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9"/>
  </p:notesMasterIdLst>
  <p:sldIdLst>
    <p:sldId id="256" r:id="rId2"/>
    <p:sldId id="257" r:id="rId3"/>
    <p:sldId id="296" r:id="rId4"/>
    <p:sldId id="295" r:id="rId5"/>
    <p:sldId id="294" r:id="rId6"/>
    <p:sldId id="297" r:id="rId7"/>
    <p:sldId id="293" r:id="rId8"/>
  </p:sldIdLst>
  <p:sldSz cx="18288000" cy="10287000"/>
  <p:notesSz cx="6858000" cy="9144000"/>
  <p:embeddedFontLst>
    <p:embeddedFont>
      <p:font typeface="Calibri" panose="020F0502020204030204" pitchFamily="34" charset="0"/>
      <p:regular r:id="rId10"/>
      <p:bold r:id="rId11"/>
      <p:italic r:id="rId12"/>
      <p:boldItalic r:id="rId13"/>
    </p:embeddedFont>
    <p:embeddedFont>
      <p:font typeface="Arial Rounded MT Bold" panose="020F0704030504030204" pitchFamily="34" charset="0"/>
      <p:regular r:id="rId14"/>
    </p:embeddedFont>
    <p:embeddedFont>
      <p:font typeface="Baskerville Old Face" panose="02020602080505020303" pitchFamily="18" charset="0"/>
      <p:regular r:id="rId1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I476006H" initials="I" lastIdx="2" clrIdx="0">
    <p:extLst>
      <p:ext uri="{19B8F6BF-5375-455C-9EA6-DF929625EA0E}">
        <p15:presenceInfo xmlns:p15="http://schemas.microsoft.com/office/powerpoint/2012/main" userId="I476006H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1DCF1"/>
    <a:srgbClr val="C2E3F4"/>
    <a:srgbClr val="CFB7FF"/>
    <a:srgbClr val="99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22" autoAdjust="0"/>
  </p:normalViewPr>
  <p:slideViewPr>
    <p:cSldViewPr>
      <p:cViewPr varScale="1">
        <p:scale>
          <a:sx n="77" d="100"/>
          <a:sy n="77" d="100"/>
        </p:scale>
        <p:origin x="396" y="13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4.fntdata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3.fntdata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2.fntdata"/><Relationship Id="rId5" Type="http://schemas.openxmlformats.org/officeDocument/2006/relationships/slide" Target="slides/slide4.xml"/><Relationship Id="rId15" Type="http://schemas.openxmlformats.org/officeDocument/2006/relationships/font" Target="fonts/font6.fntdata"/><Relationship Id="rId10" Type="http://schemas.openxmlformats.org/officeDocument/2006/relationships/font" Target="fonts/font1.fntdata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font" Target="fonts/font5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487CC7-B534-469F-9CBF-942933EAC044}" type="datetimeFigureOut">
              <a:rPr lang="es-ES" smtClean="0"/>
              <a:t>29/08/2025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89811B2-E3A3-49E4-B736-250DF7BC6C2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721642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/>
              <a:t>Click to change the title style of the pattern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Click to edit the pattern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8/29/2025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‹Nº›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8/29/2025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8/29/2025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8/29/2025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‹Nº›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smtClean="0"/>
              <a:t>Haga clic en el icono para agregar una imagen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anchor="ctr">
            <a:normAutofit/>
          </a:bodyPr>
          <a:lstStyle/>
          <a:p>
            <a:r>
              <a:rPr lang="es-ES"/>
              <a:t>Click to change the title style of the pattern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>
            <a:normAutofit/>
          </a:bodyPr>
          <a:lstStyle/>
          <a:p>
            <a:pPr lvl="0"/>
            <a:r>
              <a:rPr lang="es-ES"/>
              <a:t>Edit the text style of the pattern</a:t>
            </a:r>
          </a:p>
          <a:p>
            <a:pPr lvl="1"/>
            <a:r>
              <a:rPr lang="es-ES"/>
              <a:t>Second level</a:t>
            </a:r>
          </a:p>
          <a:p>
            <a:pPr lvl="2"/>
            <a:r>
              <a:rPr lang="es-ES"/>
              <a:t>Third level</a:t>
            </a:r>
          </a:p>
          <a:p>
            <a:pPr lvl="3"/>
            <a:r>
              <a:rPr lang="es-ES"/>
              <a:t>Fourth level</a:t>
            </a:r>
          </a:p>
          <a:p>
            <a:pPr lvl="4"/>
            <a:r>
              <a:rPr lang="es-E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8/29/2025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1C7891">
                <a:alpha val="100000"/>
              </a:srgbClr>
            </a:gs>
            <a:gs pos="33333">
              <a:srgbClr val="1C3F91">
                <a:alpha val="100000"/>
              </a:srgbClr>
            </a:gs>
            <a:gs pos="66667">
              <a:srgbClr val="182449">
                <a:alpha val="100000"/>
              </a:srgbClr>
            </a:gs>
            <a:gs pos="100000">
              <a:srgbClr val="070B17">
                <a:alpha val="100000"/>
              </a:srgbClr>
            </a:gs>
          </a:gsLst>
          <a:path path="circle">
            <a:fillToRect r="100000" b="100000"/>
          </a:path>
          <a:tileRect l="-100000" t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n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" y="643"/>
            <a:ext cx="18285714" cy="10285714"/>
          </a:xfrm>
          <a:prstGeom prst="rect">
            <a:avLst/>
          </a:prstGeom>
        </p:spPr>
      </p:pic>
      <p:sp>
        <p:nvSpPr>
          <p:cNvPr id="17" name="Freeform 6"/>
          <p:cNvSpPr/>
          <p:nvPr/>
        </p:nvSpPr>
        <p:spPr>
          <a:xfrm>
            <a:off x="14472592" y="460866"/>
            <a:ext cx="3192838" cy="1441807"/>
          </a:xfrm>
          <a:custGeom>
            <a:avLst/>
            <a:gdLst/>
            <a:ahLst/>
            <a:cxnLst/>
            <a:rect l="l" t="t" r="r" b="b"/>
            <a:pathLst>
              <a:path w="3192838" h="1865150">
                <a:moveTo>
                  <a:pt x="0" y="0"/>
                </a:moveTo>
                <a:lnTo>
                  <a:pt x="3192838" y="0"/>
                </a:lnTo>
                <a:lnTo>
                  <a:pt x="3192838" y="1865149"/>
                </a:lnTo>
                <a:lnTo>
                  <a:pt x="0" y="186514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rcRect/>
            <a:stretch>
              <a:fillRect b="-29362"/>
            </a:stretch>
          </a:blipFill>
        </p:spPr>
      </p:sp>
      <p:sp>
        <p:nvSpPr>
          <p:cNvPr id="18" name="Freeform 6"/>
          <p:cNvSpPr/>
          <p:nvPr/>
        </p:nvSpPr>
        <p:spPr>
          <a:xfrm>
            <a:off x="14489815" y="1965326"/>
            <a:ext cx="3192838" cy="449936"/>
          </a:xfrm>
          <a:custGeom>
            <a:avLst/>
            <a:gdLst/>
            <a:ahLst/>
            <a:cxnLst/>
            <a:rect l="l" t="t" r="r" b="b"/>
            <a:pathLst>
              <a:path w="3192838" h="1865150">
                <a:moveTo>
                  <a:pt x="0" y="0"/>
                </a:moveTo>
                <a:lnTo>
                  <a:pt x="3192838" y="0"/>
                </a:lnTo>
                <a:lnTo>
                  <a:pt x="3192838" y="1865149"/>
                </a:lnTo>
                <a:lnTo>
                  <a:pt x="0" y="186514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biLevel thresh="25000"/>
            </a:blip>
            <a:srcRect/>
            <a:stretch>
              <a:fillRect t="-320448" b="5911"/>
            </a:stretch>
          </a:blipFill>
        </p:spPr>
      </p:sp>
      <p:grpSp>
        <p:nvGrpSpPr>
          <p:cNvPr id="15" name="Grupo 14"/>
          <p:cNvGrpSpPr/>
          <p:nvPr/>
        </p:nvGrpSpPr>
        <p:grpSpPr>
          <a:xfrm>
            <a:off x="623858" y="8882647"/>
            <a:ext cx="16649700" cy="736055"/>
            <a:chOff x="609600" y="8953500"/>
            <a:chExt cx="16649700" cy="736055"/>
          </a:xfrm>
        </p:grpSpPr>
        <p:grpSp>
          <p:nvGrpSpPr>
            <p:cNvPr id="16" name="Grupo 15"/>
            <p:cNvGrpSpPr/>
            <p:nvPr/>
          </p:nvGrpSpPr>
          <p:grpSpPr>
            <a:xfrm>
              <a:off x="609600" y="8953500"/>
              <a:ext cx="3184218" cy="736055"/>
              <a:chOff x="9395220" y="7807936"/>
              <a:chExt cx="6991350" cy="1616101"/>
            </a:xfrm>
          </p:grpSpPr>
          <p:pic>
            <p:nvPicPr>
              <p:cNvPr id="21" name="Imagen 20"/>
              <p:cNvPicPr>
                <a:picLocks noChangeAspect="1"/>
              </p:cNvPicPr>
              <p:nvPr/>
            </p:nvPicPr>
            <p:blipFill rotWithShape="1">
              <a:blip r:embed="rId4" cstate="print">
                <a:biLevel thresh="25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b="40777"/>
              <a:stretch/>
            </p:blipFill>
            <p:spPr>
              <a:xfrm>
                <a:off x="9395220" y="7807936"/>
                <a:ext cx="3068537" cy="1616101"/>
              </a:xfrm>
              <a:prstGeom prst="rect">
                <a:avLst/>
              </a:prstGeom>
            </p:spPr>
          </p:pic>
          <p:pic>
            <p:nvPicPr>
              <p:cNvPr id="22" name="Imagen 21"/>
              <p:cNvPicPr>
                <a:picLocks noChangeAspect="1"/>
              </p:cNvPicPr>
              <p:nvPr/>
            </p:nvPicPr>
            <p:blipFill rotWithShape="1">
              <a:blip r:embed="rId4">
                <a:biLevel thresh="25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59048" b="22695"/>
              <a:stretch/>
            </p:blipFill>
            <p:spPr>
              <a:xfrm>
                <a:off x="11224020" y="8417536"/>
                <a:ext cx="5162550" cy="838200"/>
              </a:xfrm>
              <a:prstGeom prst="rect">
                <a:avLst/>
              </a:prstGeom>
            </p:spPr>
          </p:pic>
        </p:grpSp>
        <p:sp>
          <p:nvSpPr>
            <p:cNvPr id="20" name="AutoShape 10"/>
            <p:cNvSpPr/>
            <p:nvPr/>
          </p:nvSpPr>
          <p:spPr>
            <a:xfrm flipV="1">
              <a:off x="1028700" y="9004576"/>
              <a:ext cx="16230600" cy="0"/>
            </a:xfrm>
            <a:prstGeom prst="line">
              <a:avLst/>
            </a:prstGeom>
            <a:ln w="25400" cap="flat">
              <a:solidFill>
                <a:srgbClr val="FFFFFF"/>
              </a:solidFill>
              <a:prstDash val="solid"/>
              <a:headEnd type="none" w="sm" len="sm"/>
              <a:tailEnd type="none" w="sm" len="sm"/>
            </a:ln>
          </p:spPr>
        </p:sp>
      </p:grpSp>
      <p:sp>
        <p:nvSpPr>
          <p:cNvPr id="14" name="CuadroTexto 13">
            <a:extLst>
              <a:ext uri="{FF2B5EF4-FFF2-40B4-BE49-F238E27FC236}">
                <a16:creationId xmlns:a16="http://schemas.microsoft.com/office/drawing/2014/main" id="{2EFD876A-82AD-6558-2B5D-585C1F458304}"/>
              </a:ext>
            </a:extLst>
          </p:cNvPr>
          <p:cNvSpPr txBox="1"/>
          <p:nvPr/>
        </p:nvSpPr>
        <p:spPr>
          <a:xfrm>
            <a:off x="10744199" y="9212792"/>
            <a:ext cx="651510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s-ES_tradnl" sz="2000" dirty="0" smtClean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s-ES_tradnl" sz="20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Customs</a:t>
            </a:r>
            <a:r>
              <a:rPr lang="es-ES_tradnl" sz="20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and </a:t>
            </a:r>
            <a:r>
              <a:rPr lang="es-ES_tradnl" sz="2000" dirty="0" err="1" smtClean="0">
                <a:solidFill>
                  <a:schemeClr val="bg1"/>
                </a:solidFill>
                <a:latin typeface="Arial Rounded MT Bold" panose="020F0704030504030204" pitchFamily="34" charset="0"/>
              </a:rPr>
              <a:t>Excise</a:t>
            </a:r>
            <a:r>
              <a:rPr lang="es-ES_tradnl" sz="2000" dirty="0" smtClean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s-ES_tradnl" sz="2000" dirty="0" err="1" smtClean="0">
                <a:solidFill>
                  <a:schemeClr val="bg1"/>
                </a:solidFill>
                <a:latin typeface="Arial Rounded MT Bold" panose="020F0704030504030204" pitchFamily="34" charset="0"/>
              </a:rPr>
              <a:t>Department</a:t>
            </a:r>
            <a:endParaRPr lang="es-ES_tradnl" sz="2000" dirty="0">
              <a:solidFill>
                <a:schemeClr val="bg1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2" name="Rectángulo 1"/>
          <p:cNvSpPr/>
          <p:nvPr/>
        </p:nvSpPr>
        <p:spPr>
          <a:xfrm>
            <a:off x="2447256" y="3559324"/>
            <a:ext cx="13969552" cy="30561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es-ES" sz="5400" b="1" dirty="0" err="1">
                <a:solidFill>
                  <a:schemeClr val="bg1"/>
                </a:solidFill>
                <a:latin typeface="Arial Rounded MT Bold" panose="020F07040305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Customs</a:t>
            </a:r>
            <a:r>
              <a:rPr lang="es-ES" sz="5400" b="1" dirty="0">
                <a:solidFill>
                  <a:schemeClr val="bg1"/>
                </a:solidFill>
                <a:latin typeface="Arial Rounded MT Bold" panose="020F07040305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ES" sz="5400" b="1" dirty="0" err="1" smtClean="0">
                <a:solidFill>
                  <a:schemeClr val="bg1"/>
                </a:solidFill>
                <a:latin typeface="Arial Rounded MT Bold" panose="020F07040305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Controls</a:t>
            </a:r>
            <a:r>
              <a:rPr lang="es-ES" sz="5400" b="1" dirty="0" smtClean="0">
                <a:solidFill>
                  <a:schemeClr val="bg1"/>
                </a:solidFill>
                <a:latin typeface="Arial Rounded MT Bold" panose="020F07040305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s-ES" sz="5400" b="1" dirty="0" err="1" smtClean="0">
                <a:solidFill>
                  <a:schemeClr val="bg1"/>
                </a:solidFill>
                <a:latin typeface="Arial Rounded MT Bold" panose="020F07040305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</a:t>
            </a:r>
            <a:r>
              <a:rPr lang="es-ES" sz="5400" b="1" dirty="0" smtClean="0">
                <a:solidFill>
                  <a:schemeClr val="bg1"/>
                </a:solidFill>
                <a:latin typeface="Arial Rounded MT Bold" panose="020F07040305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ES" sz="5400" b="1" dirty="0" err="1" smtClean="0">
                <a:solidFill>
                  <a:schemeClr val="bg1"/>
                </a:solidFill>
                <a:latin typeface="Arial Rounded MT Bold" panose="020F07040305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design</a:t>
            </a:r>
            <a:endParaRPr lang="es-ES" sz="5400" b="1" dirty="0">
              <a:solidFill>
                <a:schemeClr val="bg1"/>
              </a:solidFill>
              <a:latin typeface="Arial Rounded MT Bold" panose="020F07040305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es-ES" sz="5400" b="1" dirty="0" smtClean="0">
                <a:solidFill>
                  <a:schemeClr val="bg1"/>
                </a:solidFill>
                <a:latin typeface="Arial Rounded MT Bold" panose="020F07040305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of </a:t>
            </a:r>
            <a:r>
              <a:rPr lang="es-ES" sz="5400" b="1" dirty="0" err="1" smtClean="0">
                <a:solidFill>
                  <a:schemeClr val="bg1"/>
                </a:solidFill>
                <a:latin typeface="Arial Rounded MT Bold" panose="020F07040305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security</a:t>
            </a:r>
            <a:r>
              <a:rPr lang="es-ES" sz="5400" b="1" dirty="0" smtClean="0">
                <a:solidFill>
                  <a:schemeClr val="bg1"/>
                </a:solidFill>
                <a:latin typeface="Arial Rounded MT Bold" panose="020F07040305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ES" sz="5400" b="1" dirty="0" err="1" smtClean="0">
                <a:solidFill>
                  <a:schemeClr val="bg1"/>
                </a:solidFill>
                <a:latin typeface="Arial Rounded MT Bold" panose="020F07040305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risk</a:t>
            </a:r>
            <a:r>
              <a:rPr lang="es-ES" sz="5400" b="1" dirty="0" smtClean="0">
                <a:solidFill>
                  <a:schemeClr val="bg1"/>
                </a:solidFill>
                <a:latin typeface="Arial Rounded MT Bold" panose="020F07040305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ES" sz="5400" b="1" dirty="0" err="1" smtClean="0">
                <a:solidFill>
                  <a:schemeClr val="bg1"/>
                </a:solidFill>
                <a:latin typeface="Arial Rounded MT Bold" panose="020F07040305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profiles</a:t>
            </a:r>
            <a:r>
              <a:rPr lang="es-ES" sz="5400" b="1" dirty="0" smtClean="0">
                <a:solidFill>
                  <a:schemeClr val="bg1"/>
                </a:solidFill>
                <a:latin typeface="Arial Rounded MT Bold" panose="020F07040305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and </a:t>
            </a:r>
            <a:r>
              <a:rPr lang="es-ES" sz="5400" b="1" dirty="0" err="1" smtClean="0">
                <a:solidFill>
                  <a:schemeClr val="bg1"/>
                </a:solidFill>
                <a:latin typeface="Arial Rounded MT Bold" panose="020F07040305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</a:t>
            </a:r>
            <a:r>
              <a:rPr lang="es-ES" sz="5400" b="1" dirty="0" smtClean="0">
                <a:solidFill>
                  <a:schemeClr val="bg1"/>
                </a:solidFill>
                <a:latin typeface="Arial Rounded MT Bold" panose="020F07040305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ES" sz="5400" b="1" dirty="0" err="1" smtClean="0">
                <a:solidFill>
                  <a:schemeClr val="bg1"/>
                </a:solidFill>
                <a:latin typeface="Arial Rounded MT Bold" panose="020F07040305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prevention</a:t>
            </a:r>
            <a:r>
              <a:rPr lang="es-ES" sz="5400" b="1" dirty="0" smtClean="0">
                <a:solidFill>
                  <a:schemeClr val="bg1"/>
                </a:solidFill>
                <a:latin typeface="Arial Rounded MT Bold" panose="020F07040305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ES" sz="5400" b="1" dirty="0" err="1" smtClean="0">
                <a:solidFill>
                  <a:schemeClr val="bg1"/>
                </a:solidFill>
                <a:latin typeface="Arial Rounded MT Bold" panose="020F07040305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against</a:t>
            </a:r>
            <a:r>
              <a:rPr lang="es-ES" sz="5400" b="1" dirty="0" smtClean="0">
                <a:solidFill>
                  <a:schemeClr val="bg1"/>
                </a:solidFill>
                <a:latin typeface="Arial Rounded MT Bold" panose="020F07040305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ES" sz="5400" b="1" dirty="0" err="1" smtClean="0">
                <a:solidFill>
                  <a:schemeClr val="bg1"/>
                </a:solidFill>
                <a:latin typeface="Arial Rounded MT Bold" panose="020F07040305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customs</a:t>
            </a:r>
            <a:r>
              <a:rPr lang="es-ES" sz="5400" b="1" dirty="0" smtClean="0">
                <a:solidFill>
                  <a:schemeClr val="bg1"/>
                </a:solidFill>
                <a:latin typeface="Arial Rounded MT Bold" panose="020F07040305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ES" sz="5400" b="1" dirty="0" err="1" smtClean="0">
                <a:solidFill>
                  <a:schemeClr val="bg1"/>
                </a:solidFill>
                <a:latin typeface="Arial Rounded MT Bold" panose="020F07040305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offences</a:t>
            </a:r>
            <a:endParaRPr lang="es-ES" sz="5400" b="1" dirty="0">
              <a:solidFill>
                <a:schemeClr val="bg1"/>
              </a:solidFill>
              <a:latin typeface="Arial Rounded MT Bold" panose="020F07040305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es-ES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s-ES" sz="16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CuadroTexto 2"/>
          <p:cNvSpPr txBox="1"/>
          <p:nvPr/>
        </p:nvSpPr>
        <p:spPr>
          <a:xfrm>
            <a:off x="15408696" y="2415262"/>
            <a:ext cx="159882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3200" dirty="0" err="1">
                <a:solidFill>
                  <a:schemeClr val="bg1"/>
                </a:solidFill>
                <a:latin typeface="Baskerville Old Face" panose="02020602080505020303" pitchFamily="18" charset="0"/>
                <a:cs typeface="Arial" panose="020B0604020202020204" pitchFamily="34" charset="0"/>
              </a:rPr>
              <a:t>Spain</a:t>
            </a:r>
            <a:r>
              <a:rPr lang="es-ES" sz="3200" dirty="0">
                <a:solidFill>
                  <a:schemeClr val="bg1"/>
                </a:solidFill>
                <a:latin typeface="Baskerville Old Face" panose="02020602080505020303" pitchFamily="18" charset="0"/>
                <a:cs typeface="Arial" panose="020B0604020202020204" pitchFamily="34" charset="0"/>
              </a:rPr>
              <a:t>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070B17">
                <a:alpha val="100000"/>
              </a:srgbClr>
            </a:gs>
            <a:gs pos="33333">
              <a:srgbClr val="182449">
                <a:alpha val="100000"/>
              </a:srgbClr>
            </a:gs>
            <a:gs pos="66667">
              <a:srgbClr val="1C3F91">
                <a:alpha val="100000"/>
              </a:srgbClr>
            </a:gs>
            <a:gs pos="100000">
              <a:srgbClr val="1C7891">
                <a:alpha val="100000"/>
              </a:srgbClr>
            </a:gs>
          </a:gsLst>
          <a:path path="circle">
            <a:fillToRect r="100000" b="100000"/>
          </a:path>
          <a:tileRect l="-100000" t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upo 12"/>
          <p:cNvGrpSpPr/>
          <p:nvPr/>
        </p:nvGrpSpPr>
        <p:grpSpPr>
          <a:xfrm>
            <a:off x="609600" y="8953500"/>
            <a:ext cx="16649700" cy="736055"/>
            <a:chOff x="609600" y="8953500"/>
            <a:chExt cx="16649700" cy="736055"/>
          </a:xfrm>
        </p:grpSpPr>
        <p:grpSp>
          <p:nvGrpSpPr>
            <p:cNvPr id="16" name="Grupo 15"/>
            <p:cNvGrpSpPr/>
            <p:nvPr/>
          </p:nvGrpSpPr>
          <p:grpSpPr>
            <a:xfrm>
              <a:off x="609600" y="8953500"/>
              <a:ext cx="3184218" cy="736055"/>
              <a:chOff x="9395220" y="7807936"/>
              <a:chExt cx="6991350" cy="1616101"/>
            </a:xfrm>
          </p:grpSpPr>
          <p:pic>
            <p:nvPicPr>
              <p:cNvPr id="23" name="Imagen 22"/>
              <p:cNvPicPr>
                <a:picLocks noChangeAspect="1"/>
              </p:cNvPicPr>
              <p:nvPr/>
            </p:nvPicPr>
            <p:blipFill rotWithShape="1">
              <a:blip r:embed="rId2" cstate="print">
                <a:biLevel thresh="25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b="40777"/>
              <a:stretch/>
            </p:blipFill>
            <p:spPr>
              <a:xfrm>
                <a:off x="9395220" y="7807936"/>
                <a:ext cx="3068537" cy="1616101"/>
              </a:xfrm>
              <a:prstGeom prst="rect">
                <a:avLst/>
              </a:prstGeom>
            </p:spPr>
          </p:pic>
          <p:pic>
            <p:nvPicPr>
              <p:cNvPr id="24" name="Imagen 23"/>
              <p:cNvPicPr>
                <a:picLocks noChangeAspect="1"/>
              </p:cNvPicPr>
              <p:nvPr/>
            </p:nvPicPr>
            <p:blipFill rotWithShape="1">
              <a:blip r:embed="rId2">
                <a:biLevel thresh="25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59048" b="22695"/>
              <a:stretch/>
            </p:blipFill>
            <p:spPr>
              <a:xfrm>
                <a:off x="11224020" y="8417536"/>
                <a:ext cx="5162550" cy="838200"/>
              </a:xfrm>
              <a:prstGeom prst="rect">
                <a:avLst/>
              </a:prstGeom>
            </p:spPr>
          </p:pic>
        </p:grpSp>
        <p:sp>
          <p:nvSpPr>
            <p:cNvPr id="22" name="AutoShape 10"/>
            <p:cNvSpPr/>
            <p:nvPr/>
          </p:nvSpPr>
          <p:spPr>
            <a:xfrm flipV="1">
              <a:off x="1028700" y="9004576"/>
              <a:ext cx="16230600" cy="0"/>
            </a:xfrm>
            <a:prstGeom prst="line">
              <a:avLst/>
            </a:prstGeom>
            <a:ln w="25400" cap="flat">
              <a:solidFill>
                <a:srgbClr val="FFFFFF"/>
              </a:solidFill>
              <a:prstDash val="solid"/>
              <a:headEnd type="none" w="sm" len="sm"/>
              <a:tailEnd type="none" w="sm" len="sm"/>
            </a:ln>
          </p:spPr>
        </p:sp>
      </p:grpSp>
      <p:sp>
        <p:nvSpPr>
          <p:cNvPr id="11" name="CuadroTexto 10">
            <a:extLst>
              <a:ext uri="{FF2B5EF4-FFF2-40B4-BE49-F238E27FC236}">
                <a16:creationId xmlns:a16="http://schemas.microsoft.com/office/drawing/2014/main" id="{2EFD876A-82AD-6558-2B5D-585C1F458304}"/>
              </a:ext>
            </a:extLst>
          </p:cNvPr>
          <p:cNvSpPr txBox="1"/>
          <p:nvPr/>
        </p:nvSpPr>
        <p:spPr>
          <a:xfrm>
            <a:off x="10744199" y="9212792"/>
            <a:ext cx="651510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s-ES_tradnl" sz="2000" dirty="0" err="1" smtClean="0">
                <a:solidFill>
                  <a:schemeClr val="bg1"/>
                </a:solidFill>
                <a:latin typeface="Arial Rounded MT Bold" panose="020F0704030504030204" pitchFamily="34" charset="0"/>
              </a:rPr>
              <a:t>Customs</a:t>
            </a:r>
            <a:r>
              <a:rPr lang="es-ES_tradnl" sz="2000" dirty="0" smtClean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s-ES_tradnl" sz="20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and </a:t>
            </a:r>
            <a:r>
              <a:rPr lang="es-ES_tradnl" sz="2000" dirty="0" err="1" smtClean="0">
                <a:solidFill>
                  <a:schemeClr val="bg1"/>
                </a:solidFill>
                <a:latin typeface="Arial Rounded MT Bold" panose="020F0704030504030204" pitchFamily="34" charset="0"/>
              </a:rPr>
              <a:t>Excise</a:t>
            </a:r>
            <a:r>
              <a:rPr lang="es-ES_tradnl" sz="2000" dirty="0" smtClean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s-ES_tradnl" sz="2000" dirty="0" err="1" smtClean="0">
                <a:solidFill>
                  <a:schemeClr val="bg1"/>
                </a:solidFill>
                <a:latin typeface="Arial Rounded MT Bold" panose="020F0704030504030204" pitchFamily="34" charset="0"/>
              </a:rPr>
              <a:t>Department</a:t>
            </a:r>
            <a:endParaRPr lang="es-ES_tradnl" sz="2000" dirty="0">
              <a:solidFill>
                <a:schemeClr val="bg1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3" name="Título 2"/>
          <p:cNvSpPr>
            <a:spLocks noGrp="1"/>
          </p:cNvSpPr>
          <p:nvPr>
            <p:ph type="ctrTitle"/>
          </p:nvPr>
        </p:nvSpPr>
        <p:spPr>
          <a:xfrm>
            <a:off x="764091" y="1215756"/>
            <a:ext cx="7772400" cy="1470025"/>
          </a:xfrm>
          <a:solidFill>
            <a:schemeClr val="accent1">
              <a:lumMod val="75000"/>
            </a:schemeClr>
          </a:solidFill>
        </p:spPr>
        <p:txBody>
          <a:bodyPr/>
          <a:lstStyle/>
          <a:p>
            <a:r>
              <a:rPr lang="es-ES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Multidisciplinary</a:t>
            </a:r>
            <a:r>
              <a:rPr lang="es-ES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s-ES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customs</a:t>
            </a:r>
            <a:r>
              <a:rPr lang="es-ES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s-ES" dirty="0" err="1" smtClean="0">
                <a:solidFill>
                  <a:schemeClr val="bg1"/>
                </a:solidFill>
                <a:latin typeface="Arial Rounded MT Bold" panose="020F0704030504030204" pitchFamily="34" charset="0"/>
              </a:rPr>
              <a:t>controls</a:t>
            </a:r>
            <a:endParaRPr lang="es-ES" dirty="0">
              <a:solidFill>
                <a:schemeClr val="bg1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4" name="Subtítulo 3"/>
          <p:cNvSpPr>
            <a:spLocks noGrp="1"/>
          </p:cNvSpPr>
          <p:nvPr>
            <p:ph type="subTitle" idx="1"/>
          </p:nvPr>
        </p:nvSpPr>
        <p:spPr>
          <a:xfrm>
            <a:off x="1583160" y="6223620"/>
            <a:ext cx="6400800" cy="1429094"/>
          </a:xfr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/>
          <a:p>
            <a:r>
              <a:rPr lang="es-ES" sz="4400" dirty="0" err="1" smtClean="0">
                <a:solidFill>
                  <a:schemeClr val="bg1"/>
                </a:solidFill>
                <a:latin typeface="Arial Rounded MT Bold" panose="020F0704030504030204" pitchFamily="34" charset="0"/>
              </a:rPr>
              <a:t>Current</a:t>
            </a:r>
            <a:r>
              <a:rPr lang="es-ES" sz="4400" dirty="0" smtClean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s-ES" sz="44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circumstances</a:t>
            </a:r>
            <a:endParaRPr lang="es-ES" sz="4400" dirty="0">
              <a:solidFill>
                <a:schemeClr val="bg1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5" name="Elipse 4"/>
          <p:cNvSpPr/>
          <p:nvPr/>
        </p:nvSpPr>
        <p:spPr>
          <a:xfrm>
            <a:off x="10080104" y="246956"/>
            <a:ext cx="7416824" cy="113281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/>
            <a:r>
              <a:rPr lang="es-ES" sz="2400">
                <a:latin typeface="Arial Rounded MT Bold" panose="020F0704030504030204" pitchFamily="34" charset="0"/>
              </a:rPr>
              <a:t>protecting financial interests</a:t>
            </a:r>
            <a:endParaRPr lang="es-ES" sz="2400" dirty="0">
              <a:latin typeface="Arial Rounded MT Bold" panose="020F0704030504030204" pitchFamily="34" charset="0"/>
            </a:endParaRPr>
          </a:p>
        </p:txBody>
      </p:sp>
      <p:sp>
        <p:nvSpPr>
          <p:cNvPr id="6" name="Elipse 5"/>
          <p:cNvSpPr/>
          <p:nvPr/>
        </p:nvSpPr>
        <p:spPr>
          <a:xfrm>
            <a:off x="10229682" y="1587989"/>
            <a:ext cx="7123229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s-ES" sz="2400">
                <a:latin typeface="Arial Rounded MT Bold" panose="020F0704030504030204" pitchFamily="34" charset="0"/>
              </a:rPr>
              <a:t>to protect against unfair and illegal trade </a:t>
            </a:r>
          </a:p>
        </p:txBody>
      </p:sp>
      <p:sp>
        <p:nvSpPr>
          <p:cNvPr id="7" name="Elipse 6"/>
          <p:cNvSpPr/>
          <p:nvPr/>
        </p:nvSpPr>
        <p:spPr>
          <a:xfrm>
            <a:off x="10191438" y="2881306"/>
            <a:ext cx="7067861" cy="111142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s-ES" sz="2400">
                <a:latin typeface="Arial Rounded MT Bold" panose="020F0704030504030204" pitchFamily="34" charset="0"/>
              </a:rPr>
              <a:t>ensuring the safety and protection of people and the environment</a:t>
            </a:r>
          </a:p>
        </p:txBody>
      </p:sp>
      <p:sp>
        <p:nvSpPr>
          <p:cNvPr id="8" name="Rectángulo 7"/>
          <p:cNvSpPr/>
          <p:nvPr/>
        </p:nvSpPr>
        <p:spPr>
          <a:xfrm>
            <a:off x="9440892" y="5709706"/>
            <a:ext cx="8568952" cy="264458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endParaRPr lang="es-ES" dirty="0" smtClean="0"/>
          </a:p>
          <a:p>
            <a:endParaRPr lang="es-ES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s-ES" sz="2400" dirty="0">
                <a:latin typeface="Arial Rounded MT Bold" panose="020F0704030504030204" pitchFamily="34" charset="0"/>
              </a:rPr>
              <a:t>COVID </a:t>
            </a:r>
            <a:r>
              <a:rPr lang="es-ES" sz="2400" dirty="0" err="1">
                <a:latin typeface="Arial Rounded MT Bold" panose="020F0704030504030204" pitchFamily="34" charset="0"/>
              </a:rPr>
              <a:t>pandemic</a:t>
            </a:r>
            <a:endParaRPr lang="es-ES" sz="2400" dirty="0">
              <a:latin typeface="Arial Rounded MT Bold" panose="020F070403050403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s-ES" sz="2400" dirty="0">
                <a:latin typeface="Arial Rounded MT Bold" panose="020F0704030504030204" pitchFamily="34" charset="0"/>
              </a:rPr>
              <a:t>BREXIT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s-ES" sz="2400" dirty="0" err="1">
                <a:latin typeface="Arial Rounded MT Bold" panose="020F0704030504030204" pitchFamily="34" charset="0"/>
              </a:rPr>
              <a:t>War</a:t>
            </a:r>
            <a:r>
              <a:rPr lang="es-ES" sz="2400" dirty="0">
                <a:latin typeface="Arial Rounded MT Bold" panose="020F0704030504030204" pitchFamily="34" charset="0"/>
              </a:rPr>
              <a:t> in </a:t>
            </a:r>
            <a:r>
              <a:rPr lang="es-ES" sz="2400" dirty="0" err="1">
                <a:latin typeface="Arial Rounded MT Bold" panose="020F0704030504030204" pitchFamily="34" charset="0"/>
              </a:rPr>
              <a:t>Ukraine</a:t>
            </a:r>
            <a:r>
              <a:rPr lang="es-ES" sz="2400" dirty="0">
                <a:latin typeface="Arial Rounded MT Bold" panose="020F0704030504030204" pitchFamily="34" charset="0"/>
              </a:rPr>
              <a:t> </a:t>
            </a:r>
            <a:r>
              <a:rPr lang="es-ES" sz="2400" dirty="0" err="1">
                <a:latin typeface="Arial Rounded MT Bold" panose="020F0704030504030204" pitchFamily="34" charset="0"/>
              </a:rPr>
              <a:t>over</a:t>
            </a:r>
            <a:r>
              <a:rPr lang="es-ES" sz="2400" dirty="0">
                <a:latin typeface="Arial Rounded MT Bold" panose="020F0704030504030204" pitchFamily="34" charset="0"/>
              </a:rPr>
              <a:t> </a:t>
            </a:r>
            <a:r>
              <a:rPr lang="es-ES" sz="2400" dirty="0" err="1">
                <a:latin typeface="Arial Rounded MT Bold" panose="020F0704030504030204" pitchFamily="34" charset="0"/>
              </a:rPr>
              <a:t>Russia's</a:t>
            </a:r>
            <a:r>
              <a:rPr lang="es-ES" sz="2400" dirty="0">
                <a:latin typeface="Arial Rounded MT Bold" panose="020F0704030504030204" pitchFamily="34" charset="0"/>
              </a:rPr>
              <a:t> </a:t>
            </a:r>
            <a:r>
              <a:rPr lang="es-ES" sz="2400" dirty="0" err="1">
                <a:latin typeface="Arial Rounded MT Bold" panose="020F0704030504030204" pitchFamily="34" charset="0"/>
              </a:rPr>
              <a:t>invasion</a:t>
            </a:r>
            <a:r>
              <a:rPr lang="es-ES" sz="2400" dirty="0">
                <a:latin typeface="Arial Rounded MT Bold" panose="020F0704030504030204" pitchFamily="34" charset="0"/>
              </a:rPr>
              <a:t>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s-ES" sz="2400" dirty="0">
                <a:latin typeface="Arial Rounded MT Bold" panose="020F0704030504030204" pitchFamily="34" charset="0"/>
              </a:rPr>
              <a:t>Israel-Gaza </a:t>
            </a:r>
            <a:r>
              <a:rPr lang="es-ES" sz="2400" dirty="0" err="1">
                <a:latin typeface="Arial Rounded MT Bold" panose="020F0704030504030204" pitchFamily="34" charset="0"/>
              </a:rPr>
              <a:t>conflict</a:t>
            </a:r>
            <a:r>
              <a:rPr lang="es-ES" sz="2400" dirty="0">
                <a:latin typeface="Arial Rounded MT Bold" panose="020F0704030504030204" pitchFamily="34" charset="0"/>
              </a:rPr>
              <a:t>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s-ES" sz="2400" dirty="0" err="1">
                <a:latin typeface="Arial Rounded MT Bold" panose="020F0704030504030204" pitchFamily="34" charset="0"/>
              </a:rPr>
              <a:t>Increase</a:t>
            </a:r>
            <a:r>
              <a:rPr lang="es-ES" sz="2400" dirty="0">
                <a:latin typeface="Arial Rounded MT Bold" panose="020F0704030504030204" pitchFamily="34" charset="0"/>
              </a:rPr>
              <a:t> in </a:t>
            </a:r>
            <a:r>
              <a:rPr lang="es-ES" sz="2400" dirty="0" err="1">
                <a:latin typeface="Arial Rounded MT Bold" panose="020F0704030504030204" pitchFamily="34" charset="0"/>
              </a:rPr>
              <a:t>cocaine</a:t>
            </a:r>
            <a:r>
              <a:rPr lang="es-ES" sz="2400" dirty="0">
                <a:latin typeface="Arial Rounded MT Bold" panose="020F0704030504030204" pitchFamily="34" charset="0"/>
              </a:rPr>
              <a:t> </a:t>
            </a:r>
            <a:r>
              <a:rPr lang="es-ES" sz="2400" dirty="0" err="1">
                <a:latin typeface="Arial Rounded MT Bold" panose="020F0704030504030204" pitchFamily="34" charset="0"/>
              </a:rPr>
              <a:t>trafficking</a:t>
            </a:r>
            <a:r>
              <a:rPr lang="es-ES" sz="2400" dirty="0">
                <a:latin typeface="Arial Rounded MT Bold" panose="020F0704030504030204" pitchFamily="34" charset="0"/>
              </a:rPr>
              <a:t> </a:t>
            </a:r>
            <a:r>
              <a:rPr lang="es-ES" sz="2400" dirty="0" err="1">
                <a:latin typeface="Arial Rounded MT Bold" panose="020F0704030504030204" pitchFamily="34" charset="0"/>
              </a:rPr>
              <a:t>into</a:t>
            </a:r>
            <a:r>
              <a:rPr lang="es-ES" sz="2400" dirty="0">
                <a:latin typeface="Arial Rounded MT Bold" panose="020F0704030504030204" pitchFamily="34" charset="0"/>
              </a:rPr>
              <a:t> </a:t>
            </a:r>
            <a:r>
              <a:rPr lang="es-ES" sz="2400" dirty="0" err="1">
                <a:latin typeface="Arial Rounded MT Bold" panose="020F0704030504030204" pitchFamily="34" charset="0"/>
              </a:rPr>
              <a:t>the</a:t>
            </a:r>
            <a:r>
              <a:rPr lang="es-ES" sz="2400" dirty="0">
                <a:latin typeface="Arial Rounded MT Bold" panose="020F0704030504030204" pitchFamily="34" charset="0"/>
              </a:rPr>
              <a:t> EU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s-ES" sz="2400" dirty="0" smtClean="0">
                <a:latin typeface="Arial Rounded MT Bold" panose="020F0704030504030204" pitchFamily="34" charset="0"/>
              </a:rPr>
              <a:t>USA </a:t>
            </a:r>
            <a:r>
              <a:rPr lang="es-ES" sz="2400" dirty="0" err="1" smtClean="0">
                <a:latin typeface="Arial Rounded MT Bold" panose="020F0704030504030204" pitchFamily="34" charset="0"/>
              </a:rPr>
              <a:t>Tariff</a:t>
            </a:r>
            <a:r>
              <a:rPr lang="es-ES" sz="2400" dirty="0" smtClean="0">
                <a:latin typeface="Arial Rounded MT Bold" panose="020F0704030504030204" pitchFamily="34" charset="0"/>
              </a:rPr>
              <a:t> </a:t>
            </a:r>
            <a:r>
              <a:rPr lang="es-ES" sz="2400" dirty="0" err="1" smtClean="0">
                <a:latin typeface="Arial Rounded MT Bold" panose="020F0704030504030204" pitchFamily="34" charset="0"/>
              </a:rPr>
              <a:t>policy</a:t>
            </a:r>
            <a:endParaRPr lang="es-ES" dirty="0" smtClean="0"/>
          </a:p>
          <a:p>
            <a:endParaRPr lang="es-ES" dirty="0"/>
          </a:p>
          <a:p>
            <a:endParaRPr lang="es-ES" dirty="0"/>
          </a:p>
        </p:txBody>
      </p:sp>
      <p:sp>
        <p:nvSpPr>
          <p:cNvPr id="9" name="Rectángulo 8"/>
          <p:cNvSpPr/>
          <p:nvPr/>
        </p:nvSpPr>
        <p:spPr>
          <a:xfrm>
            <a:off x="609600" y="3078133"/>
            <a:ext cx="9144000" cy="10156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spcBef>
                <a:spcPts val="1000"/>
              </a:spcBef>
              <a:spcAft>
                <a:spcPts val="1000"/>
              </a:spcAft>
            </a:pPr>
            <a:r>
              <a:rPr lang="es-ES" sz="2000" dirty="0" err="1">
                <a:solidFill>
                  <a:srgbClr val="FF0000"/>
                </a:solidFill>
                <a:latin typeface="Arial Rounded MT Bold" panose="020F07040305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maintaining</a:t>
            </a:r>
            <a:r>
              <a:rPr lang="es-ES" sz="2000" dirty="0">
                <a:solidFill>
                  <a:srgbClr val="FF0000"/>
                </a:solidFill>
                <a:latin typeface="Arial Rounded MT Bold" panose="020F07040305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ES" sz="2000" dirty="0" err="1">
                <a:solidFill>
                  <a:srgbClr val="FF0000"/>
                </a:solidFill>
                <a:latin typeface="Arial Rounded MT Bold" panose="020F07040305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</a:t>
            </a:r>
            <a:r>
              <a:rPr lang="es-ES" sz="2000" dirty="0">
                <a:solidFill>
                  <a:srgbClr val="FF0000"/>
                </a:solidFill>
                <a:latin typeface="Arial Rounded MT Bold" panose="020F07040305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ES" sz="2000" u="sng" dirty="0" err="1">
                <a:solidFill>
                  <a:srgbClr val="FF0000"/>
                </a:solidFill>
                <a:latin typeface="Arial Rounded MT Bold" panose="020F07040305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appropriate</a:t>
            </a:r>
            <a:r>
              <a:rPr lang="es-ES" sz="2000" dirty="0">
                <a:solidFill>
                  <a:srgbClr val="FF0000"/>
                </a:solidFill>
                <a:latin typeface="Arial Rounded MT Bold" panose="020F07040305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balance </a:t>
            </a:r>
            <a:r>
              <a:rPr lang="es-ES" sz="2000" dirty="0" err="1">
                <a:solidFill>
                  <a:srgbClr val="FF0000"/>
                </a:solidFill>
                <a:latin typeface="Arial Rounded MT Bold" panose="020F07040305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between</a:t>
            </a:r>
            <a:r>
              <a:rPr lang="es-ES" sz="2000" dirty="0">
                <a:solidFill>
                  <a:srgbClr val="FF0000"/>
                </a:solidFill>
                <a:latin typeface="Arial Rounded MT Bold" panose="020F07040305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ES" sz="2000" dirty="0" err="1">
                <a:solidFill>
                  <a:srgbClr val="FF0000"/>
                </a:solidFill>
                <a:latin typeface="Arial Rounded MT Bold" panose="020F07040305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customs</a:t>
            </a:r>
            <a:r>
              <a:rPr lang="es-ES" sz="2000" dirty="0">
                <a:solidFill>
                  <a:srgbClr val="FF0000"/>
                </a:solidFill>
                <a:latin typeface="Arial Rounded MT Bold" panose="020F07040305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ES" sz="2000" dirty="0" err="1">
                <a:solidFill>
                  <a:srgbClr val="FF0000"/>
                </a:solidFill>
                <a:latin typeface="Arial Rounded MT Bold" panose="020F07040305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controls</a:t>
            </a:r>
            <a:r>
              <a:rPr lang="es-ES" sz="2000" dirty="0">
                <a:solidFill>
                  <a:srgbClr val="FF0000"/>
                </a:solidFill>
                <a:latin typeface="Arial Rounded MT Bold" panose="020F07040305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and </a:t>
            </a:r>
            <a:r>
              <a:rPr lang="es-ES" sz="2000" dirty="0" err="1">
                <a:solidFill>
                  <a:srgbClr val="FF0000"/>
                </a:solidFill>
                <a:latin typeface="Arial Rounded MT Bold" panose="020F07040305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trade</a:t>
            </a:r>
            <a:r>
              <a:rPr lang="es-ES" sz="2000" dirty="0">
                <a:solidFill>
                  <a:srgbClr val="FF0000"/>
                </a:solidFill>
                <a:latin typeface="Arial Rounded MT Bold" panose="020F07040305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ES" sz="2000" dirty="0" err="1">
                <a:solidFill>
                  <a:srgbClr val="FF0000"/>
                </a:solidFill>
                <a:latin typeface="Arial Rounded MT Bold" panose="020F07040305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facilitation</a:t>
            </a:r>
            <a:r>
              <a:rPr lang="es-ES" sz="2000" dirty="0">
                <a:solidFill>
                  <a:srgbClr val="FF0000"/>
                </a:solidFill>
                <a:latin typeface="Arial Rounded MT Bold" panose="020F07040305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s-ES" sz="2000" dirty="0" err="1">
                <a:solidFill>
                  <a:srgbClr val="FF0000"/>
                </a:solidFill>
                <a:latin typeface="Arial Rounded MT Bold" panose="020F07040305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while</a:t>
            </a:r>
            <a:r>
              <a:rPr lang="es-ES" sz="2000" dirty="0">
                <a:solidFill>
                  <a:srgbClr val="FF0000"/>
                </a:solidFill>
                <a:latin typeface="Arial Rounded MT Bold" panose="020F07040305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ES" sz="2000" u="sng" dirty="0" err="1">
                <a:solidFill>
                  <a:srgbClr val="FF0000"/>
                </a:solidFill>
                <a:latin typeface="Arial Rounded MT Bold" panose="020F07040305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supporting</a:t>
            </a:r>
            <a:r>
              <a:rPr lang="es-ES" sz="2000" dirty="0">
                <a:solidFill>
                  <a:srgbClr val="FF0000"/>
                </a:solidFill>
                <a:latin typeface="Arial Rounded MT Bold" panose="020F07040305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ES" sz="2000" dirty="0" err="1">
                <a:solidFill>
                  <a:srgbClr val="FF0000"/>
                </a:solidFill>
                <a:latin typeface="Arial Rounded MT Bold" panose="020F07040305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legitimate</a:t>
            </a:r>
            <a:r>
              <a:rPr lang="es-ES" sz="2000" dirty="0">
                <a:solidFill>
                  <a:srgbClr val="FF0000"/>
                </a:solidFill>
                <a:latin typeface="Arial Rounded MT Bold" panose="020F07040305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ES" sz="2000" dirty="0" err="1">
                <a:solidFill>
                  <a:srgbClr val="FF0000"/>
                </a:solidFill>
                <a:latin typeface="Arial Rounded MT Bold" panose="020F07040305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commercial</a:t>
            </a:r>
            <a:r>
              <a:rPr lang="es-ES" sz="2000" dirty="0">
                <a:solidFill>
                  <a:srgbClr val="FF0000"/>
                </a:solidFill>
                <a:latin typeface="Arial Rounded MT Bold" panose="020F07040305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ES" sz="2000" dirty="0" err="1">
                <a:solidFill>
                  <a:srgbClr val="FF0000"/>
                </a:solidFill>
                <a:latin typeface="Arial Rounded MT Bold" panose="020F07040305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activities</a:t>
            </a:r>
            <a:r>
              <a:rPr lang="es-ES" sz="2000" dirty="0">
                <a:solidFill>
                  <a:srgbClr val="FF0000"/>
                </a:solidFill>
                <a:latin typeface="Arial Rounded MT Bold" panose="020F07040305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and </a:t>
            </a:r>
            <a:r>
              <a:rPr lang="es-ES" sz="2000" dirty="0" err="1">
                <a:solidFill>
                  <a:srgbClr val="FF0000"/>
                </a:solidFill>
                <a:latin typeface="Arial Rounded MT Bold" panose="020F07040305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acting</a:t>
            </a:r>
            <a:r>
              <a:rPr lang="es-ES" sz="2000" dirty="0">
                <a:solidFill>
                  <a:srgbClr val="FF0000"/>
                </a:solidFill>
                <a:latin typeface="Arial Rounded MT Bold" panose="020F07040305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s-ES" sz="2000" dirty="0" err="1">
                <a:solidFill>
                  <a:srgbClr val="FF0000"/>
                </a:solidFill>
                <a:latin typeface="Arial Rounded MT Bold" panose="020F07040305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where</a:t>
            </a:r>
            <a:r>
              <a:rPr lang="es-ES" sz="2000" dirty="0">
                <a:solidFill>
                  <a:srgbClr val="FF0000"/>
                </a:solidFill>
                <a:latin typeface="Arial Rounded MT Bold" panose="020F07040305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ES" sz="2000" dirty="0" err="1">
                <a:solidFill>
                  <a:srgbClr val="FF0000"/>
                </a:solidFill>
                <a:latin typeface="Arial Rounded MT Bold" panose="020F07040305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appropriate</a:t>
            </a:r>
            <a:r>
              <a:rPr lang="es-ES" sz="2000" dirty="0">
                <a:solidFill>
                  <a:srgbClr val="FF0000"/>
                </a:solidFill>
                <a:latin typeface="Arial Rounded MT Bold" panose="020F07040305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in </a:t>
            </a:r>
            <a:r>
              <a:rPr lang="es-ES" sz="2000" dirty="0" err="1">
                <a:solidFill>
                  <a:srgbClr val="FF0000"/>
                </a:solidFill>
                <a:latin typeface="Arial Rounded MT Bold" panose="020F07040305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close</a:t>
            </a:r>
            <a:r>
              <a:rPr lang="es-ES" sz="2000" dirty="0">
                <a:solidFill>
                  <a:srgbClr val="FF0000"/>
                </a:solidFill>
                <a:latin typeface="Arial Rounded MT Bold" panose="020F07040305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ES" sz="2000" u="sng" dirty="0" err="1">
                <a:solidFill>
                  <a:srgbClr val="FF0000"/>
                </a:solidFill>
                <a:latin typeface="Arial Rounded MT Bold" panose="020F07040305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cooperation</a:t>
            </a:r>
            <a:r>
              <a:rPr lang="es-ES" sz="2000" dirty="0">
                <a:solidFill>
                  <a:srgbClr val="FF0000"/>
                </a:solidFill>
                <a:latin typeface="Arial Rounded MT Bold" panose="020F07040305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ES" sz="2000" dirty="0" err="1">
                <a:solidFill>
                  <a:srgbClr val="FF0000"/>
                </a:solidFill>
                <a:latin typeface="Arial Rounded MT Bold" panose="020F07040305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with</a:t>
            </a:r>
            <a:r>
              <a:rPr lang="es-ES" sz="2000" dirty="0">
                <a:solidFill>
                  <a:srgbClr val="FF0000"/>
                </a:solidFill>
                <a:latin typeface="Arial Rounded MT Bold" panose="020F07040305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ES" sz="2000" dirty="0" err="1">
                <a:solidFill>
                  <a:srgbClr val="FF0000"/>
                </a:solidFill>
                <a:latin typeface="Arial Rounded MT Bold" panose="020F07040305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other</a:t>
            </a:r>
            <a:r>
              <a:rPr lang="es-ES" sz="2000" dirty="0">
                <a:solidFill>
                  <a:srgbClr val="FF0000"/>
                </a:solidFill>
                <a:latin typeface="Arial Rounded MT Bold" panose="020F07040305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ES" sz="2000" dirty="0" err="1">
                <a:solidFill>
                  <a:srgbClr val="FF0000"/>
                </a:solidFill>
                <a:latin typeface="Arial Rounded MT Bold" panose="020F07040305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authorities</a:t>
            </a:r>
            <a:r>
              <a:rPr lang="es-ES" sz="2000" dirty="0">
                <a:solidFill>
                  <a:srgbClr val="FF0000"/>
                </a:solidFill>
                <a:latin typeface="Arial Rounded MT Bold" panose="020F07040305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070B17">
                <a:alpha val="100000"/>
              </a:srgbClr>
            </a:gs>
            <a:gs pos="33333">
              <a:srgbClr val="182449">
                <a:alpha val="100000"/>
              </a:srgbClr>
            </a:gs>
            <a:gs pos="66667">
              <a:srgbClr val="1C3F91">
                <a:alpha val="100000"/>
              </a:srgbClr>
            </a:gs>
            <a:gs pos="100000">
              <a:srgbClr val="1C7891">
                <a:alpha val="100000"/>
              </a:srgbClr>
            </a:gs>
          </a:gsLst>
          <a:path path="circle">
            <a:fillToRect r="100000" b="100000"/>
          </a:path>
          <a:tileRect l="-100000" t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upo 12"/>
          <p:cNvGrpSpPr/>
          <p:nvPr/>
        </p:nvGrpSpPr>
        <p:grpSpPr>
          <a:xfrm>
            <a:off x="609600" y="8953500"/>
            <a:ext cx="16649700" cy="736055"/>
            <a:chOff x="609600" y="8953500"/>
            <a:chExt cx="16649700" cy="736055"/>
          </a:xfrm>
        </p:grpSpPr>
        <p:grpSp>
          <p:nvGrpSpPr>
            <p:cNvPr id="16" name="Grupo 15"/>
            <p:cNvGrpSpPr/>
            <p:nvPr/>
          </p:nvGrpSpPr>
          <p:grpSpPr>
            <a:xfrm>
              <a:off x="609600" y="8953500"/>
              <a:ext cx="3184218" cy="736055"/>
              <a:chOff x="9395220" y="7807936"/>
              <a:chExt cx="6991350" cy="1616101"/>
            </a:xfrm>
          </p:grpSpPr>
          <p:pic>
            <p:nvPicPr>
              <p:cNvPr id="23" name="Imagen 22"/>
              <p:cNvPicPr>
                <a:picLocks noChangeAspect="1"/>
              </p:cNvPicPr>
              <p:nvPr/>
            </p:nvPicPr>
            <p:blipFill rotWithShape="1">
              <a:blip r:embed="rId2" cstate="print">
                <a:biLevel thresh="25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b="40777"/>
              <a:stretch/>
            </p:blipFill>
            <p:spPr>
              <a:xfrm>
                <a:off x="9395220" y="7807936"/>
                <a:ext cx="3068537" cy="1616101"/>
              </a:xfrm>
              <a:prstGeom prst="rect">
                <a:avLst/>
              </a:prstGeom>
            </p:spPr>
          </p:pic>
          <p:pic>
            <p:nvPicPr>
              <p:cNvPr id="24" name="Imagen 23"/>
              <p:cNvPicPr>
                <a:picLocks noChangeAspect="1"/>
              </p:cNvPicPr>
              <p:nvPr/>
            </p:nvPicPr>
            <p:blipFill rotWithShape="1">
              <a:blip r:embed="rId2">
                <a:biLevel thresh="25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59048" b="22695"/>
              <a:stretch/>
            </p:blipFill>
            <p:spPr>
              <a:xfrm>
                <a:off x="11224020" y="8417536"/>
                <a:ext cx="5162550" cy="838200"/>
              </a:xfrm>
              <a:prstGeom prst="rect">
                <a:avLst/>
              </a:prstGeom>
            </p:spPr>
          </p:pic>
        </p:grpSp>
        <p:sp>
          <p:nvSpPr>
            <p:cNvPr id="22" name="AutoShape 10"/>
            <p:cNvSpPr/>
            <p:nvPr/>
          </p:nvSpPr>
          <p:spPr>
            <a:xfrm flipV="1">
              <a:off x="1028700" y="9004576"/>
              <a:ext cx="16230600" cy="0"/>
            </a:xfrm>
            <a:prstGeom prst="line">
              <a:avLst/>
            </a:prstGeom>
            <a:ln w="25400" cap="flat">
              <a:solidFill>
                <a:srgbClr val="FFFFFF"/>
              </a:solidFill>
              <a:prstDash val="solid"/>
              <a:headEnd type="none" w="sm" len="sm"/>
              <a:tailEnd type="none" w="sm" len="sm"/>
            </a:ln>
          </p:spPr>
        </p:sp>
      </p:grpSp>
      <p:sp>
        <p:nvSpPr>
          <p:cNvPr id="11" name="CuadroTexto 10">
            <a:extLst>
              <a:ext uri="{FF2B5EF4-FFF2-40B4-BE49-F238E27FC236}">
                <a16:creationId xmlns:a16="http://schemas.microsoft.com/office/drawing/2014/main" id="{2EFD876A-82AD-6558-2B5D-585C1F458304}"/>
              </a:ext>
            </a:extLst>
          </p:cNvPr>
          <p:cNvSpPr txBox="1"/>
          <p:nvPr/>
        </p:nvSpPr>
        <p:spPr>
          <a:xfrm>
            <a:off x="10744199" y="9212792"/>
            <a:ext cx="651510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s-ES_tradnl" sz="2000" dirty="0" err="1" smtClean="0">
                <a:solidFill>
                  <a:schemeClr val="bg1"/>
                </a:solidFill>
                <a:latin typeface="Arial Rounded MT Bold" panose="020F0704030504030204" pitchFamily="34" charset="0"/>
              </a:rPr>
              <a:t>Customs</a:t>
            </a:r>
            <a:r>
              <a:rPr lang="es-ES_tradnl" sz="2000" dirty="0" smtClean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s-ES_tradnl" sz="20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and </a:t>
            </a:r>
            <a:r>
              <a:rPr lang="es-ES_tradnl" sz="2000" dirty="0" err="1" smtClean="0">
                <a:solidFill>
                  <a:schemeClr val="bg1"/>
                </a:solidFill>
                <a:latin typeface="Arial Rounded MT Bold" panose="020F0704030504030204" pitchFamily="34" charset="0"/>
              </a:rPr>
              <a:t>Excise</a:t>
            </a:r>
            <a:r>
              <a:rPr lang="es-ES_tradnl" sz="2000" dirty="0" smtClean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s-ES_tradnl" sz="2000" dirty="0" err="1" smtClean="0">
                <a:solidFill>
                  <a:schemeClr val="bg1"/>
                </a:solidFill>
                <a:latin typeface="Arial Rounded MT Bold" panose="020F0704030504030204" pitchFamily="34" charset="0"/>
              </a:rPr>
              <a:t>Department</a:t>
            </a:r>
            <a:endParaRPr lang="es-ES_tradnl" sz="2000" dirty="0">
              <a:solidFill>
                <a:schemeClr val="bg1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2" name="Rectángulo 1"/>
          <p:cNvSpPr/>
          <p:nvPr/>
        </p:nvSpPr>
        <p:spPr>
          <a:xfrm>
            <a:off x="664332" y="1169719"/>
            <a:ext cx="16959336" cy="66377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1000"/>
              </a:spcBef>
              <a:spcAft>
                <a:spcPts val="1000"/>
              </a:spcAft>
            </a:pPr>
            <a:r>
              <a:rPr lang="es-ES" sz="4800" b="1" dirty="0" err="1" smtClean="0">
                <a:solidFill>
                  <a:schemeClr val="bg1"/>
                </a:solidFill>
                <a:latin typeface="Arial Rounded MT Bold" panose="020F07040305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How</a:t>
            </a:r>
            <a:r>
              <a:rPr lang="es-ES" sz="4800" b="1" dirty="0" smtClean="0">
                <a:solidFill>
                  <a:schemeClr val="bg1"/>
                </a:solidFill>
                <a:latin typeface="Arial Rounded MT Bold" panose="020F07040305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can </a:t>
            </a:r>
            <a:r>
              <a:rPr lang="es-ES" sz="4800" b="1" dirty="0" err="1" smtClean="0">
                <a:solidFill>
                  <a:schemeClr val="bg1"/>
                </a:solidFill>
                <a:latin typeface="Arial Rounded MT Bold" panose="020F07040305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customs</a:t>
            </a:r>
            <a:r>
              <a:rPr lang="es-ES" sz="4800" b="1" dirty="0" smtClean="0">
                <a:solidFill>
                  <a:schemeClr val="bg1"/>
                </a:solidFill>
                <a:latin typeface="Arial Rounded MT Bold" panose="020F07040305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ES" sz="4800" b="1" dirty="0" err="1" smtClean="0">
                <a:solidFill>
                  <a:schemeClr val="bg1"/>
                </a:solidFill>
                <a:latin typeface="Arial Rounded MT Bold" panose="020F07040305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authorities</a:t>
            </a:r>
            <a:r>
              <a:rPr lang="es-ES" sz="4800" b="1" dirty="0" smtClean="0">
                <a:solidFill>
                  <a:schemeClr val="bg1"/>
                </a:solidFill>
                <a:latin typeface="Arial Rounded MT Bold" panose="020F07040305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ES" sz="4800" b="1" dirty="0" err="1" smtClean="0">
                <a:solidFill>
                  <a:schemeClr val="bg1"/>
                </a:solidFill>
                <a:latin typeface="Arial Rounded MT Bold" panose="020F07040305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fulfil</a:t>
            </a:r>
            <a:r>
              <a:rPr lang="es-ES" sz="4800" b="1" dirty="0" smtClean="0">
                <a:solidFill>
                  <a:schemeClr val="bg1"/>
                </a:solidFill>
                <a:latin typeface="Arial Rounded MT Bold" panose="020F07040305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ES" sz="4800" b="1" dirty="0" err="1">
                <a:solidFill>
                  <a:schemeClr val="bg1"/>
                </a:solidFill>
                <a:latin typeface="Arial Rounded MT Bold" panose="020F07040305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these</a:t>
            </a:r>
            <a:r>
              <a:rPr lang="es-ES" sz="4800" b="1" dirty="0">
                <a:solidFill>
                  <a:schemeClr val="bg1"/>
                </a:solidFill>
                <a:latin typeface="Arial Rounded MT Bold" panose="020F07040305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ES" sz="4800" b="1" dirty="0" err="1">
                <a:solidFill>
                  <a:schemeClr val="bg1"/>
                </a:solidFill>
                <a:latin typeface="Arial Rounded MT Bold" panose="020F07040305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complex</a:t>
            </a:r>
            <a:r>
              <a:rPr lang="es-ES" sz="4800" b="1" dirty="0">
                <a:solidFill>
                  <a:schemeClr val="bg1"/>
                </a:solidFill>
                <a:latin typeface="Arial Rounded MT Bold" panose="020F07040305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and </a:t>
            </a:r>
            <a:r>
              <a:rPr lang="es-ES" sz="4800" b="1" dirty="0" err="1" smtClean="0">
                <a:solidFill>
                  <a:schemeClr val="bg1"/>
                </a:solidFill>
                <a:latin typeface="Arial Rounded MT Bold" panose="020F07040305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interlinked</a:t>
            </a:r>
            <a:r>
              <a:rPr lang="es-ES" sz="4800" b="1" dirty="0" smtClean="0">
                <a:solidFill>
                  <a:schemeClr val="bg1"/>
                </a:solidFill>
                <a:latin typeface="Arial Rounded MT Bold" panose="020F07040305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ES" sz="4800" b="1" dirty="0" err="1">
                <a:solidFill>
                  <a:schemeClr val="bg1"/>
                </a:solidFill>
                <a:latin typeface="Arial Rounded MT Bold" panose="020F07040305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missions</a:t>
            </a:r>
            <a:r>
              <a:rPr lang="es-ES" sz="4800" b="1" dirty="0">
                <a:solidFill>
                  <a:schemeClr val="bg1"/>
                </a:solidFill>
                <a:latin typeface="Arial Rounded MT Bold" panose="020F07040305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? </a:t>
            </a:r>
            <a:endParaRPr lang="es-ES" sz="4800" b="1" dirty="0" smtClean="0">
              <a:solidFill>
                <a:schemeClr val="bg1"/>
              </a:solidFill>
              <a:latin typeface="Arial Rounded MT Bold" panose="020F07040305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Bef>
                <a:spcPts val="1000"/>
              </a:spcBef>
              <a:spcAft>
                <a:spcPts val="1000"/>
              </a:spcAft>
            </a:pPr>
            <a:endParaRPr lang="es-ES" sz="4800" b="1" dirty="0" smtClean="0">
              <a:solidFill>
                <a:schemeClr val="bg1"/>
              </a:solidFill>
              <a:latin typeface="Arial Rounded MT Bold" panose="020F07040305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Bef>
                <a:spcPts val="1000"/>
              </a:spcBef>
              <a:spcAft>
                <a:spcPts val="1000"/>
              </a:spcAft>
            </a:pPr>
            <a:r>
              <a:rPr lang="es-ES" sz="4800" b="1" dirty="0">
                <a:solidFill>
                  <a:schemeClr val="bg1"/>
                </a:solidFill>
                <a:latin typeface="Arial Rounded MT Bold" panose="020F07040305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Are </a:t>
            </a:r>
            <a:r>
              <a:rPr lang="es-ES" sz="4800" b="1" dirty="0" err="1">
                <a:solidFill>
                  <a:schemeClr val="bg1"/>
                </a:solidFill>
                <a:latin typeface="Arial Rounded MT Bold" panose="020F07040305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we</a:t>
            </a:r>
            <a:r>
              <a:rPr lang="es-ES" sz="4800" b="1" dirty="0">
                <a:solidFill>
                  <a:schemeClr val="bg1"/>
                </a:solidFill>
                <a:latin typeface="Arial Rounded MT Bold" panose="020F07040305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ES" sz="4800" b="1" dirty="0" err="1">
                <a:solidFill>
                  <a:schemeClr val="bg1"/>
                </a:solidFill>
                <a:latin typeface="Arial Rounded MT Bold" panose="020F07040305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able</a:t>
            </a:r>
            <a:r>
              <a:rPr lang="es-ES" sz="4800" b="1" dirty="0">
                <a:solidFill>
                  <a:schemeClr val="bg1"/>
                </a:solidFill>
                <a:latin typeface="Arial Rounded MT Bold" panose="020F07040305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to define </a:t>
            </a:r>
            <a:r>
              <a:rPr lang="es-ES" sz="4800" b="1" dirty="0" err="1">
                <a:solidFill>
                  <a:schemeClr val="bg1"/>
                </a:solidFill>
                <a:latin typeface="Arial Rounded MT Bold" panose="020F07040305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risk</a:t>
            </a:r>
            <a:r>
              <a:rPr lang="es-ES" sz="4800" b="1" dirty="0">
                <a:solidFill>
                  <a:schemeClr val="bg1"/>
                </a:solidFill>
                <a:latin typeface="Arial Rounded MT Bold" panose="020F07040305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ES" sz="4800" b="1" dirty="0" err="1">
                <a:solidFill>
                  <a:schemeClr val="bg1"/>
                </a:solidFill>
                <a:latin typeface="Arial Rounded MT Bold" panose="020F07040305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profiles</a:t>
            </a:r>
            <a:r>
              <a:rPr lang="es-ES" sz="4800" b="1" dirty="0">
                <a:solidFill>
                  <a:schemeClr val="bg1"/>
                </a:solidFill>
                <a:latin typeface="Arial Rounded MT Bold" panose="020F07040305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to </a:t>
            </a:r>
            <a:r>
              <a:rPr lang="es-ES" sz="4800" b="1" dirty="0" err="1" smtClean="0">
                <a:solidFill>
                  <a:schemeClr val="bg1"/>
                </a:solidFill>
                <a:latin typeface="Arial Rounded MT Bold" panose="020F07040305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fulfil</a:t>
            </a:r>
            <a:r>
              <a:rPr lang="es-ES" sz="4800" b="1" dirty="0" smtClean="0">
                <a:solidFill>
                  <a:schemeClr val="bg1"/>
                </a:solidFill>
                <a:latin typeface="Arial Rounded MT Bold" panose="020F07040305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ES" sz="4800" b="1" dirty="0" err="1">
                <a:solidFill>
                  <a:schemeClr val="bg1"/>
                </a:solidFill>
                <a:latin typeface="Arial Rounded MT Bold" panose="020F07040305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such</a:t>
            </a:r>
            <a:r>
              <a:rPr lang="es-ES" sz="4800" b="1" dirty="0">
                <a:solidFill>
                  <a:schemeClr val="bg1"/>
                </a:solidFill>
                <a:latin typeface="Arial Rounded MT Bold" panose="020F07040305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ES" sz="4800" b="1" dirty="0" err="1">
                <a:solidFill>
                  <a:schemeClr val="bg1"/>
                </a:solidFill>
                <a:latin typeface="Arial Rounded MT Bold" panose="020F07040305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missions</a:t>
            </a:r>
            <a:r>
              <a:rPr lang="es-ES" sz="4800" b="1" dirty="0">
                <a:solidFill>
                  <a:schemeClr val="bg1"/>
                </a:solidFill>
                <a:latin typeface="Arial Rounded MT Bold" panose="020F07040305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</a:p>
          <a:p>
            <a:pPr algn="just">
              <a:spcBef>
                <a:spcPts val="1000"/>
              </a:spcBef>
              <a:spcAft>
                <a:spcPts val="1000"/>
              </a:spcAft>
            </a:pPr>
            <a:endParaRPr lang="es-ES" sz="4800" b="1" dirty="0" smtClean="0">
              <a:solidFill>
                <a:schemeClr val="bg1"/>
              </a:solidFill>
              <a:latin typeface="Arial Rounded MT Bold" panose="020F07040305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Bef>
                <a:spcPts val="1000"/>
              </a:spcBef>
              <a:spcAft>
                <a:spcPts val="1000"/>
              </a:spcAft>
            </a:pPr>
            <a:r>
              <a:rPr lang="es-ES" sz="4800" b="1" dirty="0" err="1">
                <a:solidFill>
                  <a:schemeClr val="bg1"/>
                </a:solidFill>
                <a:latin typeface="Arial Rounded MT Bold" panose="020F07040305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What</a:t>
            </a:r>
            <a:r>
              <a:rPr lang="es-ES" sz="4800" b="1" dirty="0">
                <a:solidFill>
                  <a:schemeClr val="bg1"/>
                </a:solidFill>
                <a:latin typeface="Arial Rounded MT Bold" panose="020F07040305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are </a:t>
            </a:r>
            <a:r>
              <a:rPr lang="es-ES" sz="4800" b="1" dirty="0" err="1">
                <a:solidFill>
                  <a:schemeClr val="bg1"/>
                </a:solidFill>
                <a:latin typeface="Arial Rounded MT Bold" panose="020F07040305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</a:t>
            </a:r>
            <a:r>
              <a:rPr lang="es-ES" sz="4800" b="1" dirty="0">
                <a:solidFill>
                  <a:schemeClr val="bg1"/>
                </a:solidFill>
                <a:latin typeface="Arial Rounded MT Bold" panose="020F07040305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ES" sz="4800" b="1" dirty="0" err="1">
                <a:solidFill>
                  <a:schemeClr val="bg1"/>
                </a:solidFill>
                <a:latin typeface="Arial Rounded MT Bold" panose="020F07040305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biggest</a:t>
            </a:r>
            <a:r>
              <a:rPr lang="es-ES" sz="4800" b="1" dirty="0">
                <a:solidFill>
                  <a:schemeClr val="bg1"/>
                </a:solidFill>
                <a:latin typeface="Arial Rounded MT Bold" panose="020F07040305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ES" sz="4800" b="1" dirty="0" err="1">
                <a:solidFill>
                  <a:schemeClr val="bg1"/>
                </a:solidFill>
                <a:latin typeface="Arial Rounded MT Bold" panose="020F07040305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difficulties</a:t>
            </a:r>
            <a:r>
              <a:rPr lang="es-ES" sz="4800" b="1" dirty="0">
                <a:solidFill>
                  <a:schemeClr val="bg1"/>
                </a:solidFill>
                <a:latin typeface="Arial Rounded MT Bold" panose="020F07040305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ES" sz="4800" b="1" dirty="0" err="1">
                <a:solidFill>
                  <a:schemeClr val="bg1"/>
                </a:solidFill>
                <a:latin typeface="Arial Rounded MT Bold" panose="020F07040305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we</a:t>
            </a:r>
            <a:r>
              <a:rPr lang="es-ES" sz="4800" b="1" dirty="0">
                <a:solidFill>
                  <a:schemeClr val="bg1"/>
                </a:solidFill>
                <a:latin typeface="Arial Rounded MT Bold" panose="020F07040305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ES" sz="4800" b="1" dirty="0" err="1">
                <a:solidFill>
                  <a:schemeClr val="bg1"/>
                </a:solidFill>
                <a:latin typeface="Arial Rounded MT Bold" panose="020F07040305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face</a:t>
            </a:r>
            <a:r>
              <a:rPr lang="es-ES" sz="4800" b="1" dirty="0">
                <a:solidFill>
                  <a:schemeClr val="bg1"/>
                </a:solidFill>
                <a:latin typeface="Arial Rounded MT Bold" panose="020F07040305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? </a:t>
            </a:r>
            <a:endParaRPr lang="es-ES" sz="4800" dirty="0">
              <a:solidFill>
                <a:schemeClr val="bg1"/>
              </a:solidFill>
              <a:latin typeface="Arial Rounded MT Bold" panose="020F07040305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Bef>
                <a:spcPts val="1000"/>
              </a:spcBef>
              <a:spcAft>
                <a:spcPts val="1000"/>
              </a:spcAft>
            </a:pPr>
            <a:endParaRPr lang="es-ES" sz="5400" dirty="0">
              <a:solidFill>
                <a:schemeClr val="bg1"/>
              </a:solidFill>
              <a:latin typeface="Arial Rounded MT Bold" panose="020F07040305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8679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070B17">
                <a:alpha val="100000"/>
              </a:srgbClr>
            </a:gs>
            <a:gs pos="33333">
              <a:srgbClr val="182449">
                <a:alpha val="100000"/>
              </a:srgbClr>
            </a:gs>
            <a:gs pos="66667">
              <a:srgbClr val="1C3F91">
                <a:alpha val="100000"/>
              </a:srgbClr>
            </a:gs>
            <a:gs pos="100000">
              <a:srgbClr val="1C7891">
                <a:alpha val="100000"/>
              </a:srgbClr>
            </a:gs>
          </a:gsLst>
          <a:path path="circle">
            <a:fillToRect r="100000" b="100000"/>
          </a:path>
          <a:tileRect l="-100000" t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upo 12"/>
          <p:cNvGrpSpPr/>
          <p:nvPr/>
        </p:nvGrpSpPr>
        <p:grpSpPr>
          <a:xfrm>
            <a:off x="609600" y="8953500"/>
            <a:ext cx="16649700" cy="736055"/>
            <a:chOff x="609600" y="8953500"/>
            <a:chExt cx="16649700" cy="736055"/>
          </a:xfrm>
        </p:grpSpPr>
        <p:grpSp>
          <p:nvGrpSpPr>
            <p:cNvPr id="16" name="Grupo 15"/>
            <p:cNvGrpSpPr/>
            <p:nvPr/>
          </p:nvGrpSpPr>
          <p:grpSpPr>
            <a:xfrm>
              <a:off x="609600" y="8953500"/>
              <a:ext cx="3184218" cy="736055"/>
              <a:chOff x="9395220" y="7807936"/>
              <a:chExt cx="6991350" cy="1616101"/>
            </a:xfrm>
          </p:grpSpPr>
          <p:pic>
            <p:nvPicPr>
              <p:cNvPr id="23" name="Imagen 22"/>
              <p:cNvPicPr>
                <a:picLocks noChangeAspect="1"/>
              </p:cNvPicPr>
              <p:nvPr/>
            </p:nvPicPr>
            <p:blipFill rotWithShape="1">
              <a:blip r:embed="rId2" cstate="print">
                <a:biLevel thresh="25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b="40777"/>
              <a:stretch/>
            </p:blipFill>
            <p:spPr>
              <a:xfrm>
                <a:off x="9395220" y="7807936"/>
                <a:ext cx="3068537" cy="1616101"/>
              </a:xfrm>
              <a:prstGeom prst="rect">
                <a:avLst/>
              </a:prstGeom>
            </p:spPr>
          </p:pic>
          <p:pic>
            <p:nvPicPr>
              <p:cNvPr id="24" name="Imagen 23"/>
              <p:cNvPicPr>
                <a:picLocks noChangeAspect="1"/>
              </p:cNvPicPr>
              <p:nvPr/>
            </p:nvPicPr>
            <p:blipFill rotWithShape="1">
              <a:blip r:embed="rId2">
                <a:biLevel thresh="25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59048" b="22695"/>
              <a:stretch/>
            </p:blipFill>
            <p:spPr>
              <a:xfrm>
                <a:off x="11224020" y="8417536"/>
                <a:ext cx="5162550" cy="838200"/>
              </a:xfrm>
              <a:prstGeom prst="rect">
                <a:avLst/>
              </a:prstGeom>
            </p:spPr>
          </p:pic>
        </p:grpSp>
        <p:sp>
          <p:nvSpPr>
            <p:cNvPr id="22" name="AutoShape 10"/>
            <p:cNvSpPr/>
            <p:nvPr/>
          </p:nvSpPr>
          <p:spPr>
            <a:xfrm flipV="1">
              <a:off x="1028700" y="9004576"/>
              <a:ext cx="16230600" cy="0"/>
            </a:xfrm>
            <a:prstGeom prst="line">
              <a:avLst/>
            </a:prstGeom>
            <a:ln w="25400" cap="flat">
              <a:solidFill>
                <a:srgbClr val="FFFFFF"/>
              </a:solidFill>
              <a:prstDash val="solid"/>
              <a:headEnd type="none" w="sm" len="sm"/>
              <a:tailEnd type="none" w="sm" len="sm"/>
            </a:ln>
          </p:spPr>
        </p:sp>
      </p:grpSp>
      <p:sp>
        <p:nvSpPr>
          <p:cNvPr id="11" name="CuadroTexto 10">
            <a:extLst>
              <a:ext uri="{FF2B5EF4-FFF2-40B4-BE49-F238E27FC236}">
                <a16:creationId xmlns:a16="http://schemas.microsoft.com/office/drawing/2014/main" id="{2EFD876A-82AD-6558-2B5D-585C1F458304}"/>
              </a:ext>
            </a:extLst>
          </p:cNvPr>
          <p:cNvSpPr txBox="1"/>
          <p:nvPr/>
        </p:nvSpPr>
        <p:spPr>
          <a:xfrm>
            <a:off x="10744199" y="9212792"/>
            <a:ext cx="651510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s-ES_tradnl" sz="2000" dirty="0" err="1" smtClean="0">
                <a:solidFill>
                  <a:schemeClr val="bg1"/>
                </a:solidFill>
                <a:latin typeface="Arial Rounded MT Bold" panose="020F0704030504030204" pitchFamily="34" charset="0"/>
              </a:rPr>
              <a:t>Customs</a:t>
            </a:r>
            <a:r>
              <a:rPr lang="es-ES_tradnl" sz="2000" dirty="0" smtClean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s-ES_tradnl" sz="20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and </a:t>
            </a:r>
            <a:r>
              <a:rPr lang="es-ES_tradnl" sz="2000" dirty="0" err="1" smtClean="0">
                <a:solidFill>
                  <a:schemeClr val="bg1"/>
                </a:solidFill>
                <a:latin typeface="Arial Rounded MT Bold" panose="020F0704030504030204" pitchFamily="34" charset="0"/>
              </a:rPr>
              <a:t>Excise</a:t>
            </a:r>
            <a:r>
              <a:rPr lang="es-ES_tradnl" sz="2000" dirty="0" smtClean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s-ES_tradnl" sz="2000" dirty="0" err="1" smtClean="0">
                <a:solidFill>
                  <a:schemeClr val="bg1"/>
                </a:solidFill>
                <a:latin typeface="Arial Rounded MT Bold" panose="020F0704030504030204" pitchFamily="34" charset="0"/>
              </a:rPr>
              <a:t>Department</a:t>
            </a:r>
            <a:endParaRPr lang="es-ES_tradnl" sz="2000" dirty="0">
              <a:solidFill>
                <a:schemeClr val="bg1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3" name="Rectángulo 2"/>
          <p:cNvSpPr/>
          <p:nvPr/>
        </p:nvSpPr>
        <p:spPr>
          <a:xfrm>
            <a:off x="2007168" y="2789777"/>
            <a:ext cx="14337631" cy="51357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</a:pPr>
            <a:r>
              <a:rPr lang="es-ES" sz="4000" dirty="0">
                <a:solidFill>
                  <a:schemeClr val="bg1"/>
                </a:solidFill>
                <a:latin typeface="Arial Rounded MT Bold" panose="020F07040305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ES" sz="4000" dirty="0" err="1" smtClean="0">
                <a:solidFill>
                  <a:schemeClr val="bg1"/>
                </a:solidFill>
                <a:latin typeface="Arial Rounded MT Bold" panose="020F07040305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Large</a:t>
            </a:r>
            <a:r>
              <a:rPr lang="es-ES" sz="4000" dirty="0" smtClean="0">
                <a:solidFill>
                  <a:schemeClr val="bg1"/>
                </a:solidFill>
                <a:latin typeface="Arial Rounded MT Bold" panose="020F07040305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ES" sz="4000" dirty="0" err="1">
                <a:solidFill>
                  <a:schemeClr val="bg1"/>
                </a:solidFill>
                <a:latin typeface="Arial Rounded MT Bold" panose="020F07040305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number</a:t>
            </a:r>
            <a:r>
              <a:rPr lang="es-ES" sz="4000" dirty="0">
                <a:solidFill>
                  <a:schemeClr val="bg1"/>
                </a:solidFill>
                <a:latin typeface="Arial Rounded MT Bold" panose="020F07040305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of </a:t>
            </a:r>
            <a:r>
              <a:rPr lang="es-ES" sz="4000" dirty="0" err="1">
                <a:solidFill>
                  <a:schemeClr val="bg1"/>
                </a:solidFill>
                <a:latin typeface="Arial Rounded MT Bold" panose="020F07040305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regulatory</a:t>
            </a:r>
            <a:r>
              <a:rPr lang="es-ES" sz="4000" dirty="0">
                <a:solidFill>
                  <a:schemeClr val="bg1"/>
                </a:solidFill>
                <a:latin typeface="Arial Rounded MT Bold" panose="020F07040305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ES" sz="4000" dirty="0" err="1" smtClean="0">
                <a:solidFill>
                  <a:schemeClr val="bg1"/>
                </a:solidFill>
                <a:latin typeface="Arial Rounded MT Bold" panose="020F07040305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provisions</a:t>
            </a:r>
            <a:r>
              <a:rPr lang="es-ES" sz="4000" dirty="0" smtClean="0">
                <a:solidFill>
                  <a:schemeClr val="bg1"/>
                </a:solidFill>
                <a:latin typeface="Arial Rounded MT Bold" panose="020F07040305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s-ES" sz="4000" dirty="0" smtClean="0">
              <a:solidFill>
                <a:schemeClr val="bg1"/>
              </a:solidFill>
              <a:latin typeface="Arial Rounded MT Bold" panose="020F07040305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15000"/>
              </a:lnSpc>
              <a:spcAft>
                <a:spcPts val="1000"/>
              </a:spcAft>
            </a:pPr>
            <a:endParaRPr lang="es-ES" sz="4000" dirty="0" smtClean="0">
              <a:solidFill>
                <a:schemeClr val="bg1"/>
              </a:solidFill>
              <a:latin typeface="Arial Rounded MT Bold" panose="020F07040305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15000"/>
              </a:lnSpc>
              <a:spcAft>
                <a:spcPts val="1000"/>
              </a:spcAft>
            </a:pPr>
            <a:r>
              <a:rPr lang="es-ES" sz="4000" dirty="0" smtClean="0">
                <a:solidFill>
                  <a:schemeClr val="bg1"/>
                </a:solidFill>
                <a:latin typeface="Arial Rounded MT Bold" panose="020F0704030504030204" pitchFamily="34" charset="0"/>
                <a:ea typeface="Calibri" panose="020F0502020204030204" pitchFamily="34" charset="0"/>
              </a:rPr>
              <a:t>2. Exchange </a:t>
            </a:r>
            <a:r>
              <a:rPr lang="es-ES" sz="4000" dirty="0">
                <a:solidFill>
                  <a:schemeClr val="bg1"/>
                </a:solidFill>
                <a:latin typeface="Arial Rounded MT Bold" panose="020F0704030504030204" pitchFamily="34" charset="0"/>
                <a:ea typeface="Calibri" panose="020F0502020204030204" pitchFamily="34" charset="0"/>
              </a:rPr>
              <a:t>of </a:t>
            </a:r>
            <a:r>
              <a:rPr lang="es-ES" sz="4000" dirty="0" err="1">
                <a:solidFill>
                  <a:schemeClr val="bg1"/>
                </a:solidFill>
                <a:latin typeface="Arial Rounded MT Bold" panose="020F0704030504030204" pitchFamily="34" charset="0"/>
                <a:ea typeface="Calibri" panose="020F0502020204030204" pitchFamily="34" charset="0"/>
              </a:rPr>
              <a:t>information</a:t>
            </a:r>
            <a:r>
              <a:rPr lang="es-ES" sz="4000" dirty="0">
                <a:solidFill>
                  <a:schemeClr val="bg1"/>
                </a:solidFill>
                <a:latin typeface="Arial Rounded MT Bold" panose="020F0704030504030204" pitchFamily="34" charset="0"/>
                <a:ea typeface="Calibri" panose="020F0502020204030204" pitchFamily="34" charset="0"/>
              </a:rPr>
              <a:t>. </a:t>
            </a:r>
            <a:r>
              <a:rPr lang="es-ES" sz="4000" dirty="0" err="1">
                <a:solidFill>
                  <a:schemeClr val="bg1"/>
                </a:solidFill>
                <a:latin typeface="Arial Rounded MT Bold" panose="020F0704030504030204" pitchFamily="34" charset="0"/>
                <a:ea typeface="Calibri" panose="020F0502020204030204" pitchFamily="34" charset="0"/>
              </a:rPr>
              <a:t>The</a:t>
            </a:r>
            <a:r>
              <a:rPr lang="es-ES" sz="4000" dirty="0">
                <a:solidFill>
                  <a:schemeClr val="bg1"/>
                </a:solidFill>
                <a:latin typeface="Arial Rounded MT Bold" panose="020F0704030504030204" pitchFamily="34" charset="0"/>
                <a:ea typeface="Calibri" panose="020F0502020204030204" pitchFamily="34" charset="0"/>
              </a:rPr>
              <a:t> </a:t>
            </a:r>
            <a:r>
              <a:rPr lang="es-ES" sz="4000" dirty="0" err="1">
                <a:solidFill>
                  <a:schemeClr val="bg1"/>
                </a:solidFill>
                <a:latin typeface="Arial Rounded MT Bold" panose="020F0704030504030204" pitchFamily="34" charset="0"/>
                <a:ea typeface="Calibri" panose="020F0502020204030204" pitchFamily="34" charset="0"/>
              </a:rPr>
              <a:t>challenges</a:t>
            </a:r>
            <a:r>
              <a:rPr lang="es-ES" sz="4000" dirty="0">
                <a:solidFill>
                  <a:schemeClr val="bg1"/>
                </a:solidFill>
                <a:latin typeface="Arial Rounded MT Bold" panose="020F0704030504030204" pitchFamily="34" charset="0"/>
                <a:ea typeface="Calibri" panose="020F0502020204030204" pitchFamily="34" charset="0"/>
              </a:rPr>
              <a:t> </a:t>
            </a:r>
            <a:r>
              <a:rPr lang="es-ES" sz="4000" dirty="0" err="1">
                <a:solidFill>
                  <a:schemeClr val="bg1"/>
                </a:solidFill>
                <a:latin typeface="Arial Rounded MT Bold" panose="020F0704030504030204" pitchFamily="34" charset="0"/>
                <a:ea typeface="Calibri" panose="020F0502020204030204" pitchFamily="34" charset="0"/>
              </a:rPr>
              <a:t>faced</a:t>
            </a:r>
            <a:r>
              <a:rPr lang="es-ES" sz="4000" dirty="0">
                <a:solidFill>
                  <a:schemeClr val="bg1"/>
                </a:solidFill>
                <a:latin typeface="Arial Rounded MT Bold" panose="020F0704030504030204" pitchFamily="34" charset="0"/>
                <a:ea typeface="Calibri" panose="020F0502020204030204" pitchFamily="34" charset="0"/>
              </a:rPr>
              <a:t> </a:t>
            </a:r>
            <a:r>
              <a:rPr lang="es-ES" sz="4000" dirty="0" err="1">
                <a:solidFill>
                  <a:schemeClr val="bg1"/>
                </a:solidFill>
                <a:latin typeface="Arial Rounded MT Bold" panose="020F0704030504030204" pitchFamily="34" charset="0"/>
                <a:ea typeface="Calibri" panose="020F0502020204030204" pitchFamily="34" charset="0"/>
              </a:rPr>
              <a:t>by</a:t>
            </a:r>
            <a:r>
              <a:rPr lang="es-ES" sz="4000" dirty="0">
                <a:solidFill>
                  <a:schemeClr val="bg1"/>
                </a:solidFill>
                <a:latin typeface="Arial Rounded MT Bold" panose="020F0704030504030204" pitchFamily="34" charset="0"/>
                <a:ea typeface="Calibri" panose="020F0502020204030204" pitchFamily="34" charset="0"/>
              </a:rPr>
              <a:t> </a:t>
            </a:r>
            <a:r>
              <a:rPr lang="es-ES" sz="4000" dirty="0" err="1">
                <a:solidFill>
                  <a:schemeClr val="bg1"/>
                </a:solidFill>
                <a:latin typeface="Arial Rounded MT Bold" panose="020F0704030504030204" pitchFamily="34" charset="0"/>
                <a:ea typeface="Calibri" panose="020F0502020204030204" pitchFamily="34" charset="0"/>
              </a:rPr>
              <a:t>customs</a:t>
            </a:r>
            <a:r>
              <a:rPr lang="es-ES" sz="4000" dirty="0">
                <a:solidFill>
                  <a:schemeClr val="bg1"/>
                </a:solidFill>
                <a:latin typeface="Arial Rounded MT Bold" panose="020F0704030504030204" pitchFamily="34" charset="0"/>
                <a:ea typeface="Calibri" panose="020F0502020204030204" pitchFamily="34" charset="0"/>
              </a:rPr>
              <a:t> in </a:t>
            </a:r>
            <a:r>
              <a:rPr lang="es-ES" sz="4000" dirty="0" err="1">
                <a:solidFill>
                  <a:schemeClr val="bg1"/>
                </a:solidFill>
                <a:latin typeface="Arial Rounded MT Bold" panose="020F0704030504030204" pitchFamily="34" charset="0"/>
                <a:ea typeface="Calibri" panose="020F0502020204030204" pitchFamily="34" charset="0"/>
              </a:rPr>
              <a:t>recent</a:t>
            </a:r>
            <a:r>
              <a:rPr lang="es-ES" sz="4000" dirty="0">
                <a:solidFill>
                  <a:schemeClr val="bg1"/>
                </a:solidFill>
                <a:latin typeface="Arial Rounded MT Bold" panose="020F0704030504030204" pitchFamily="34" charset="0"/>
                <a:ea typeface="Calibri" panose="020F0502020204030204" pitchFamily="34" charset="0"/>
              </a:rPr>
              <a:t> </a:t>
            </a:r>
            <a:r>
              <a:rPr lang="es-ES" sz="4000" dirty="0" err="1">
                <a:solidFill>
                  <a:schemeClr val="bg1"/>
                </a:solidFill>
                <a:latin typeface="Arial Rounded MT Bold" panose="020F0704030504030204" pitchFamily="34" charset="0"/>
                <a:ea typeface="Calibri" panose="020F0502020204030204" pitchFamily="34" charset="0"/>
              </a:rPr>
              <a:t>years</a:t>
            </a:r>
            <a:r>
              <a:rPr lang="es-ES" sz="4000" dirty="0">
                <a:solidFill>
                  <a:schemeClr val="bg1"/>
                </a:solidFill>
                <a:latin typeface="Arial Rounded MT Bold" panose="020F0704030504030204" pitchFamily="34" charset="0"/>
                <a:ea typeface="Calibri" panose="020F0502020204030204" pitchFamily="34" charset="0"/>
              </a:rPr>
              <a:t> </a:t>
            </a:r>
            <a:r>
              <a:rPr lang="es-ES" sz="4000" dirty="0" err="1">
                <a:solidFill>
                  <a:schemeClr val="bg1"/>
                </a:solidFill>
                <a:latin typeface="Arial Rounded MT Bold" panose="020F0704030504030204" pitchFamily="34" charset="0"/>
                <a:ea typeface="Calibri" panose="020F0502020204030204" pitchFamily="34" charset="0"/>
              </a:rPr>
              <a:t>have</a:t>
            </a:r>
            <a:r>
              <a:rPr lang="es-ES" sz="4000" dirty="0">
                <a:solidFill>
                  <a:schemeClr val="bg1"/>
                </a:solidFill>
                <a:latin typeface="Arial Rounded MT Bold" panose="020F0704030504030204" pitchFamily="34" charset="0"/>
                <a:ea typeface="Calibri" panose="020F0502020204030204" pitchFamily="34" charset="0"/>
              </a:rPr>
              <a:t> </a:t>
            </a:r>
            <a:r>
              <a:rPr lang="es-ES" sz="4000" dirty="0" err="1">
                <a:solidFill>
                  <a:schemeClr val="bg1"/>
                </a:solidFill>
                <a:latin typeface="Arial Rounded MT Bold" panose="020F0704030504030204" pitchFamily="34" charset="0"/>
                <a:ea typeface="Calibri" panose="020F0502020204030204" pitchFamily="34" charset="0"/>
              </a:rPr>
              <a:t>highlighted</a:t>
            </a:r>
            <a:r>
              <a:rPr lang="es-ES" sz="4000" dirty="0">
                <a:solidFill>
                  <a:schemeClr val="bg1"/>
                </a:solidFill>
                <a:latin typeface="Arial Rounded MT Bold" panose="020F0704030504030204" pitchFamily="34" charset="0"/>
                <a:ea typeface="Calibri" panose="020F0502020204030204" pitchFamily="34" charset="0"/>
              </a:rPr>
              <a:t> </a:t>
            </a:r>
            <a:r>
              <a:rPr lang="es-ES" sz="4000" dirty="0" err="1">
                <a:solidFill>
                  <a:schemeClr val="bg1"/>
                </a:solidFill>
                <a:latin typeface="Arial Rounded MT Bold" panose="020F0704030504030204" pitchFamily="34" charset="0"/>
                <a:ea typeface="Calibri" panose="020F0502020204030204" pitchFamily="34" charset="0"/>
              </a:rPr>
              <a:t>the</a:t>
            </a:r>
            <a:r>
              <a:rPr lang="es-ES" sz="4000" dirty="0">
                <a:solidFill>
                  <a:schemeClr val="bg1"/>
                </a:solidFill>
                <a:latin typeface="Arial Rounded MT Bold" panose="020F0704030504030204" pitchFamily="34" charset="0"/>
                <a:ea typeface="Calibri" panose="020F0502020204030204" pitchFamily="34" charset="0"/>
              </a:rPr>
              <a:t> </a:t>
            </a:r>
            <a:r>
              <a:rPr lang="es-ES" sz="4000" dirty="0" err="1">
                <a:solidFill>
                  <a:schemeClr val="bg1"/>
                </a:solidFill>
                <a:latin typeface="Arial Rounded MT Bold" panose="020F0704030504030204" pitchFamily="34" charset="0"/>
                <a:ea typeface="Calibri" panose="020F0502020204030204" pitchFamily="34" charset="0"/>
              </a:rPr>
              <a:t>importance</a:t>
            </a:r>
            <a:r>
              <a:rPr lang="es-ES" sz="4000" dirty="0">
                <a:solidFill>
                  <a:schemeClr val="bg1"/>
                </a:solidFill>
                <a:latin typeface="Arial Rounded MT Bold" panose="020F0704030504030204" pitchFamily="34" charset="0"/>
                <a:ea typeface="Calibri" panose="020F0502020204030204" pitchFamily="34" charset="0"/>
              </a:rPr>
              <a:t> of </a:t>
            </a:r>
            <a:r>
              <a:rPr lang="es-ES" sz="4000" dirty="0" err="1">
                <a:solidFill>
                  <a:schemeClr val="bg1"/>
                </a:solidFill>
                <a:latin typeface="Arial Rounded MT Bold" panose="020F0704030504030204" pitchFamily="34" charset="0"/>
                <a:ea typeface="Calibri" panose="020F0502020204030204" pitchFamily="34" charset="0"/>
              </a:rPr>
              <a:t>the</a:t>
            </a:r>
            <a:r>
              <a:rPr lang="es-ES" sz="4000" dirty="0">
                <a:solidFill>
                  <a:schemeClr val="bg1"/>
                </a:solidFill>
                <a:latin typeface="Arial Rounded MT Bold" panose="020F0704030504030204" pitchFamily="34" charset="0"/>
                <a:ea typeface="Calibri" panose="020F0502020204030204" pitchFamily="34" charset="0"/>
              </a:rPr>
              <a:t> </a:t>
            </a:r>
            <a:r>
              <a:rPr lang="es-ES" sz="4000" dirty="0" err="1">
                <a:solidFill>
                  <a:schemeClr val="bg1"/>
                </a:solidFill>
                <a:latin typeface="Arial Rounded MT Bold" panose="020F0704030504030204" pitchFamily="34" charset="0"/>
                <a:ea typeface="Calibri" panose="020F0502020204030204" pitchFamily="34" charset="0"/>
              </a:rPr>
              <a:t>exchange</a:t>
            </a:r>
            <a:r>
              <a:rPr lang="es-ES" sz="4000" dirty="0">
                <a:solidFill>
                  <a:schemeClr val="bg1"/>
                </a:solidFill>
                <a:latin typeface="Arial Rounded MT Bold" panose="020F0704030504030204" pitchFamily="34" charset="0"/>
                <a:ea typeface="Calibri" panose="020F0502020204030204" pitchFamily="34" charset="0"/>
              </a:rPr>
              <a:t> of </a:t>
            </a:r>
            <a:r>
              <a:rPr lang="es-ES" sz="4000" dirty="0" err="1" smtClean="0">
                <a:solidFill>
                  <a:schemeClr val="bg1"/>
                </a:solidFill>
                <a:latin typeface="Arial Rounded MT Bold" panose="020F0704030504030204" pitchFamily="34" charset="0"/>
                <a:ea typeface="Calibri" panose="020F0502020204030204" pitchFamily="34" charset="0"/>
              </a:rPr>
              <a:t>information</a:t>
            </a:r>
            <a:r>
              <a:rPr lang="es-ES" sz="4000" dirty="0" smtClean="0">
                <a:solidFill>
                  <a:schemeClr val="bg1"/>
                </a:solidFill>
                <a:latin typeface="Arial Rounded MT Bold" panose="020F0704030504030204" pitchFamily="34" charset="0"/>
                <a:ea typeface="Calibri" panose="020F0502020204030204" pitchFamily="34" charset="0"/>
              </a:rPr>
              <a:t>. </a:t>
            </a:r>
            <a:endParaRPr lang="es-ES" sz="4000" dirty="0">
              <a:solidFill>
                <a:schemeClr val="bg1"/>
              </a:solidFill>
              <a:latin typeface="Arial Rounded MT Bold" panose="020F0704030504030204" pitchFamily="34" charset="0"/>
              <a:ea typeface="Calibri" panose="020F0502020204030204" pitchFamily="34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</a:pPr>
            <a:endParaRPr lang="es-ES" sz="4000" dirty="0" smtClean="0">
              <a:solidFill>
                <a:schemeClr val="bg1"/>
              </a:solidFill>
              <a:latin typeface="Arial Rounded MT Bold" panose="020F07040305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</a:pPr>
            <a:endParaRPr lang="es-ES" sz="16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007169" y="411280"/>
            <a:ext cx="13606127" cy="1470025"/>
          </a:xfrm>
        </p:spPr>
        <p:txBody>
          <a:bodyPr>
            <a:normAutofit/>
          </a:bodyPr>
          <a:lstStyle/>
          <a:p>
            <a:r>
              <a:rPr lang="es-ES" sz="6000" dirty="0" err="1">
                <a:solidFill>
                  <a:schemeClr val="bg1"/>
                </a:solidFill>
                <a:latin typeface="Arial Rounded MT Bold" panose="020F07040305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Elements</a:t>
            </a:r>
            <a:r>
              <a:rPr lang="es-ES" sz="6000" dirty="0">
                <a:solidFill>
                  <a:schemeClr val="bg1"/>
                </a:solidFill>
                <a:latin typeface="Arial Rounded MT Bold" panose="020F07040305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to be </a:t>
            </a:r>
            <a:r>
              <a:rPr lang="es-ES" sz="6000" dirty="0" err="1" smtClean="0">
                <a:solidFill>
                  <a:schemeClr val="bg1"/>
                </a:solidFill>
                <a:latin typeface="Arial Rounded MT Bold" panose="020F07040305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considered</a:t>
            </a:r>
            <a:r>
              <a:rPr lang="es-ES" sz="6000" dirty="0" smtClean="0">
                <a:solidFill>
                  <a:schemeClr val="bg1"/>
                </a:solidFill>
                <a:latin typeface="Arial Rounded MT Bold" panose="020F07040305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…</a:t>
            </a:r>
            <a:endParaRPr lang="es-ES" sz="6000" dirty="0">
              <a:solidFill>
                <a:schemeClr val="bg1"/>
              </a:solidFill>
              <a:latin typeface="Arial Rounded MT Bold" panose="020F07040305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9201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070B17">
                <a:alpha val="100000"/>
              </a:srgbClr>
            </a:gs>
            <a:gs pos="33333">
              <a:srgbClr val="182449">
                <a:alpha val="100000"/>
              </a:srgbClr>
            </a:gs>
            <a:gs pos="66667">
              <a:srgbClr val="1C3F91">
                <a:alpha val="100000"/>
              </a:srgbClr>
            </a:gs>
            <a:gs pos="100000">
              <a:srgbClr val="1C7891">
                <a:alpha val="100000"/>
              </a:srgbClr>
            </a:gs>
          </a:gsLst>
          <a:path path="circle">
            <a:fillToRect r="100000" b="100000"/>
          </a:path>
          <a:tileRect l="-100000" t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upo 12"/>
          <p:cNvGrpSpPr/>
          <p:nvPr/>
        </p:nvGrpSpPr>
        <p:grpSpPr>
          <a:xfrm>
            <a:off x="609600" y="8953500"/>
            <a:ext cx="16649700" cy="736055"/>
            <a:chOff x="609600" y="8953500"/>
            <a:chExt cx="16649700" cy="736055"/>
          </a:xfrm>
        </p:grpSpPr>
        <p:grpSp>
          <p:nvGrpSpPr>
            <p:cNvPr id="16" name="Grupo 15"/>
            <p:cNvGrpSpPr/>
            <p:nvPr/>
          </p:nvGrpSpPr>
          <p:grpSpPr>
            <a:xfrm>
              <a:off x="609600" y="8953500"/>
              <a:ext cx="3184218" cy="736055"/>
              <a:chOff x="9395220" y="7807936"/>
              <a:chExt cx="6991350" cy="1616101"/>
            </a:xfrm>
          </p:grpSpPr>
          <p:pic>
            <p:nvPicPr>
              <p:cNvPr id="23" name="Imagen 22"/>
              <p:cNvPicPr>
                <a:picLocks noChangeAspect="1"/>
              </p:cNvPicPr>
              <p:nvPr/>
            </p:nvPicPr>
            <p:blipFill rotWithShape="1">
              <a:blip r:embed="rId2" cstate="print">
                <a:biLevel thresh="25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b="40777"/>
              <a:stretch/>
            </p:blipFill>
            <p:spPr>
              <a:xfrm>
                <a:off x="9395220" y="7807936"/>
                <a:ext cx="3068537" cy="1616101"/>
              </a:xfrm>
              <a:prstGeom prst="rect">
                <a:avLst/>
              </a:prstGeom>
            </p:spPr>
          </p:pic>
          <p:pic>
            <p:nvPicPr>
              <p:cNvPr id="24" name="Imagen 23"/>
              <p:cNvPicPr>
                <a:picLocks noChangeAspect="1"/>
              </p:cNvPicPr>
              <p:nvPr/>
            </p:nvPicPr>
            <p:blipFill rotWithShape="1">
              <a:blip r:embed="rId2">
                <a:biLevel thresh="25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59048" b="22695"/>
              <a:stretch/>
            </p:blipFill>
            <p:spPr>
              <a:xfrm>
                <a:off x="11224020" y="8417536"/>
                <a:ext cx="5162550" cy="838200"/>
              </a:xfrm>
              <a:prstGeom prst="rect">
                <a:avLst/>
              </a:prstGeom>
            </p:spPr>
          </p:pic>
        </p:grpSp>
        <p:sp>
          <p:nvSpPr>
            <p:cNvPr id="22" name="AutoShape 10"/>
            <p:cNvSpPr/>
            <p:nvPr/>
          </p:nvSpPr>
          <p:spPr>
            <a:xfrm flipV="1">
              <a:off x="1028700" y="9004576"/>
              <a:ext cx="16230600" cy="0"/>
            </a:xfrm>
            <a:prstGeom prst="line">
              <a:avLst/>
            </a:prstGeom>
            <a:ln w="25400" cap="flat">
              <a:solidFill>
                <a:srgbClr val="FFFFFF"/>
              </a:solidFill>
              <a:prstDash val="solid"/>
              <a:headEnd type="none" w="sm" len="sm"/>
              <a:tailEnd type="none" w="sm" len="sm"/>
            </a:ln>
          </p:spPr>
        </p:sp>
      </p:grpSp>
      <p:sp>
        <p:nvSpPr>
          <p:cNvPr id="11" name="CuadroTexto 10">
            <a:extLst>
              <a:ext uri="{FF2B5EF4-FFF2-40B4-BE49-F238E27FC236}">
                <a16:creationId xmlns:a16="http://schemas.microsoft.com/office/drawing/2014/main" id="{2EFD876A-82AD-6558-2B5D-585C1F458304}"/>
              </a:ext>
            </a:extLst>
          </p:cNvPr>
          <p:cNvSpPr txBox="1"/>
          <p:nvPr/>
        </p:nvSpPr>
        <p:spPr>
          <a:xfrm>
            <a:off x="10744199" y="9212792"/>
            <a:ext cx="651510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s-ES_tradnl" sz="2000" dirty="0" err="1" smtClean="0">
                <a:solidFill>
                  <a:schemeClr val="bg1"/>
                </a:solidFill>
                <a:latin typeface="Arial Rounded MT Bold" panose="020F0704030504030204" pitchFamily="34" charset="0"/>
              </a:rPr>
              <a:t>Customs</a:t>
            </a:r>
            <a:r>
              <a:rPr lang="es-ES_tradnl" sz="2000" dirty="0" smtClean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s-ES_tradnl" sz="20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and </a:t>
            </a:r>
            <a:r>
              <a:rPr lang="es-ES_tradnl" sz="2000" dirty="0" err="1" smtClean="0">
                <a:solidFill>
                  <a:schemeClr val="bg1"/>
                </a:solidFill>
                <a:latin typeface="Arial Rounded MT Bold" panose="020F0704030504030204" pitchFamily="34" charset="0"/>
              </a:rPr>
              <a:t>Excise</a:t>
            </a:r>
            <a:r>
              <a:rPr lang="es-ES_tradnl" sz="2000" dirty="0" smtClean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s-ES_tradnl" sz="2000" dirty="0" err="1" smtClean="0">
                <a:solidFill>
                  <a:schemeClr val="bg1"/>
                </a:solidFill>
                <a:latin typeface="Arial Rounded MT Bold" panose="020F0704030504030204" pitchFamily="34" charset="0"/>
              </a:rPr>
              <a:t>Department</a:t>
            </a:r>
            <a:endParaRPr lang="es-ES_tradnl" sz="2000" dirty="0">
              <a:solidFill>
                <a:schemeClr val="bg1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3" name="Rectángulo 2"/>
          <p:cNvSpPr/>
          <p:nvPr/>
        </p:nvSpPr>
        <p:spPr>
          <a:xfrm>
            <a:off x="2375248" y="1054496"/>
            <a:ext cx="13825536" cy="84936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</a:pPr>
            <a:endParaRPr lang="es-ES" sz="2400" dirty="0" smtClean="0">
              <a:solidFill>
                <a:prstClr val="white"/>
              </a:solidFill>
              <a:latin typeface="Arial Rounded MT Bold" panose="020F07040305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15000"/>
              </a:lnSpc>
              <a:spcAft>
                <a:spcPts val="1000"/>
              </a:spcAft>
            </a:pPr>
            <a:r>
              <a:rPr lang="es-ES" sz="4000" dirty="0">
                <a:solidFill>
                  <a:prstClr val="white"/>
                </a:solidFill>
                <a:latin typeface="Arial Rounded MT Bold" panose="020F0704030504030204" pitchFamily="34" charset="0"/>
              </a:rPr>
              <a:t>3. </a:t>
            </a:r>
            <a:r>
              <a:rPr lang="es-ES" sz="4000" dirty="0" err="1">
                <a:solidFill>
                  <a:prstClr val="white"/>
                </a:solidFill>
                <a:latin typeface="Arial Rounded MT Bold" panose="020F0704030504030204" pitchFamily="34" charset="0"/>
              </a:rPr>
              <a:t>Heterogeneity</a:t>
            </a:r>
            <a:r>
              <a:rPr lang="es-ES" sz="4000" dirty="0">
                <a:solidFill>
                  <a:prstClr val="white"/>
                </a:solidFill>
                <a:latin typeface="Arial Rounded MT Bold" panose="020F0704030504030204" pitchFamily="34" charset="0"/>
              </a:rPr>
              <a:t> of </a:t>
            </a:r>
            <a:r>
              <a:rPr lang="es-ES" sz="4000" dirty="0" err="1">
                <a:solidFill>
                  <a:prstClr val="white"/>
                </a:solidFill>
                <a:latin typeface="Arial Rounded MT Bold" panose="020F0704030504030204" pitchFamily="34" charset="0"/>
              </a:rPr>
              <a:t>the</a:t>
            </a:r>
            <a:r>
              <a:rPr lang="es-ES" sz="4000" dirty="0">
                <a:solidFill>
                  <a:prstClr val="white"/>
                </a:solidFill>
                <a:latin typeface="Arial Rounded MT Bold" panose="020F0704030504030204" pitchFamily="34" charset="0"/>
              </a:rPr>
              <a:t> </a:t>
            </a:r>
            <a:r>
              <a:rPr lang="es-ES" sz="4000" dirty="0" err="1">
                <a:solidFill>
                  <a:prstClr val="white"/>
                </a:solidFill>
                <a:latin typeface="Arial Rounded MT Bold" panose="020F0704030504030204" pitchFamily="34" charset="0"/>
              </a:rPr>
              <a:t>competences</a:t>
            </a:r>
            <a:r>
              <a:rPr lang="es-ES" sz="4000" dirty="0">
                <a:solidFill>
                  <a:prstClr val="white"/>
                </a:solidFill>
                <a:latin typeface="Arial Rounded MT Bold" panose="020F0704030504030204" pitchFamily="34" charset="0"/>
              </a:rPr>
              <a:t> of </a:t>
            </a:r>
            <a:r>
              <a:rPr lang="es-ES" sz="4000" dirty="0" err="1">
                <a:solidFill>
                  <a:prstClr val="white"/>
                </a:solidFill>
                <a:latin typeface="Arial Rounded MT Bold" panose="020F0704030504030204" pitchFamily="34" charset="0"/>
              </a:rPr>
              <a:t>the</a:t>
            </a:r>
            <a:r>
              <a:rPr lang="es-ES" sz="4000" dirty="0">
                <a:solidFill>
                  <a:prstClr val="white"/>
                </a:solidFill>
                <a:latin typeface="Arial Rounded MT Bold" panose="020F0704030504030204" pitchFamily="34" charset="0"/>
              </a:rPr>
              <a:t> </a:t>
            </a:r>
            <a:r>
              <a:rPr lang="es-ES" sz="4000" dirty="0" err="1">
                <a:solidFill>
                  <a:prstClr val="white"/>
                </a:solidFill>
                <a:latin typeface="Arial Rounded MT Bold" panose="020F0704030504030204" pitchFamily="34" charset="0"/>
              </a:rPr>
              <a:t>different</a:t>
            </a:r>
            <a:r>
              <a:rPr lang="es-ES" sz="4000" dirty="0">
                <a:solidFill>
                  <a:prstClr val="white"/>
                </a:solidFill>
                <a:latin typeface="Arial Rounded MT Bold" panose="020F0704030504030204" pitchFamily="34" charset="0"/>
              </a:rPr>
              <a:t> </a:t>
            </a:r>
            <a:r>
              <a:rPr lang="es-ES" sz="4000" dirty="0" err="1">
                <a:solidFill>
                  <a:prstClr val="white"/>
                </a:solidFill>
                <a:latin typeface="Arial Rounded MT Bold" panose="020F0704030504030204" pitchFamily="34" charset="0"/>
              </a:rPr>
              <a:t>customs</a:t>
            </a:r>
            <a:r>
              <a:rPr lang="es-ES" sz="4000" dirty="0">
                <a:solidFill>
                  <a:prstClr val="white"/>
                </a:solidFill>
                <a:latin typeface="Arial Rounded MT Bold" panose="020F0704030504030204" pitchFamily="34" charset="0"/>
              </a:rPr>
              <a:t> </a:t>
            </a:r>
            <a:r>
              <a:rPr lang="es-ES" sz="4000" dirty="0" err="1">
                <a:solidFill>
                  <a:prstClr val="white"/>
                </a:solidFill>
                <a:latin typeface="Arial Rounded MT Bold" panose="020F0704030504030204" pitchFamily="34" charset="0"/>
              </a:rPr>
              <a:t>authorities</a:t>
            </a:r>
            <a:r>
              <a:rPr lang="es-ES" sz="4000" dirty="0">
                <a:solidFill>
                  <a:prstClr val="white"/>
                </a:solidFill>
                <a:latin typeface="Arial Rounded MT Bold" panose="020F0704030504030204" pitchFamily="34" charset="0"/>
              </a:rPr>
              <a:t> in </a:t>
            </a:r>
            <a:r>
              <a:rPr lang="es-ES" sz="4000" dirty="0" err="1">
                <a:solidFill>
                  <a:prstClr val="white"/>
                </a:solidFill>
                <a:latin typeface="Arial Rounded MT Bold" panose="020F0704030504030204" pitchFamily="34" charset="0"/>
              </a:rPr>
              <a:t>the</a:t>
            </a:r>
            <a:r>
              <a:rPr lang="es-ES" sz="4000" dirty="0">
                <a:solidFill>
                  <a:prstClr val="white"/>
                </a:solidFill>
                <a:latin typeface="Arial Rounded MT Bold" panose="020F0704030504030204" pitchFamily="34" charset="0"/>
              </a:rPr>
              <a:t> </a:t>
            </a:r>
            <a:r>
              <a:rPr lang="es-ES" sz="4000" dirty="0" err="1">
                <a:solidFill>
                  <a:prstClr val="white"/>
                </a:solidFill>
                <a:latin typeface="Arial Rounded MT Bold" panose="020F0704030504030204" pitchFamily="34" charset="0"/>
              </a:rPr>
              <a:t>field</a:t>
            </a:r>
            <a:r>
              <a:rPr lang="es-ES" sz="4000" dirty="0">
                <a:solidFill>
                  <a:prstClr val="white"/>
                </a:solidFill>
                <a:latin typeface="Arial Rounded MT Bold" panose="020F0704030504030204" pitchFamily="34" charset="0"/>
              </a:rPr>
              <a:t> of criminal </a:t>
            </a:r>
            <a:r>
              <a:rPr lang="es-ES" sz="4000" dirty="0" err="1" smtClean="0">
                <a:solidFill>
                  <a:prstClr val="white"/>
                </a:solidFill>
                <a:latin typeface="Arial Rounded MT Bold" panose="020F0704030504030204" pitchFamily="34" charset="0"/>
              </a:rPr>
              <a:t>investigations</a:t>
            </a:r>
            <a:r>
              <a:rPr lang="es-ES" sz="4000" dirty="0" smtClean="0">
                <a:solidFill>
                  <a:prstClr val="white"/>
                </a:solidFill>
                <a:latin typeface="Arial Rounded MT Bold" panose="020F0704030504030204" pitchFamily="34" charset="0"/>
              </a:rPr>
              <a:t>.</a:t>
            </a:r>
            <a:endParaRPr lang="es-ES" sz="4000" dirty="0" smtClean="0">
              <a:solidFill>
                <a:prstClr val="white"/>
              </a:solidFill>
              <a:latin typeface="Arial Rounded MT Bold" panose="020F07040305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15000"/>
              </a:lnSpc>
              <a:spcAft>
                <a:spcPts val="1000"/>
              </a:spcAft>
            </a:pPr>
            <a:endParaRPr lang="es-ES" sz="4000" dirty="0">
              <a:solidFill>
                <a:prstClr val="white"/>
              </a:solidFill>
              <a:latin typeface="Arial Rounded MT Bold" panose="020F07040305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15000"/>
              </a:lnSpc>
              <a:spcAft>
                <a:spcPts val="1000"/>
              </a:spcAft>
            </a:pPr>
            <a:r>
              <a:rPr lang="es-ES" sz="4000" dirty="0" smtClean="0">
                <a:solidFill>
                  <a:prstClr val="white"/>
                </a:solidFill>
                <a:latin typeface="Arial Rounded MT Bold" panose="020F07040305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</a:t>
            </a:r>
            <a:r>
              <a:rPr lang="es-ES" sz="4000" dirty="0">
                <a:solidFill>
                  <a:prstClr val="white"/>
                </a:solidFill>
                <a:latin typeface="Arial Rounded MT Bold" panose="020F07040305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s-ES" sz="4000" dirty="0" err="1" smtClean="0">
                <a:solidFill>
                  <a:prstClr val="white"/>
                </a:solidFill>
                <a:latin typeface="Arial Rounded MT Bold" panose="020F07040305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Circumvention</a:t>
            </a:r>
            <a:r>
              <a:rPr lang="es-ES" sz="4000" dirty="0" smtClean="0">
                <a:solidFill>
                  <a:prstClr val="white"/>
                </a:solidFill>
                <a:latin typeface="Arial Rounded MT Bold" panose="020F07040305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ES" sz="4000" dirty="0">
                <a:solidFill>
                  <a:prstClr val="white"/>
                </a:solidFill>
                <a:latin typeface="Arial Rounded MT Bold" panose="020F07040305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of EU </a:t>
            </a:r>
            <a:r>
              <a:rPr lang="es-ES" sz="4000" dirty="0" err="1">
                <a:solidFill>
                  <a:prstClr val="white"/>
                </a:solidFill>
                <a:latin typeface="Arial Rounded MT Bold" panose="020F07040305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international</a:t>
            </a:r>
            <a:r>
              <a:rPr lang="es-ES" sz="4000" dirty="0">
                <a:solidFill>
                  <a:prstClr val="white"/>
                </a:solidFill>
                <a:latin typeface="Arial Rounded MT Bold" panose="020F07040305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ES" sz="4000" dirty="0" err="1" smtClean="0">
                <a:solidFill>
                  <a:prstClr val="white"/>
                </a:solidFill>
                <a:latin typeface="Arial Rounded MT Bold" panose="020F07040305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sanctions</a:t>
            </a:r>
            <a:r>
              <a:rPr lang="es-ES" sz="4000" dirty="0" smtClean="0">
                <a:solidFill>
                  <a:prstClr val="white"/>
                </a:solidFill>
                <a:latin typeface="Arial Rounded MT Bold" panose="020F07040305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es-ES" sz="4000" dirty="0">
              <a:solidFill>
                <a:prstClr val="white"/>
              </a:solidFill>
              <a:latin typeface="Arial Rounded MT Bold" panose="020F07040305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</a:pPr>
            <a:endParaRPr lang="es-ES" sz="4000" dirty="0">
              <a:solidFill>
                <a:prstClr val="white"/>
              </a:solidFill>
              <a:latin typeface="Arial Rounded MT Bold" panose="020F07040305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15000"/>
              </a:lnSpc>
              <a:spcAft>
                <a:spcPts val="1000"/>
              </a:spcAft>
            </a:pPr>
            <a:r>
              <a:rPr lang="es-ES" sz="4000" dirty="0" smtClean="0">
                <a:solidFill>
                  <a:prstClr val="white"/>
                </a:solidFill>
                <a:latin typeface="Arial Rounded MT Bold" panose="020F07040305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5. </a:t>
            </a:r>
            <a:r>
              <a:rPr lang="es-ES" sz="4000" dirty="0" err="1" smtClean="0">
                <a:solidFill>
                  <a:prstClr val="white"/>
                </a:solidFill>
                <a:latin typeface="Arial Rounded MT Bold" panose="020F07040305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Prohibitions</a:t>
            </a:r>
            <a:r>
              <a:rPr lang="es-ES" sz="4000" dirty="0" smtClean="0">
                <a:solidFill>
                  <a:prstClr val="white"/>
                </a:solidFill>
                <a:latin typeface="Arial Rounded MT Bold" panose="020F07040305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ES" sz="4000" dirty="0">
                <a:solidFill>
                  <a:prstClr val="white"/>
                </a:solidFill>
                <a:latin typeface="Arial Rounded MT Bold" panose="020F07040305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and </a:t>
            </a:r>
            <a:r>
              <a:rPr lang="es-ES" sz="4000" dirty="0" err="1">
                <a:solidFill>
                  <a:prstClr val="white"/>
                </a:solidFill>
                <a:latin typeface="Arial Rounded MT Bold" panose="020F07040305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restrictions</a:t>
            </a:r>
            <a:r>
              <a:rPr lang="es-ES" sz="4000" dirty="0">
                <a:solidFill>
                  <a:prstClr val="white"/>
                </a:solidFill>
                <a:latin typeface="Arial Rounded MT Bold" panose="020F07040305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ES" sz="4000" dirty="0" err="1">
                <a:solidFill>
                  <a:prstClr val="white"/>
                </a:solidFill>
                <a:latin typeface="Arial Rounded MT Bold" panose="020F07040305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other</a:t>
            </a:r>
            <a:r>
              <a:rPr lang="es-ES" sz="4000" dirty="0">
                <a:solidFill>
                  <a:prstClr val="white"/>
                </a:solidFill>
                <a:latin typeface="Arial Rounded MT Bold" panose="020F07040305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ES" sz="4000" dirty="0" err="1">
                <a:solidFill>
                  <a:prstClr val="white"/>
                </a:solidFill>
                <a:latin typeface="Arial Rounded MT Bold" panose="020F07040305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than</a:t>
            </a:r>
            <a:r>
              <a:rPr lang="es-ES" sz="4000" dirty="0">
                <a:solidFill>
                  <a:prstClr val="white"/>
                </a:solidFill>
                <a:latin typeface="Arial Rounded MT Bold" panose="020F07040305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ES" sz="4000" dirty="0" err="1">
                <a:solidFill>
                  <a:prstClr val="white"/>
                </a:solidFill>
                <a:latin typeface="Arial Rounded MT Bold" panose="020F07040305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international</a:t>
            </a:r>
            <a:r>
              <a:rPr lang="es-ES" sz="4000" dirty="0">
                <a:solidFill>
                  <a:prstClr val="white"/>
                </a:solidFill>
                <a:latin typeface="Arial Rounded MT Bold" panose="020F07040305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ES" sz="4000" dirty="0" err="1" smtClean="0">
                <a:solidFill>
                  <a:prstClr val="white"/>
                </a:solidFill>
                <a:latin typeface="Arial Rounded MT Bold" panose="020F07040305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sanctions</a:t>
            </a:r>
            <a:r>
              <a:rPr lang="es-ES" sz="4000" dirty="0" smtClean="0">
                <a:solidFill>
                  <a:prstClr val="white"/>
                </a:solidFill>
                <a:latin typeface="Arial Rounded MT Bold" panose="020F07040305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es-ES" sz="4000" dirty="0">
              <a:solidFill>
                <a:prstClr val="white"/>
              </a:solidFill>
              <a:latin typeface="Arial Rounded MT Bold" panose="020F07040305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</a:pPr>
            <a:endParaRPr lang="es-ES" sz="4000" dirty="0">
              <a:solidFill>
                <a:prstClr val="white"/>
              </a:solidFill>
              <a:latin typeface="Arial Rounded MT Bold" panose="020F07040305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15000"/>
              </a:lnSpc>
              <a:spcAft>
                <a:spcPts val="1000"/>
              </a:spcAft>
            </a:pPr>
            <a:endParaRPr lang="es-ES" sz="4000" dirty="0">
              <a:solidFill>
                <a:prstClr val="white"/>
              </a:solidFill>
              <a:latin typeface="Arial Rounded MT Bold" panose="020F07040305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9823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070B17">
                <a:alpha val="100000"/>
              </a:srgbClr>
            </a:gs>
            <a:gs pos="33333">
              <a:srgbClr val="182449">
                <a:alpha val="100000"/>
              </a:srgbClr>
            </a:gs>
            <a:gs pos="66667">
              <a:srgbClr val="1C3F91">
                <a:alpha val="100000"/>
              </a:srgbClr>
            </a:gs>
            <a:gs pos="100000">
              <a:srgbClr val="1C7891">
                <a:alpha val="100000"/>
              </a:srgbClr>
            </a:gs>
          </a:gsLst>
          <a:path path="circle">
            <a:fillToRect r="100000" b="100000"/>
          </a:path>
          <a:tileRect l="-100000" t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upo 12"/>
          <p:cNvGrpSpPr/>
          <p:nvPr/>
        </p:nvGrpSpPr>
        <p:grpSpPr>
          <a:xfrm>
            <a:off x="609600" y="8953500"/>
            <a:ext cx="16649700" cy="736055"/>
            <a:chOff x="609600" y="8953500"/>
            <a:chExt cx="16649700" cy="736055"/>
          </a:xfrm>
        </p:grpSpPr>
        <p:grpSp>
          <p:nvGrpSpPr>
            <p:cNvPr id="16" name="Grupo 15"/>
            <p:cNvGrpSpPr/>
            <p:nvPr/>
          </p:nvGrpSpPr>
          <p:grpSpPr>
            <a:xfrm>
              <a:off x="609600" y="8953500"/>
              <a:ext cx="3184218" cy="736055"/>
              <a:chOff x="9395220" y="7807936"/>
              <a:chExt cx="6991350" cy="1616101"/>
            </a:xfrm>
          </p:grpSpPr>
          <p:pic>
            <p:nvPicPr>
              <p:cNvPr id="23" name="Imagen 22"/>
              <p:cNvPicPr>
                <a:picLocks noChangeAspect="1"/>
              </p:cNvPicPr>
              <p:nvPr/>
            </p:nvPicPr>
            <p:blipFill rotWithShape="1">
              <a:blip r:embed="rId2" cstate="print">
                <a:biLevel thresh="25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b="40777"/>
              <a:stretch/>
            </p:blipFill>
            <p:spPr>
              <a:xfrm>
                <a:off x="9395220" y="7807936"/>
                <a:ext cx="3068537" cy="1616101"/>
              </a:xfrm>
              <a:prstGeom prst="rect">
                <a:avLst/>
              </a:prstGeom>
            </p:spPr>
          </p:pic>
          <p:pic>
            <p:nvPicPr>
              <p:cNvPr id="24" name="Imagen 23"/>
              <p:cNvPicPr>
                <a:picLocks noChangeAspect="1"/>
              </p:cNvPicPr>
              <p:nvPr/>
            </p:nvPicPr>
            <p:blipFill rotWithShape="1">
              <a:blip r:embed="rId2">
                <a:biLevel thresh="25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59048" b="22695"/>
              <a:stretch/>
            </p:blipFill>
            <p:spPr>
              <a:xfrm>
                <a:off x="11224020" y="8417536"/>
                <a:ext cx="5162550" cy="838200"/>
              </a:xfrm>
              <a:prstGeom prst="rect">
                <a:avLst/>
              </a:prstGeom>
            </p:spPr>
          </p:pic>
        </p:grpSp>
        <p:sp>
          <p:nvSpPr>
            <p:cNvPr id="22" name="AutoShape 10"/>
            <p:cNvSpPr/>
            <p:nvPr/>
          </p:nvSpPr>
          <p:spPr>
            <a:xfrm flipV="1">
              <a:off x="1028700" y="9004576"/>
              <a:ext cx="16230600" cy="0"/>
            </a:xfrm>
            <a:prstGeom prst="line">
              <a:avLst/>
            </a:prstGeom>
            <a:ln w="25400" cap="flat">
              <a:solidFill>
                <a:srgbClr val="FFFFFF"/>
              </a:solidFill>
              <a:prstDash val="solid"/>
              <a:headEnd type="none" w="sm" len="sm"/>
              <a:tailEnd type="none" w="sm" len="sm"/>
            </a:ln>
          </p:spPr>
        </p:sp>
      </p:grpSp>
      <p:sp>
        <p:nvSpPr>
          <p:cNvPr id="11" name="CuadroTexto 10">
            <a:extLst>
              <a:ext uri="{FF2B5EF4-FFF2-40B4-BE49-F238E27FC236}">
                <a16:creationId xmlns:a16="http://schemas.microsoft.com/office/drawing/2014/main" id="{2EFD876A-82AD-6558-2B5D-585C1F458304}"/>
              </a:ext>
            </a:extLst>
          </p:cNvPr>
          <p:cNvSpPr txBox="1"/>
          <p:nvPr/>
        </p:nvSpPr>
        <p:spPr>
          <a:xfrm>
            <a:off x="10744199" y="9212792"/>
            <a:ext cx="651510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s-ES_tradnl" sz="2000" dirty="0" err="1" smtClean="0">
                <a:solidFill>
                  <a:schemeClr val="bg1"/>
                </a:solidFill>
                <a:latin typeface="Arial Rounded MT Bold" panose="020F0704030504030204" pitchFamily="34" charset="0"/>
              </a:rPr>
              <a:t>Customs</a:t>
            </a:r>
            <a:r>
              <a:rPr lang="es-ES_tradnl" sz="2000" dirty="0" smtClean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s-ES_tradnl" sz="20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and </a:t>
            </a:r>
            <a:r>
              <a:rPr lang="es-ES_tradnl" sz="2000" dirty="0" err="1" smtClean="0">
                <a:solidFill>
                  <a:schemeClr val="bg1"/>
                </a:solidFill>
                <a:latin typeface="Arial Rounded MT Bold" panose="020F0704030504030204" pitchFamily="34" charset="0"/>
              </a:rPr>
              <a:t>Excise</a:t>
            </a:r>
            <a:r>
              <a:rPr lang="es-ES_tradnl" sz="2000" dirty="0" smtClean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s-ES_tradnl" sz="2000" dirty="0" err="1" smtClean="0">
                <a:solidFill>
                  <a:schemeClr val="bg1"/>
                </a:solidFill>
                <a:latin typeface="Arial Rounded MT Bold" panose="020F0704030504030204" pitchFamily="34" charset="0"/>
              </a:rPr>
              <a:t>Department</a:t>
            </a:r>
            <a:endParaRPr lang="es-ES_tradnl" sz="2000" dirty="0">
              <a:solidFill>
                <a:schemeClr val="bg1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3" name="Rectángulo 2"/>
          <p:cNvSpPr/>
          <p:nvPr/>
        </p:nvSpPr>
        <p:spPr>
          <a:xfrm>
            <a:off x="2735288" y="606996"/>
            <a:ext cx="12817424" cy="69495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</a:pPr>
            <a:endParaRPr lang="es-ES" sz="2400" dirty="0" smtClean="0">
              <a:solidFill>
                <a:prstClr val="white"/>
              </a:solidFill>
              <a:latin typeface="Arial Rounded MT Bold" panose="020F07040305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15000"/>
              </a:lnSpc>
              <a:spcAft>
                <a:spcPts val="1000"/>
              </a:spcAft>
            </a:pPr>
            <a:endParaRPr lang="es-ES" sz="4000" dirty="0">
              <a:solidFill>
                <a:prstClr val="white"/>
              </a:solidFill>
              <a:latin typeface="Arial Rounded MT Bold" panose="020F07040305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15000"/>
              </a:lnSpc>
              <a:spcAft>
                <a:spcPts val="1000"/>
              </a:spcAft>
            </a:pPr>
            <a:r>
              <a:rPr lang="es-ES" sz="4000" dirty="0">
                <a:solidFill>
                  <a:prstClr val="white"/>
                </a:solidFill>
                <a:latin typeface="Arial Rounded MT Bold" panose="020F07040305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6. </a:t>
            </a:r>
            <a:r>
              <a:rPr lang="es-ES" sz="4000" dirty="0" err="1" smtClean="0">
                <a:solidFill>
                  <a:prstClr val="white"/>
                </a:solidFill>
                <a:latin typeface="Arial Rounded MT Bold" panose="020F07040305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Tariffs</a:t>
            </a:r>
            <a:r>
              <a:rPr lang="es-ES" sz="4000" dirty="0" smtClean="0">
                <a:solidFill>
                  <a:prstClr val="white"/>
                </a:solidFill>
                <a:latin typeface="Arial Rounded MT Bold" panose="020F07040305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ES" sz="4000" dirty="0" err="1" smtClean="0">
                <a:solidFill>
                  <a:prstClr val="white"/>
                </a:solidFill>
                <a:latin typeface="Arial Rounded MT Bold" panose="020F07040305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increase</a:t>
            </a:r>
            <a:r>
              <a:rPr lang="es-ES" sz="4000" dirty="0" smtClean="0">
                <a:solidFill>
                  <a:prstClr val="white"/>
                </a:solidFill>
                <a:latin typeface="Arial Rounded MT Bold" panose="020F07040305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ES" sz="4000" dirty="0" err="1">
                <a:solidFill>
                  <a:prstClr val="white"/>
                </a:solidFill>
                <a:latin typeface="Arial Rounded MT Bold" panose="020F07040305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by</a:t>
            </a:r>
            <a:r>
              <a:rPr lang="es-ES" sz="4000" dirty="0">
                <a:solidFill>
                  <a:prstClr val="white"/>
                </a:solidFill>
                <a:latin typeface="Arial Rounded MT Bold" panose="020F07040305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ES" sz="4000" dirty="0" err="1">
                <a:solidFill>
                  <a:prstClr val="white"/>
                </a:solidFill>
                <a:latin typeface="Arial Rounded MT Bold" panose="020F07040305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</a:t>
            </a:r>
            <a:r>
              <a:rPr lang="es-ES" sz="4000" dirty="0">
                <a:solidFill>
                  <a:prstClr val="white"/>
                </a:solidFill>
                <a:latin typeface="Arial Rounded MT Bold" panose="020F07040305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USA </a:t>
            </a:r>
          </a:p>
          <a:p>
            <a:pPr marL="342900" lvl="0" indent="-342900" algn="just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</a:pPr>
            <a:endParaRPr lang="es-ES" sz="4000" dirty="0">
              <a:solidFill>
                <a:prstClr val="white"/>
              </a:solidFill>
              <a:latin typeface="Arial Rounded MT Bold" panose="020F07040305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15000"/>
              </a:lnSpc>
              <a:spcAft>
                <a:spcPts val="1000"/>
              </a:spcAft>
            </a:pPr>
            <a:r>
              <a:rPr lang="es-ES" sz="4000" dirty="0">
                <a:solidFill>
                  <a:prstClr val="white"/>
                </a:solidFill>
                <a:latin typeface="Arial Rounded MT Bold" panose="020F07040305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7. E-</a:t>
            </a:r>
            <a:r>
              <a:rPr lang="es-ES" sz="4000" dirty="0" err="1">
                <a:solidFill>
                  <a:prstClr val="white"/>
                </a:solidFill>
                <a:latin typeface="Arial Rounded MT Bold" panose="020F07040305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commerce</a:t>
            </a:r>
            <a:r>
              <a:rPr lang="es-ES" sz="4000" dirty="0">
                <a:solidFill>
                  <a:prstClr val="white"/>
                </a:solidFill>
                <a:latin typeface="Arial Rounded MT Bold" panose="020F07040305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ES" sz="4000" dirty="0" err="1">
                <a:solidFill>
                  <a:prstClr val="white"/>
                </a:solidFill>
                <a:latin typeface="Arial Rounded MT Bold" panose="020F07040305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accounts</a:t>
            </a:r>
            <a:r>
              <a:rPr lang="es-ES" sz="4000" dirty="0">
                <a:solidFill>
                  <a:prstClr val="white"/>
                </a:solidFill>
                <a:latin typeface="Arial Rounded MT Bold" panose="020F07040305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ES" sz="4000" dirty="0" err="1">
                <a:solidFill>
                  <a:prstClr val="white"/>
                </a:solidFill>
                <a:latin typeface="Arial Rounded MT Bold" panose="020F07040305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for</a:t>
            </a:r>
            <a:r>
              <a:rPr lang="es-ES" sz="4000" dirty="0">
                <a:solidFill>
                  <a:prstClr val="white"/>
                </a:solidFill>
                <a:latin typeface="Arial Rounded MT Bold" panose="020F07040305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90% of EU </a:t>
            </a:r>
            <a:r>
              <a:rPr lang="es-ES" sz="4000" dirty="0" err="1">
                <a:solidFill>
                  <a:prstClr val="white"/>
                </a:solidFill>
                <a:latin typeface="Arial Rounded MT Bold" panose="020F07040305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imports</a:t>
            </a:r>
            <a:r>
              <a:rPr lang="es-ES" sz="4000" dirty="0">
                <a:solidFill>
                  <a:prstClr val="white"/>
                </a:solidFill>
                <a:latin typeface="Arial Rounded MT Bold" panose="020F07040305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s-ES" sz="4000" dirty="0" err="1">
                <a:solidFill>
                  <a:prstClr val="white"/>
                </a:solidFill>
                <a:latin typeface="Arial Rounded MT Bold" panose="020F07040305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although</a:t>
            </a:r>
            <a:r>
              <a:rPr lang="es-ES" sz="4000" dirty="0">
                <a:solidFill>
                  <a:prstClr val="white"/>
                </a:solidFill>
                <a:latin typeface="Arial Rounded MT Bold" panose="020F07040305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in </a:t>
            </a:r>
            <a:r>
              <a:rPr lang="es-ES" sz="4000" dirty="0" err="1">
                <a:solidFill>
                  <a:prstClr val="white"/>
                </a:solidFill>
                <a:latin typeface="Arial Rounded MT Bold" panose="020F07040305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value</a:t>
            </a:r>
            <a:r>
              <a:rPr lang="es-ES" sz="4000" dirty="0">
                <a:solidFill>
                  <a:prstClr val="white"/>
                </a:solidFill>
                <a:latin typeface="Arial Rounded MT Bold" panose="020F07040305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ES" sz="4000" dirty="0" err="1">
                <a:solidFill>
                  <a:prstClr val="white"/>
                </a:solidFill>
                <a:latin typeface="Arial Rounded MT Bold" panose="020F07040305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terms</a:t>
            </a:r>
            <a:r>
              <a:rPr lang="es-ES" sz="4000" dirty="0">
                <a:solidFill>
                  <a:prstClr val="white"/>
                </a:solidFill>
                <a:latin typeface="Arial Rounded MT Bold" panose="020F07040305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ES" sz="4000" dirty="0" err="1">
                <a:solidFill>
                  <a:prstClr val="white"/>
                </a:solidFill>
                <a:latin typeface="Arial Rounded MT Bold" panose="020F07040305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it</a:t>
            </a:r>
            <a:r>
              <a:rPr lang="es-ES" sz="4000" dirty="0">
                <a:solidFill>
                  <a:prstClr val="white"/>
                </a:solidFill>
                <a:latin typeface="Arial Rounded MT Bold" panose="020F07040305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ES" sz="4000" dirty="0" err="1">
                <a:solidFill>
                  <a:prstClr val="white"/>
                </a:solidFill>
                <a:latin typeface="Arial Rounded MT Bold" panose="020F07040305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accounts</a:t>
            </a:r>
            <a:r>
              <a:rPr lang="es-ES" sz="4000" dirty="0">
                <a:solidFill>
                  <a:prstClr val="white"/>
                </a:solidFill>
                <a:latin typeface="Arial Rounded MT Bold" panose="020F07040305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ES" sz="4000" dirty="0" err="1">
                <a:solidFill>
                  <a:prstClr val="white"/>
                </a:solidFill>
                <a:latin typeface="Arial Rounded MT Bold" panose="020F07040305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for</a:t>
            </a:r>
            <a:r>
              <a:rPr lang="es-ES" sz="4000" dirty="0">
                <a:solidFill>
                  <a:prstClr val="white"/>
                </a:solidFill>
                <a:latin typeface="Arial Rounded MT Bold" panose="020F07040305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ES" sz="4000" dirty="0" err="1">
                <a:solidFill>
                  <a:prstClr val="white"/>
                </a:solidFill>
                <a:latin typeface="Arial Rounded MT Bold" panose="020F07040305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only</a:t>
            </a:r>
            <a:r>
              <a:rPr lang="es-ES" sz="4000" dirty="0">
                <a:solidFill>
                  <a:prstClr val="white"/>
                </a:solidFill>
                <a:latin typeface="Arial Rounded MT Bold" panose="020F07040305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1% of </a:t>
            </a:r>
            <a:r>
              <a:rPr lang="es-ES" sz="4000" dirty="0" err="1">
                <a:solidFill>
                  <a:prstClr val="white"/>
                </a:solidFill>
                <a:latin typeface="Arial Rounded MT Bold" panose="020F07040305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</a:t>
            </a:r>
            <a:r>
              <a:rPr lang="es-ES" sz="4000" dirty="0">
                <a:solidFill>
                  <a:prstClr val="white"/>
                </a:solidFill>
                <a:latin typeface="Arial Rounded MT Bold" panose="020F07040305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ES" sz="4000" dirty="0" smtClean="0">
                <a:solidFill>
                  <a:prstClr val="white"/>
                </a:solidFill>
                <a:latin typeface="Arial Rounded MT Bold" panose="020F07040305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total</a:t>
            </a:r>
          </a:p>
          <a:p>
            <a:pPr lvl="0" algn="just">
              <a:lnSpc>
                <a:spcPct val="115000"/>
              </a:lnSpc>
              <a:spcAft>
                <a:spcPts val="1000"/>
              </a:spcAft>
            </a:pPr>
            <a:endParaRPr lang="es-ES" sz="4000" dirty="0">
              <a:solidFill>
                <a:prstClr val="white"/>
              </a:solidFill>
              <a:latin typeface="Arial Rounded MT Bold" panose="020F07040305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15000"/>
              </a:lnSpc>
              <a:spcAft>
                <a:spcPts val="1000"/>
              </a:spcAft>
            </a:pPr>
            <a:r>
              <a:rPr lang="es-ES" sz="4000" dirty="0" smtClean="0">
                <a:solidFill>
                  <a:prstClr val="white"/>
                </a:solidFill>
                <a:latin typeface="Arial Rounded MT Bold" panose="020F07040305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8</a:t>
            </a:r>
            <a:r>
              <a:rPr lang="es-ES" sz="4000" dirty="0">
                <a:solidFill>
                  <a:prstClr val="white"/>
                </a:solidFill>
                <a:latin typeface="Arial Rounded MT Bold" panose="020F07040305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s-ES" sz="4000" dirty="0" smtClean="0">
                <a:solidFill>
                  <a:prstClr val="white"/>
                </a:solidFill>
                <a:latin typeface="Arial Rounded MT Bold" panose="020F07040305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Use </a:t>
            </a:r>
            <a:r>
              <a:rPr lang="es-ES" sz="4000" dirty="0">
                <a:solidFill>
                  <a:prstClr val="white"/>
                </a:solidFill>
                <a:latin typeface="Arial Rounded MT Bold" panose="020F07040305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of artificial </a:t>
            </a:r>
            <a:r>
              <a:rPr lang="es-ES" sz="4000" dirty="0" err="1">
                <a:solidFill>
                  <a:prstClr val="white"/>
                </a:solidFill>
                <a:latin typeface="Arial Rounded MT Bold" panose="020F07040305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intelligence</a:t>
            </a:r>
            <a:endParaRPr lang="es-ES" sz="4000" dirty="0">
              <a:solidFill>
                <a:prstClr val="white"/>
              </a:solidFill>
              <a:latin typeface="Arial Rounded MT Bold" panose="020F07040305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23780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070B17">
                <a:alpha val="100000"/>
              </a:srgbClr>
            </a:gs>
            <a:gs pos="33333">
              <a:srgbClr val="182449">
                <a:alpha val="100000"/>
              </a:srgbClr>
            </a:gs>
            <a:gs pos="66667">
              <a:srgbClr val="1C3F91">
                <a:alpha val="100000"/>
              </a:srgbClr>
            </a:gs>
            <a:gs pos="100000">
              <a:srgbClr val="1C7891">
                <a:alpha val="100000"/>
              </a:srgbClr>
            </a:gs>
          </a:gsLst>
          <a:path path="circle">
            <a:fillToRect r="100000" b="100000"/>
          </a:path>
          <a:tileRect l="-100000" t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n 1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" y="643"/>
            <a:ext cx="18285714" cy="10285714"/>
          </a:xfrm>
          <a:prstGeom prst="rect">
            <a:avLst/>
          </a:prstGeom>
        </p:spPr>
      </p:pic>
      <p:grpSp>
        <p:nvGrpSpPr>
          <p:cNvPr id="2" name="Grupo 1"/>
          <p:cNvGrpSpPr/>
          <p:nvPr/>
        </p:nvGrpSpPr>
        <p:grpSpPr>
          <a:xfrm>
            <a:off x="3590052" y="3389759"/>
            <a:ext cx="9628516" cy="2225701"/>
            <a:chOff x="4495800" y="4000500"/>
            <a:chExt cx="6991350" cy="1616101"/>
          </a:xfrm>
        </p:grpSpPr>
        <p:pic>
          <p:nvPicPr>
            <p:cNvPr id="12" name="Imagen 11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0777"/>
            <a:stretch/>
          </p:blipFill>
          <p:spPr>
            <a:xfrm>
              <a:off x="4495800" y="4000500"/>
              <a:ext cx="3068537" cy="1616101"/>
            </a:xfrm>
            <a:prstGeom prst="rect">
              <a:avLst/>
            </a:prstGeom>
          </p:spPr>
        </p:pic>
        <p:pic>
          <p:nvPicPr>
            <p:cNvPr id="13" name="Imagen 12"/>
            <p:cNvPicPr>
              <a:picLocks noChangeAspect="1"/>
            </p:cNvPicPr>
            <p:nvPr/>
          </p:nvPicPr>
          <p:blipFill rotWithShape="1">
            <a:blip r:embed="rId3">
              <a:biLevel thresh="2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9048" b="22695"/>
            <a:stretch/>
          </p:blipFill>
          <p:spPr>
            <a:xfrm>
              <a:off x="6324600" y="4610100"/>
              <a:ext cx="5162550" cy="8382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8554168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strategia-IA (2)" id="{39745BE6-33E1-410D-9FEF-1191B8B4EEC7}" vid="{4EAE8D16-9AF8-41E1-A51C-F901708874DB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PLANTILLA PARA PRESENTACIONES EXTERNAS_1</Template>
  <TotalTime>430</TotalTime>
  <Words>257</Words>
  <Application>Microsoft Office PowerPoint</Application>
  <PresentationFormat>Personalizado</PresentationFormat>
  <Paragraphs>46</Paragraphs>
  <Slides>7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7</vt:i4>
      </vt:variant>
    </vt:vector>
  </HeadingPairs>
  <TitlesOfParts>
    <vt:vector size="14" baseType="lpstr">
      <vt:lpstr>Arial</vt:lpstr>
      <vt:lpstr>Calibri</vt:lpstr>
      <vt:lpstr>Wingdings</vt:lpstr>
      <vt:lpstr>Arial Rounded MT Bold</vt:lpstr>
      <vt:lpstr>Times New Roman</vt:lpstr>
      <vt:lpstr>Baskerville Old Face</vt:lpstr>
      <vt:lpstr>Tema de Office</vt:lpstr>
      <vt:lpstr>Presentación de PowerPoint</vt:lpstr>
      <vt:lpstr>Multidisciplinary customs controls</vt:lpstr>
      <vt:lpstr>Presentación de PowerPoint</vt:lpstr>
      <vt:lpstr>Elements to be considered …</vt:lpstr>
      <vt:lpstr>Presentación de PowerPoint</vt:lpstr>
      <vt:lpstr>Presentación de PowerPoint</vt:lpstr>
      <vt:lpstr>Presentación de PowerPoint</vt:lpstr>
    </vt:vector>
  </TitlesOfParts>
  <Company>Agencia Tributaria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MARIN RAMIREZ M. ANGELS</dc:creator>
  <cp:lastModifiedBy>MARIN RAMIREZ M. ANGELES</cp:lastModifiedBy>
  <cp:revision>33</cp:revision>
  <dcterms:created xsi:type="dcterms:W3CDTF">2025-08-27T08:33:27Z</dcterms:created>
  <dcterms:modified xsi:type="dcterms:W3CDTF">2025-08-29T12:46:21Z</dcterms:modified>
  <dc:identifier>DAGCGfvAxXQ</dc:identifier>
</cp:coreProperties>
</file>