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6"/>
  </p:notesMasterIdLst>
  <p:handoutMasterIdLst>
    <p:handoutMasterId r:id="rId17"/>
  </p:handoutMasterIdLst>
  <p:sldIdLst>
    <p:sldId id="256" r:id="rId5"/>
    <p:sldId id="266" r:id="rId6"/>
    <p:sldId id="305" r:id="rId7"/>
    <p:sldId id="308" r:id="rId8"/>
    <p:sldId id="306" r:id="rId9"/>
    <p:sldId id="312" r:id="rId10"/>
    <p:sldId id="309" r:id="rId11"/>
    <p:sldId id="310" r:id="rId12"/>
    <p:sldId id="311" r:id="rId13"/>
    <p:sldId id="307" r:id="rId14"/>
    <p:sldId id="284" r:id="rId15"/>
  </p:sldIdLst>
  <p:sldSz cx="12192000" cy="6858000"/>
  <p:notesSz cx="6888163" cy="10020300"/>
  <p:defaultTextStyle>
    <a:defPPr rtl="0"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598" autoAdjust="0"/>
  </p:normalViewPr>
  <p:slideViewPr>
    <p:cSldViewPr snapToGrid="0">
      <p:cViewPr varScale="1">
        <p:scale>
          <a:sx n="128" d="100"/>
          <a:sy n="128" d="100"/>
        </p:scale>
        <p:origin x="456" y="1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7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5040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0589D207-BE08-4B33-B5B0-5A5A94C9512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755"/>
          </a:xfrm>
          <a:prstGeom prst="rect">
            <a:avLst/>
          </a:prstGeom>
        </p:spPr>
        <p:txBody>
          <a:bodyPr vert="horz" lIns="96608" tIns="48305" rIns="96608" bIns="48305" rtlCol="0"/>
          <a:lstStyle>
            <a:lvl1pPr algn="l">
              <a:defRPr sz="13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5E58DB9-49DC-495B-A68F-33D105C9065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01699" y="0"/>
            <a:ext cx="2984870" cy="502755"/>
          </a:xfrm>
          <a:prstGeom prst="rect">
            <a:avLst/>
          </a:prstGeom>
        </p:spPr>
        <p:txBody>
          <a:bodyPr vert="horz" lIns="96608" tIns="48305" rIns="96608" bIns="48305" rtlCol="0"/>
          <a:lstStyle>
            <a:lvl1pPr algn="r">
              <a:defRPr sz="1300"/>
            </a:lvl1pPr>
          </a:lstStyle>
          <a:p>
            <a:pPr rtl="0"/>
            <a:fld id="{B0D4B994-F8A5-4F6C-BC10-F5978E10DCD4}" type="datetime1">
              <a:rPr lang="pt-BR" smtClean="0"/>
              <a:t>03/10/2023</a:t>
            </a:fld>
            <a:endParaRPr lang="pt-BR" dirty="0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F66337E-DAD5-442C-9B8F-E10EB7D972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517547"/>
            <a:ext cx="2984870" cy="502754"/>
          </a:xfrm>
          <a:prstGeom prst="rect">
            <a:avLst/>
          </a:prstGeom>
        </p:spPr>
        <p:txBody>
          <a:bodyPr vert="horz" lIns="96608" tIns="48305" rIns="96608" bIns="48305" rtlCol="0" anchor="b"/>
          <a:lstStyle>
            <a:lvl1pPr algn="l">
              <a:defRPr sz="1300"/>
            </a:lvl1pPr>
          </a:lstStyle>
          <a:p>
            <a:pPr rtl="0"/>
            <a:endParaRPr lang="pt-BR" dirty="0"/>
          </a:p>
        </p:txBody>
      </p:sp>
      <p:sp>
        <p:nvSpPr>
          <p:cNvPr id="5" name="Espaço Reservado para o Número do Slide 4">
            <a:extLst>
              <a:ext uri="{FF2B5EF4-FFF2-40B4-BE49-F238E27FC236}">
                <a16:creationId xmlns:a16="http://schemas.microsoft.com/office/drawing/2014/main" id="{7EE3BDF2-02BD-4181-AC28-FD56172CC62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01699" y="9517547"/>
            <a:ext cx="2984870" cy="502754"/>
          </a:xfrm>
          <a:prstGeom prst="rect">
            <a:avLst/>
          </a:prstGeom>
        </p:spPr>
        <p:txBody>
          <a:bodyPr vert="horz" lIns="96608" tIns="48305" rIns="96608" bIns="48305" rtlCol="0" anchor="b"/>
          <a:lstStyle>
            <a:lvl1pPr algn="r">
              <a:defRPr sz="1300"/>
            </a:lvl1pPr>
          </a:lstStyle>
          <a:p>
            <a:pPr rtl="0"/>
            <a:fld id="{7AF8A362-CAFC-4987-9A50-47570528395E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5237491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2755"/>
          </a:xfrm>
          <a:prstGeom prst="rect">
            <a:avLst/>
          </a:prstGeom>
        </p:spPr>
        <p:txBody>
          <a:bodyPr vert="horz" lIns="96608" tIns="48305" rIns="96608" bIns="48305" rtlCol="0"/>
          <a:lstStyle>
            <a:lvl1pPr algn="l">
              <a:defRPr sz="1300"/>
            </a:lvl1pPr>
          </a:lstStyle>
          <a:p>
            <a:pPr rtl="0"/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0" cy="502755"/>
          </a:xfrm>
          <a:prstGeom prst="rect">
            <a:avLst/>
          </a:prstGeom>
        </p:spPr>
        <p:txBody>
          <a:bodyPr vert="horz" lIns="96608" tIns="48305" rIns="96608" bIns="48305" rtlCol="0"/>
          <a:lstStyle>
            <a:lvl1pPr algn="r">
              <a:defRPr sz="1300"/>
            </a:lvl1pPr>
          </a:lstStyle>
          <a:p>
            <a:pPr rtl="0"/>
            <a:fld id="{94048624-CD71-4B9F-8F11-0580C3347362}" type="datetime1">
              <a:rPr lang="pt-BR" smtClean="0"/>
              <a:t>03/10/2023</a:t>
            </a:fld>
            <a:endParaRPr lang="pt-BR" dirty="0"/>
          </a:p>
        </p:txBody>
      </p:sp>
      <p:sp>
        <p:nvSpPr>
          <p:cNvPr id="4" name="Espaço Reservado para Imagem do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08" tIns="48305" rIns="96608" bIns="48305" rtlCol="0" anchor="ctr"/>
          <a:lstStyle/>
          <a:p>
            <a:pPr rtl="0"/>
            <a:endParaRPr lang="pt-BR" dirty="0"/>
          </a:p>
        </p:txBody>
      </p:sp>
      <p:sp>
        <p:nvSpPr>
          <p:cNvPr id="5" name="Espaço Reservado para Notas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08" tIns="48305" rIns="96608" bIns="48305" rtlCol="0"/>
          <a:lstStyle/>
          <a:p>
            <a:pPr lvl="0" rtl="0"/>
            <a:r>
              <a:rPr lang="pt-BR"/>
              <a:t>Clique para editar o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517547"/>
            <a:ext cx="2984870" cy="502754"/>
          </a:xfrm>
          <a:prstGeom prst="rect">
            <a:avLst/>
          </a:prstGeom>
        </p:spPr>
        <p:txBody>
          <a:bodyPr vert="horz" lIns="96608" tIns="48305" rIns="96608" bIns="48305" rtlCol="0" anchor="b"/>
          <a:lstStyle>
            <a:lvl1pPr algn="l">
              <a:defRPr sz="1300"/>
            </a:lvl1pPr>
          </a:lstStyle>
          <a:p>
            <a:pPr rtl="0"/>
            <a:endParaRPr lang="pt-BR" dirty="0"/>
          </a:p>
        </p:txBody>
      </p:sp>
      <p:sp>
        <p:nvSpPr>
          <p:cNvPr id="7" name="Espaço Reservado para o Número do Slide 6"/>
          <p:cNvSpPr>
            <a:spLocks noGrp="1"/>
          </p:cNvSpPr>
          <p:nvPr>
            <p:ph type="sldNum" sz="quarter" idx="5"/>
          </p:nvPr>
        </p:nvSpPr>
        <p:spPr>
          <a:xfrm>
            <a:off x="3901699" y="9517547"/>
            <a:ext cx="2984870" cy="502754"/>
          </a:xfrm>
          <a:prstGeom prst="rect">
            <a:avLst/>
          </a:prstGeom>
        </p:spPr>
        <p:txBody>
          <a:bodyPr vert="horz" lIns="96608" tIns="48305" rIns="96608" bIns="48305" rtlCol="0" anchor="b"/>
          <a:lstStyle>
            <a:lvl1pPr algn="r">
              <a:defRPr sz="1300"/>
            </a:lvl1pPr>
          </a:lstStyle>
          <a:p>
            <a:pPr rtl="0"/>
            <a:fld id="{54EEB602-95FC-483A-B12D-216A7AD7EA24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2584309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defTabSz="966082">
              <a:defRPr/>
            </a:pPr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07F282E-55F5-4803-B60F-09BA4600E538}" type="slidenum">
              <a:rPr lang="pt-BR" smtClean="0"/>
              <a:t>2</a:t>
            </a:fld>
            <a:endParaRPr lang="pt-BR" dirty="0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FA32C5D-115C-4D9C-83A2-AEE0961B1941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F1232FB9-B08A-4FCF-AFCE-3043C37D18E7}" type="datetime1">
              <a:rPr lang="pt-BR" smtClean="0"/>
              <a:t>03/10/2023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274510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o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Notas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defTabSz="966082">
              <a:defRPr/>
            </a:pPr>
            <a:endParaRPr lang="pt-BR" dirty="0"/>
          </a:p>
        </p:txBody>
      </p:sp>
      <p:sp>
        <p:nvSpPr>
          <p:cNvPr id="4" name="Espaço Reservado para o Número do Slide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F07F282E-55F5-4803-B60F-09BA4600E538}" type="slidenum">
              <a:rPr lang="pt-BR" smtClean="0"/>
              <a:t>11</a:t>
            </a:fld>
            <a:endParaRPr lang="pt-BR" dirty="0"/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4EAC93E2-1C4C-4218-9086-4749BC007E7C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05ADD6E0-47A0-43EE-9496-50140D665D33}" type="datetime1">
              <a:rPr lang="pt-BR" smtClean="0"/>
              <a:t>03/10/2023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668859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tângulo 51">
            <a:extLst>
              <a:ext uri="{FF2B5EF4-FFF2-40B4-BE49-F238E27FC236}">
                <a16:creationId xmlns:a16="http://schemas.microsoft.com/office/drawing/2014/main" id="{EA8D8870-8337-4ABD-9EA6-3D5AAB7E42D9}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3" name="Retângulo 52">
            <a:extLst>
              <a:ext uri="{FF2B5EF4-FFF2-40B4-BE49-F238E27FC236}">
                <a16:creationId xmlns:a16="http://schemas.microsoft.com/office/drawing/2014/main" id="{BAC3B2DB-2CCA-4BD4-8D63-98257049E273}"/>
              </a:ext>
            </a:extLst>
          </p:cNvPr>
          <p:cNvSpPr/>
          <p:nvPr userDrawn="1"/>
        </p:nvSpPr>
        <p:spPr>
          <a:xfrm>
            <a:off x="1" y="825689"/>
            <a:ext cx="6795928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4" name="Título 1">
            <a:extLst>
              <a:ext uri="{FF2B5EF4-FFF2-40B4-BE49-F238E27FC236}">
                <a16:creationId xmlns:a16="http://schemas.microsoft.com/office/drawing/2014/main" id="{324DAAC3-FA37-4838-A298-327679F99F8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628168" y="1057522"/>
            <a:ext cx="5003540" cy="2173433"/>
          </a:xfrm>
        </p:spPr>
        <p:txBody>
          <a:bodyPr rtlCol="0">
            <a:noAutofit/>
          </a:bodyPr>
          <a:lstStyle>
            <a:lvl1pPr>
              <a:lnSpc>
                <a:spcPct val="100000"/>
              </a:lnSpc>
              <a:defRPr sz="4400" cap="all" baseline="0">
                <a:solidFill>
                  <a:schemeClr val="bg1"/>
                </a:solidFill>
              </a:defRPr>
            </a:lvl1pPr>
          </a:lstStyle>
          <a:p>
            <a:pPr rtl="0"/>
            <a:r>
              <a:rPr lang="pt-BR" sz="4400">
                <a:solidFill>
                  <a:schemeClr val="bg1"/>
                </a:solidFill>
              </a:rPr>
              <a:t>CLIQUE PARA ADICIONAR UM TÍTULO</a:t>
            </a:r>
          </a:p>
        </p:txBody>
      </p:sp>
      <p:sp>
        <p:nvSpPr>
          <p:cNvPr id="55" name="Subtítulo 2">
            <a:extLst>
              <a:ext uri="{FF2B5EF4-FFF2-40B4-BE49-F238E27FC236}">
                <a16:creationId xmlns:a16="http://schemas.microsoft.com/office/drawing/2014/main" id="{50BC9D78-FF13-4CEB-8ECB-E64E85C5D0B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646643" y="3751119"/>
            <a:ext cx="4985065" cy="1606163"/>
          </a:xfrm>
        </p:spPr>
        <p:txBody>
          <a:bodyPr rtlCol="0" anchor="t">
            <a:noAutofit/>
          </a:bodyPr>
          <a:lstStyle>
            <a:lvl1pPr>
              <a:defRPr sz="2400" b="0"/>
            </a:lvl1pPr>
          </a:lstStyle>
          <a:p>
            <a:pPr rtl="0"/>
            <a:r>
              <a:rPr lang="pt-BR">
                <a:solidFill>
                  <a:schemeClr val="tx1">
                    <a:lumMod val="75000"/>
                    <a:lumOff val="25000"/>
                  </a:schemeClr>
                </a:solidFill>
              </a:rPr>
              <a:t>Clique para adicionar um subtítulo</a:t>
            </a:r>
          </a:p>
        </p:txBody>
      </p:sp>
      <p:sp>
        <p:nvSpPr>
          <p:cNvPr id="56" name="Retângulo 55">
            <a:extLst>
              <a:ext uri="{FF2B5EF4-FFF2-40B4-BE49-F238E27FC236}">
                <a16:creationId xmlns:a16="http://schemas.microsoft.com/office/drawing/2014/main" id="{FB792E4C-AD3B-4E88-8540-E75759746368}"/>
              </a:ext>
            </a:extLst>
          </p:cNvPr>
          <p:cNvSpPr/>
          <p:nvPr userDrawn="1"/>
        </p:nvSpPr>
        <p:spPr>
          <a:xfrm>
            <a:off x="-1" y="889697"/>
            <a:ext cx="1070775" cy="2466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7" name="Retângulo 56">
            <a:extLst>
              <a:ext uri="{FF2B5EF4-FFF2-40B4-BE49-F238E27FC236}">
                <a16:creationId xmlns:a16="http://schemas.microsoft.com/office/drawing/2014/main" id="{6A32632F-9ED1-4328-BBE3-B4E014156A29}"/>
              </a:ext>
            </a:extLst>
          </p:cNvPr>
          <p:cNvSpPr/>
          <p:nvPr userDrawn="1"/>
        </p:nvSpPr>
        <p:spPr>
          <a:xfrm rot="5400000">
            <a:off x="-2365125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8" name="Espaço Reservado para Rodapé 4">
            <a:extLst>
              <a:ext uri="{FF2B5EF4-FFF2-40B4-BE49-F238E27FC236}">
                <a16:creationId xmlns:a16="http://schemas.microsoft.com/office/drawing/2014/main" id="{15A37EDE-F10B-4C4B-9572-8778C2D6A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5103" y="6309360"/>
            <a:ext cx="4797504" cy="457200"/>
          </a:xfrm>
        </p:spPr>
        <p:txBody>
          <a:bodyPr rtlCol="0"/>
          <a:lstStyle/>
          <a:p>
            <a:pPr algn="l" rtl="0"/>
            <a:r>
              <a:rPr lang="pt-BR"/>
              <a:t>Título da Apresentação</a:t>
            </a:r>
          </a:p>
        </p:txBody>
      </p:sp>
      <p:sp>
        <p:nvSpPr>
          <p:cNvPr id="59" name="Retângulo 58">
            <a:extLst>
              <a:ext uri="{FF2B5EF4-FFF2-40B4-BE49-F238E27FC236}">
                <a16:creationId xmlns:a16="http://schemas.microsoft.com/office/drawing/2014/main" id="{EA124D3C-01E3-4B96-BDF0-54851D1739D0}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61" name="Espaço Reservado para Data 35">
            <a:extLst>
              <a:ext uri="{FF2B5EF4-FFF2-40B4-BE49-F238E27FC236}">
                <a16:creationId xmlns:a16="http://schemas.microsoft.com/office/drawing/2014/main" id="{D6890A67-3C66-4F8A-B1A6-05469F40F8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 rtlCol="0"/>
          <a:lstStyle/>
          <a:p>
            <a:pPr algn="l" rtl="0"/>
            <a:r>
              <a:rPr lang="pt-BR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t>1/2/20XX</a:t>
            </a:r>
            <a:endParaRPr lang="pt-BR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2" name="Espaço Reservado para o Número do Slide 36">
            <a:extLst>
              <a:ext uri="{FF2B5EF4-FFF2-40B4-BE49-F238E27FC236}">
                <a16:creationId xmlns:a16="http://schemas.microsoft.com/office/drawing/2014/main" id="{46849723-0CBF-47CA-9477-4D42CAC71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rPr>
              <a:pPr rtl="0"/>
              <a:t>‹Nº›</a:t>
            </a:fld>
            <a:endParaRPr lang="pt-BR" dirty="0"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65" name="Espaço Reservado para Imagem 64">
            <a:extLst>
              <a:ext uri="{FF2B5EF4-FFF2-40B4-BE49-F238E27FC236}">
                <a16:creationId xmlns:a16="http://schemas.microsoft.com/office/drawing/2014/main" id="{D60E3C33-714C-4528-93A6-4470C3E89AE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859936" y="-2"/>
            <a:ext cx="5332064" cy="6858002"/>
          </a:xfrm>
          <a:custGeom>
            <a:avLst/>
            <a:gdLst>
              <a:gd name="connsiteX0" fmla="*/ 0 w 5332064"/>
              <a:gd name="connsiteY0" fmla="*/ 0 h 6858002"/>
              <a:gd name="connsiteX1" fmla="*/ 5332064 w 5332064"/>
              <a:gd name="connsiteY1" fmla="*/ 0 h 6858002"/>
              <a:gd name="connsiteX2" fmla="*/ 5332064 w 5332064"/>
              <a:gd name="connsiteY2" fmla="*/ 6858002 h 6858002"/>
              <a:gd name="connsiteX3" fmla="*/ 0 w 5332064"/>
              <a:gd name="connsiteY3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332064" h="6858002">
                <a:moveTo>
                  <a:pt x="0" y="0"/>
                </a:moveTo>
                <a:lnTo>
                  <a:pt x="5332064" y="0"/>
                </a:lnTo>
                <a:lnTo>
                  <a:pt x="5332064" y="6858002"/>
                </a:lnTo>
                <a:lnTo>
                  <a:pt x="0" y="6858002"/>
                </a:lnTo>
                <a:close/>
              </a:path>
            </a:pathLst>
          </a:custGeom>
        </p:spPr>
        <p:txBody>
          <a:bodyPr wrap="square" rtlCol="0" anchor="t">
            <a:noAutofit/>
          </a:bodyPr>
          <a:lstStyle>
            <a:lvl1pPr algn="ctr">
              <a:defRPr/>
            </a:lvl1pPr>
          </a:lstStyle>
          <a:p>
            <a:pPr rtl="0"/>
            <a:r>
              <a:rPr lang="pt-BR"/>
              <a:t>Clique para adicionar foto</a:t>
            </a:r>
          </a:p>
        </p:txBody>
      </p:sp>
    </p:spTree>
    <p:extLst>
      <p:ext uri="{BB962C8B-B14F-4D97-AF65-F5344CB8AC3E}">
        <p14:creationId xmlns:p14="http://schemas.microsoft.com/office/powerpoint/2010/main" val="42582526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una do Conteúd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tângulo 1">
            <a:extLst>
              <a:ext uri="{FF2B5EF4-FFF2-40B4-BE49-F238E27FC236}">
                <a16:creationId xmlns:a16="http://schemas.microsoft.com/office/drawing/2014/main" id="{2A19A957-1FB5-43F8-B325-BBD9FEF23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3FA5410A-92A6-4C0B-9D89-186B7DDB2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903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D8F3F22-19C9-4C61-8202-3220217D29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935" y="180644"/>
            <a:ext cx="10900146" cy="935776"/>
          </a:xfrm>
        </p:spPr>
        <p:txBody>
          <a:bodyPr rtlCol="0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>
                <a:solidFill>
                  <a:schemeClr val="bg1"/>
                </a:solidFill>
              </a:rPr>
              <a:t>Clique para adicionar um título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21A26073-23A2-4B91-A128-79AA1BE935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351619"/>
            <a:ext cx="12192000" cy="474948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14D5DFA-0CEA-43F0-98EE-6C9F741F7C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6107836"/>
            <a:ext cx="4651248" cy="750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0F94B471-6707-4251-8230-A51AED0767C9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934" y="1834005"/>
            <a:ext cx="4727735" cy="465155"/>
          </a:xfrm>
        </p:spPr>
        <p:txBody>
          <a:bodyPr rtlCol="0"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pPr rtl="0"/>
            <a:r>
              <a:rPr lang="pt-BR"/>
              <a:t>Clique para adicionar um subtítulo</a:t>
            </a:r>
          </a:p>
        </p:txBody>
      </p:sp>
      <p:sp>
        <p:nvSpPr>
          <p:cNvPr id="8" name="Espaço Reservado para Conteúdo 2">
            <a:extLst>
              <a:ext uri="{FF2B5EF4-FFF2-40B4-BE49-F238E27FC236}">
                <a16:creationId xmlns:a16="http://schemas.microsoft.com/office/drawing/2014/main" id="{ED986D97-E6F1-49E8-977A-C802B4E41B7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934" y="2422380"/>
            <a:ext cx="4727735" cy="3029446"/>
          </a:xfrm>
        </p:spPr>
        <p:txBody>
          <a:bodyPr rtlCol="0" anchor="t">
            <a:no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pPr rtl="0"/>
            <a:r>
              <a:rPr lang="pt-BR"/>
              <a:t> Clique para adicionar o texto</a:t>
            </a:r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762163C0-B07F-43E4-B17C-2E6A96553B9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5999" y="1834004"/>
            <a:ext cx="4727735" cy="465155"/>
          </a:xfrm>
        </p:spPr>
        <p:txBody>
          <a:bodyPr rtlCol="0"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pPr rtl="0"/>
            <a:r>
              <a:rPr lang="pt-BR"/>
              <a:t>Clique para adicionar um subtítulo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9098FA6D-3C80-4FE1-B248-1CA2B6862F6D}"/>
              </a:ext>
            </a:extLst>
          </p:cNvPr>
          <p:cNvSpPr>
            <a:spLocks noGrp="1"/>
          </p:cNvSpPr>
          <p:nvPr>
            <p:ph idx="13" hasCustomPrompt="1"/>
          </p:nvPr>
        </p:nvSpPr>
        <p:spPr>
          <a:xfrm>
            <a:off x="6095999" y="2422380"/>
            <a:ext cx="4727735" cy="3029446"/>
          </a:xfrm>
        </p:spPr>
        <p:txBody>
          <a:bodyPr rtlCol="0" anchor="t">
            <a:no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pPr rtl="0"/>
            <a:r>
              <a:rPr lang="pt-BR"/>
              <a:t> Clique para adicionar o texto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8352712D-F957-4B22-8B50-BE10410FF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101107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1" name="Espaço Reservado para Rodapé 29">
            <a:extLst>
              <a:ext uri="{FF2B5EF4-FFF2-40B4-BE49-F238E27FC236}">
                <a16:creationId xmlns:a16="http://schemas.microsoft.com/office/drawing/2014/main" id="{26FD74F8-42BB-4CB4-ABF1-5F149743B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2917" y="6309360"/>
            <a:ext cx="3423986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0" name="Espaço Reservado para Data 28">
            <a:extLst>
              <a:ext uri="{FF2B5EF4-FFF2-40B4-BE49-F238E27FC236}">
                <a16:creationId xmlns:a16="http://schemas.microsoft.com/office/drawing/2014/main" id="{5B031752-6400-4BFB-979F-E2EE795E4B9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73620" y="6309360"/>
            <a:ext cx="3411973" cy="4572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12" name="Espaço Reservado para o Número do Slide 30">
            <a:extLst>
              <a:ext uri="{FF2B5EF4-FFF2-40B4-BE49-F238E27FC236}">
                <a16:creationId xmlns:a16="http://schemas.microsoft.com/office/drawing/2014/main" id="{6A5CAEAF-7DEC-4B20-8B1E-301A9D0E68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70B696A3-EA34-4924-9037-E330B1CB89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3798" y="6117631"/>
            <a:ext cx="64008" cy="74036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29103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luna do Conteúd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tângulo 1">
            <a:extLst>
              <a:ext uri="{FF2B5EF4-FFF2-40B4-BE49-F238E27FC236}">
                <a16:creationId xmlns:a16="http://schemas.microsoft.com/office/drawing/2014/main" id="{725A2F16-8CE0-4F2E-933C-EFDFB1E19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18C70705-E2EE-4992-AE78-FDBE1285C8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903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21C428A7-7771-4474-8BB4-8A6F0FEF87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935" y="180644"/>
            <a:ext cx="10900146" cy="935776"/>
          </a:xfrm>
        </p:spPr>
        <p:txBody>
          <a:bodyPr rtlCol="0">
            <a:no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>
                <a:solidFill>
                  <a:schemeClr val="bg1"/>
                </a:solidFill>
              </a:rPr>
              <a:t>Clique para adicionar um título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B98730F6-0DF6-48BC-86CC-00BE183501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1351619"/>
            <a:ext cx="12192000" cy="4749487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2D31104-1E19-4E17-A3FE-2B2C55134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6107836"/>
            <a:ext cx="4651248" cy="7501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02CEB59E-1776-4FF1-BF4D-A33B618FD59F}"/>
              </a:ext>
            </a:extLst>
          </p:cNvPr>
          <p:cNvSpPr>
            <a:spLocks noGrp="1"/>
          </p:cNvSpPr>
          <p:nvPr>
            <p:ph idx="14" hasCustomPrompt="1"/>
          </p:nvPr>
        </p:nvSpPr>
        <p:spPr>
          <a:xfrm>
            <a:off x="648935" y="1834005"/>
            <a:ext cx="3519028" cy="465155"/>
          </a:xfrm>
        </p:spPr>
        <p:txBody>
          <a:bodyPr rtlCol="0"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pPr rtl="0"/>
            <a:r>
              <a:rPr lang="pt-BR"/>
              <a:t>Clique para adicionar um subtítulo</a:t>
            </a:r>
          </a:p>
        </p:txBody>
      </p:sp>
      <p:sp>
        <p:nvSpPr>
          <p:cNvPr id="7" name="Espaço Reservado para Conteúdo 2">
            <a:extLst>
              <a:ext uri="{FF2B5EF4-FFF2-40B4-BE49-F238E27FC236}">
                <a16:creationId xmlns:a16="http://schemas.microsoft.com/office/drawing/2014/main" id="{26B55E76-BA79-44AC-B206-DA13D60FDA2E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48935" y="2419555"/>
            <a:ext cx="3519028" cy="3197260"/>
          </a:xfrm>
        </p:spPr>
        <p:txBody>
          <a:bodyPr rtlCol="0" anchor="t">
            <a:norm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pPr rtl="0"/>
            <a:r>
              <a:rPr lang="pt-BR"/>
              <a:t> Clique para adicionar o texto</a:t>
            </a:r>
          </a:p>
        </p:txBody>
      </p:sp>
      <p:sp>
        <p:nvSpPr>
          <p:cNvPr id="21" name="Espaço Reservado para Conteúdo 2">
            <a:extLst>
              <a:ext uri="{FF2B5EF4-FFF2-40B4-BE49-F238E27FC236}">
                <a16:creationId xmlns:a16="http://schemas.microsoft.com/office/drawing/2014/main" id="{60518C4D-71E5-4211-A191-A8ED7185DED2}"/>
              </a:ext>
            </a:extLst>
          </p:cNvPr>
          <p:cNvSpPr>
            <a:spLocks noGrp="1"/>
          </p:cNvSpPr>
          <p:nvPr>
            <p:ph idx="18" hasCustomPrompt="1"/>
          </p:nvPr>
        </p:nvSpPr>
        <p:spPr>
          <a:xfrm>
            <a:off x="4336486" y="1828356"/>
            <a:ext cx="3519028" cy="465155"/>
          </a:xfrm>
        </p:spPr>
        <p:txBody>
          <a:bodyPr rtlCol="0"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pPr rtl="0"/>
            <a:r>
              <a:rPr lang="pt-BR"/>
              <a:t>Clique para adicionar um subtítulo</a:t>
            </a:r>
          </a:p>
        </p:txBody>
      </p:sp>
      <p:sp>
        <p:nvSpPr>
          <p:cNvPr id="20" name="Espaço Reservado para Conteúdo 2">
            <a:extLst>
              <a:ext uri="{FF2B5EF4-FFF2-40B4-BE49-F238E27FC236}">
                <a16:creationId xmlns:a16="http://schemas.microsoft.com/office/drawing/2014/main" id="{D7EF9B63-4443-4EE5-A88B-2F1FA4CC4043}"/>
              </a:ext>
            </a:extLst>
          </p:cNvPr>
          <p:cNvSpPr>
            <a:spLocks noGrp="1"/>
          </p:cNvSpPr>
          <p:nvPr>
            <p:ph idx="17" hasCustomPrompt="1"/>
          </p:nvPr>
        </p:nvSpPr>
        <p:spPr>
          <a:xfrm>
            <a:off x="4336486" y="2419555"/>
            <a:ext cx="3519028" cy="3197260"/>
          </a:xfrm>
        </p:spPr>
        <p:txBody>
          <a:bodyPr rtlCol="0" anchor="t">
            <a:norm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pPr rtl="0"/>
            <a:r>
              <a:rPr lang="pt-BR"/>
              <a:t> Clique para adicionar o texto</a:t>
            </a:r>
          </a:p>
        </p:txBody>
      </p:sp>
      <p:sp>
        <p:nvSpPr>
          <p:cNvPr id="19" name="Espaço Reservado para Conteúdo 2">
            <a:extLst>
              <a:ext uri="{FF2B5EF4-FFF2-40B4-BE49-F238E27FC236}">
                <a16:creationId xmlns:a16="http://schemas.microsoft.com/office/drawing/2014/main" id="{E54FF8D9-50D3-4515-B896-B127F664C1E1}"/>
              </a:ext>
            </a:extLst>
          </p:cNvPr>
          <p:cNvSpPr>
            <a:spLocks noGrp="1"/>
          </p:cNvSpPr>
          <p:nvPr>
            <p:ph idx="16" hasCustomPrompt="1"/>
          </p:nvPr>
        </p:nvSpPr>
        <p:spPr>
          <a:xfrm>
            <a:off x="8024037" y="1834005"/>
            <a:ext cx="3519028" cy="465155"/>
          </a:xfrm>
        </p:spPr>
        <p:txBody>
          <a:bodyPr rtlCol="0" anchor="t">
            <a:noAutofit/>
          </a:bodyPr>
          <a:lstStyle>
            <a:lvl1pPr>
              <a:buFont typeface="Arial" panose="020B0604020202020204" pitchFamily="34" charset="0"/>
              <a:buNone/>
              <a:defRPr sz="2000" b="1"/>
            </a:lvl1pPr>
          </a:lstStyle>
          <a:p>
            <a:pPr rtl="0"/>
            <a:r>
              <a:rPr lang="pt-BR"/>
              <a:t>Clique para adicionar um subtítulo</a:t>
            </a:r>
          </a:p>
        </p:txBody>
      </p:sp>
      <p:sp>
        <p:nvSpPr>
          <p:cNvPr id="18" name="Espaço Reservado para Conteúdo 2">
            <a:extLst>
              <a:ext uri="{FF2B5EF4-FFF2-40B4-BE49-F238E27FC236}">
                <a16:creationId xmlns:a16="http://schemas.microsoft.com/office/drawing/2014/main" id="{E95B62E8-2D9A-443A-8560-D347C4703894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8024037" y="2419555"/>
            <a:ext cx="3519028" cy="3197260"/>
          </a:xfrm>
        </p:spPr>
        <p:txBody>
          <a:bodyPr rtlCol="0" anchor="t">
            <a:normAutofit/>
          </a:bodyPr>
          <a:lstStyle>
            <a:lvl1pPr marL="283464" indent="-283464">
              <a:buFont typeface="Arial" panose="020B0604020202020204" pitchFamily="34" charset="0"/>
              <a:buChar char="•"/>
              <a:defRPr sz="1600" b="0" baseline="0"/>
            </a:lvl1pPr>
          </a:lstStyle>
          <a:p>
            <a:pPr rtl="0"/>
            <a:r>
              <a:rPr lang="pt-BR"/>
              <a:t> Clique para adicionar o texto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DA7A17E-1562-4B10-9BC8-AB6B45E6BD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4" y="6101107"/>
            <a:ext cx="1218895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D37258C-9B58-4DC0-BC98-826A38D4B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33798" y="6117631"/>
            <a:ext cx="64008" cy="74036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3" name="Espaço Reservado para Rodapé 29">
            <a:extLst>
              <a:ext uri="{FF2B5EF4-FFF2-40B4-BE49-F238E27FC236}">
                <a16:creationId xmlns:a16="http://schemas.microsoft.com/office/drawing/2014/main" id="{2F8E2987-7F65-44D5-B3AD-776ECF8D8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2917" y="6309360"/>
            <a:ext cx="3423986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2" name="Espaço Reservado para Data 28">
            <a:extLst>
              <a:ext uri="{FF2B5EF4-FFF2-40B4-BE49-F238E27FC236}">
                <a16:creationId xmlns:a16="http://schemas.microsoft.com/office/drawing/2014/main" id="{08BD4E48-A35B-4475-BC85-E58DA2920F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73620" y="6309360"/>
            <a:ext cx="3411973" cy="4572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11" name="Espaço Reservado para o Número do Slide 30">
            <a:extLst>
              <a:ext uri="{FF2B5EF4-FFF2-40B4-BE49-F238E27FC236}">
                <a16:creationId xmlns:a16="http://schemas.microsoft.com/office/drawing/2014/main" id="{FBDAEBAB-F3AA-4DB3-96B7-6387085C1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637555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su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tângulo 5">
            <a:extLst>
              <a:ext uri="{FF2B5EF4-FFF2-40B4-BE49-F238E27FC236}">
                <a16:creationId xmlns:a16="http://schemas.microsoft.com/office/drawing/2014/main" id="{53C66564-535A-4715-9B27-B8AB14F77E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3821E99-F411-4BAB-8211-C344272A2A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77552" y="0"/>
            <a:ext cx="751444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029B7F2A-CF10-474B-91F1-7C50A7DAF83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76668" y="537381"/>
            <a:ext cx="6172412" cy="1031927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58F0D6D9-A64A-415F-BA44-494062CA6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121655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777B49C-9749-4042-A729-C27F583654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2249324"/>
            <a:ext cx="461772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1B79F49-5021-4A8F-A90A-5E08F7FB5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546655"/>
            <a:ext cx="461772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3" name="Espaço Reservado para Imagem 19">
            <a:extLst>
              <a:ext uri="{FF2B5EF4-FFF2-40B4-BE49-F238E27FC236}">
                <a16:creationId xmlns:a16="http://schemas.microsoft.com/office/drawing/2014/main" id="{B6E270BA-010E-406C-8FBF-0ED0DA28D0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-3"/>
            <a:ext cx="4613544" cy="2249321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pt-BR"/>
              <a:t>Clique para adicionar imagem</a:t>
            </a:r>
          </a:p>
        </p:txBody>
      </p:sp>
      <p:sp>
        <p:nvSpPr>
          <p:cNvPr id="24" name="Espaço Reservado para Imagem 19">
            <a:extLst>
              <a:ext uri="{FF2B5EF4-FFF2-40B4-BE49-F238E27FC236}">
                <a16:creationId xmlns:a16="http://schemas.microsoft.com/office/drawing/2014/main" id="{6E15371C-3F24-44D7-97EB-74C12D53CBB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2311339"/>
            <a:ext cx="4613544" cy="2241520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pt-BR"/>
              <a:t>Clique para adicionar imagem</a:t>
            </a:r>
          </a:p>
        </p:txBody>
      </p:sp>
      <p:sp>
        <p:nvSpPr>
          <p:cNvPr id="25" name="Espaço Reservado para Imagem 19">
            <a:extLst>
              <a:ext uri="{FF2B5EF4-FFF2-40B4-BE49-F238E27FC236}">
                <a16:creationId xmlns:a16="http://schemas.microsoft.com/office/drawing/2014/main" id="{E39E0BDE-5895-4B94-90AC-7045292B0B34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1" y="4613572"/>
            <a:ext cx="4613544" cy="2241520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pt-BR"/>
              <a:t>Clique para adicionar imagem</a:t>
            </a:r>
          </a:p>
        </p:txBody>
      </p:sp>
      <p:sp>
        <p:nvSpPr>
          <p:cNvPr id="15" name="Espaço Reservado para Conteúdo 2">
            <a:extLst>
              <a:ext uri="{FF2B5EF4-FFF2-40B4-BE49-F238E27FC236}">
                <a16:creationId xmlns:a16="http://schemas.microsoft.com/office/drawing/2014/main" id="{E8823570-AC4F-4679-98CA-DC7F7B2CC10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76671" y="1735745"/>
            <a:ext cx="6172412" cy="3767496"/>
          </a:xfrm>
        </p:spPr>
        <p:txBody>
          <a:bodyPr rtlCol="0" anchor="t">
            <a:normAutofit/>
          </a:bodyPr>
          <a:lstStyle>
            <a:lvl1pPr>
              <a:buFont typeface="Arial" panose="020B0604020202020204" pitchFamily="34" charset="0"/>
              <a:buNone/>
              <a:defRPr sz="1600" b="0"/>
            </a:lvl1pPr>
          </a:lstStyle>
          <a:p>
            <a:pPr rtl="0"/>
            <a:r>
              <a:rPr lang="pt-BR"/>
              <a:t> Clique para adicionar o texto</a:t>
            </a:r>
          </a:p>
        </p:txBody>
      </p:sp>
      <p:sp>
        <p:nvSpPr>
          <p:cNvPr id="17" name="Espaço Reservado para Rodapé 4">
            <a:extLst>
              <a:ext uri="{FF2B5EF4-FFF2-40B4-BE49-F238E27FC236}">
                <a16:creationId xmlns:a16="http://schemas.microsoft.com/office/drawing/2014/main" id="{BB6B62FA-FEDE-42B0-8B7B-24AE138EB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2917" y="6309360"/>
            <a:ext cx="3271516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16" name="Espaço Reservado para Data 3">
            <a:extLst>
              <a:ext uri="{FF2B5EF4-FFF2-40B4-BE49-F238E27FC236}">
                <a16:creationId xmlns:a16="http://schemas.microsoft.com/office/drawing/2014/main" id="{9E8578BE-8DB2-4FE6-B45A-2B3415CEE1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376668" y="6309360"/>
            <a:ext cx="3411973" cy="457200"/>
          </a:xfrm>
        </p:spPr>
        <p:txBody>
          <a:bodyPr rtlCol="0"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18" name="Espaço Reservado para o Número do Slide 5">
            <a:extLst>
              <a:ext uri="{FF2B5EF4-FFF2-40B4-BE49-F238E27FC236}">
                <a16:creationId xmlns:a16="http://schemas.microsoft.com/office/drawing/2014/main" id="{6AF7C96F-C1E5-45F5-B070-2D025E7BD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8457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echa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tângulo 5">
            <a:extLst>
              <a:ext uri="{FF2B5EF4-FFF2-40B4-BE49-F238E27FC236}">
                <a16:creationId xmlns:a16="http://schemas.microsoft.com/office/drawing/2014/main" id="{23DC2F0A-1748-49AE-AF72-D6BBB4F8F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83DF7B1-E0C5-4E09-BB5C-F11EA14D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66789"/>
            <a:ext cx="6833381" cy="259421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id="{BBC678EC-E47C-4AC2-A75A-7022CECD00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4622" y="1138041"/>
            <a:ext cx="4862811" cy="2019488"/>
          </a:xfrm>
        </p:spPr>
        <p:txBody>
          <a:bodyPr rtlCol="0"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>
                <a:solidFill>
                  <a:schemeClr val="bg1"/>
                </a:solidFill>
              </a:rPr>
              <a:t>CLIQUE PARA ADICIONAR UM TÍTULO</a:t>
            </a:r>
          </a:p>
        </p:txBody>
      </p:sp>
      <p:sp>
        <p:nvSpPr>
          <p:cNvPr id="25" name="Espaço Reservado para Imagem 21">
            <a:extLst>
              <a:ext uri="{FF2B5EF4-FFF2-40B4-BE49-F238E27FC236}">
                <a16:creationId xmlns:a16="http://schemas.microsoft.com/office/drawing/2014/main" id="{8B745891-A8DA-4640-BB3F-1693FC5AC4A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858023" y="4941"/>
            <a:ext cx="5333977" cy="3392053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pt-BR"/>
              <a:t>Clique para adicionar foto</a:t>
            </a:r>
          </a:p>
        </p:txBody>
      </p:sp>
      <p:sp>
        <p:nvSpPr>
          <p:cNvPr id="24" name="Espaço Reservado para Imagem 21">
            <a:extLst>
              <a:ext uri="{FF2B5EF4-FFF2-40B4-BE49-F238E27FC236}">
                <a16:creationId xmlns:a16="http://schemas.microsoft.com/office/drawing/2014/main" id="{BC2DF568-4EA5-4F79-980F-47FC90AEA12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67712" y="3461002"/>
            <a:ext cx="5728215" cy="3396997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pt-BR"/>
              <a:t>Clique para adicionar foto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E74E69A-5ABD-42DF-A2B0-997A626257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3063" y="920164"/>
            <a:ext cx="1070775" cy="246619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C2B6D0A-4A1F-4B59-B429-AD3FABC74F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2B66529-F6B7-4C1C-8291-8139628DF6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848456"/>
            <a:ext cx="6833382" cy="7170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872245B9-34B5-4F89-8EA6-C018B9D4FA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858023" y="3442673"/>
            <a:ext cx="5333977" cy="34153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90814BE-76E8-43EC-9616-A1F02F053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1219200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6" name="Espaço Reservado para Conteúdo 2">
            <a:extLst>
              <a:ext uri="{FF2B5EF4-FFF2-40B4-BE49-F238E27FC236}">
                <a16:creationId xmlns:a16="http://schemas.microsoft.com/office/drawing/2014/main" id="{F8AAA0A6-9D4B-4AA2-82F0-77E5ECF4B647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386762" y="3928342"/>
            <a:ext cx="4162319" cy="2285000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2400" b="0"/>
            </a:lvl1pPr>
          </a:lstStyle>
          <a:p>
            <a:pPr rtl="0"/>
            <a:r>
              <a:rPr lang="pt-BR"/>
              <a:t>Clique para adicionar o texto</a:t>
            </a:r>
          </a:p>
        </p:txBody>
      </p:sp>
      <p:sp>
        <p:nvSpPr>
          <p:cNvPr id="17" name="Espaço Reservado para Rodapé 12">
            <a:extLst>
              <a:ext uri="{FF2B5EF4-FFF2-40B4-BE49-F238E27FC236}">
                <a16:creationId xmlns:a16="http://schemas.microsoft.com/office/drawing/2014/main" id="{8E3FFD99-95F0-47A4-8642-FB9FECEC4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25917" y="6309360"/>
            <a:ext cx="4946592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94727536-E532-4015-A178-0ABB6B09C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339893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9" name="Espaço Reservado para Data 11">
            <a:extLst>
              <a:ext uri="{FF2B5EF4-FFF2-40B4-BE49-F238E27FC236}">
                <a16:creationId xmlns:a16="http://schemas.microsoft.com/office/drawing/2014/main" id="{22977876-C29D-4D32-9948-303465AEC3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77730" y="6309360"/>
            <a:ext cx="2736329" cy="457200"/>
          </a:xfrm>
        </p:spPr>
        <p:txBody>
          <a:bodyPr rtlCol="0"/>
          <a:lstStyle/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20" name="Espaço Reservado para o Número do Slide 15">
            <a:extLst>
              <a:ext uri="{FF2B5EF4-FFF2-40B4-BE49-F238E27FC236}">
                <a16:creationId xmlns:a16="http://schemas.microsoft.com/office/drawing/2014/main" id="{6A7BC11E-2EF0-4989-9A7E-7AB377DB8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19767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tângulo 6">
            <a:extLst>
              <a:ext uri="{FF2B5EF4-FFF2-40B4-BE49-F238E27FC236}">
                <a16:creationId xmlns:a16="http://schemas.microsoft.com/office/drawing/2014/main" id="{BF5F5DFA-1BC3-4062-9356-6145C9F7CD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6B5D461-AEC0-477F-A77A-6227F95A83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75813" y="0"/>
            <a:ext cx="4016188" cy="1056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DE1A041D-DE47-45FA-AC78-CC7FD0257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11614254-52EF-4F58-99B1-CDA7C39223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49" y="1095508"/>
            <a:ext cx="8203482" cy="50168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BD3B3ABA-0408-41EA-935D-D4F4586AA8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7178" y="1475399"/>
            <a:ext cx="6623040" cy="791861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13" name="Espaço Reservado para Conteúdo 2">
            <a:extLst>
              <a:ext uri="{FF2B5EF4-FFF2-40B4-BE49-F238E27FC236}">
                <a16:creationId xmlns:a16="http://schemas.microsoft.com/office/drawing/2014/main" id="{40D7EF23-28EE-4115-879A-D95BBAC6624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87179" y="2502047"/>
            <a:ext cx="6623039" cy="3030599"/>
          </a:xfrm>
        </p:spPr>
        <p:txBody>
          <a:bodyPr rtlCol="0" anchor="t">
            <a:normAutofit/>
          </a:bodyPr>
          <a:lstStyle>
            <a:lvl1pPr>
              <a:defRPr sz="2000" b="0"/>
            </a:lvl1pPr>
          </a:lstStyle>
          <a:p>
            <a:pPr rtl="0"/>
            <a:r>
              <a:rPr lang="pt-BR"/>
              <a:t>Clique para adicionar o texto</a:t>
            </a:r>
          </a:p>
        </p:txBody>
      </p:sp>
      <p:sp>
        <p:nvSpPr>
          <p:cNvPr id="23" name="Espaço Reservado para Imagem 22">
            <a:extLst>
              <a:ext uri="{FF2B5EF4-FFF2-40B4-BE49-F238E27FC236}">
                <a16:creationId xmlns:a16="http://schemas.microsoft.com/office/drawing/2014/main" id="{E4B41004-DE9E-4B19-B7DE-91782B37C84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194348" y="1085431"/>
            <a:ext cx="3997652" cy="5037857"/>
          </a:xfrm>
          <a:custGeom>
            <a:avLst/>
            <a:gdLst>
              <a:gd name="connsiteX0" fmla="*/ 0 w 3997652"/>
              <a:gd name="connsiteY0" fmla="*/ 0 h 5037857"/>
              <a:gd name="connsiteX1" fmla="*/ 3997652 w 3997652"/>
              <a:gd name="connsiteY1" fmla="*/ 0 h 5037857"/>
              <a:gd name="connsiteX2" fmla="*/ 3997652 w 3997652"/>
              <a:gd name="connsiteY2" fmla="*/ 5037857 h 5037857"/>
              <a:gd name="connsiteX3" fmla="*/ 0 w 3997652"/>
              <a:gd name="connsiteY3" fmla="*/ 5037857 h 503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97652" h="5037857">
                <a:moveTo>
                  <a:pt x="0" y="0"/>
                </a:moveTo>
                <a:lnTo>
                  <a:pt x="3997652" y="0"/>
                </a:lnTo>
                <a:lnTo>
                  <a:pt x="3997652" y="5037857"/>
                </a:lnTo>
                <a:lnTo>
                  <a:pt x="0" y="5037857"/>
                </a:lnTo>
                <a:close/>
              </a:path>
            </a:pathLst>
          </a:custGeom>
        </p:spPr>
        <p:txBody>
          <a:bodyPr wrap="square" rtlCol="0" anchor="t">
            <a:noAutofit/>
          </a:bodyPr>
          <a:lstStyle>
            <a:lvl1pPr algn="ctr">
              <a:defRPr/>
            </a:lvl1pPr>
          </a:lstStyle>
          <a:p>
            <a:pPr rtl="0"/>
            <a:r>
              <a:rPr lang="pt-BR"/>
              <a:t>Clique para adicionar foto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1837301C-2B9B-4119-9002-BD6DB2AB87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6144405"/>
            <a:ext cx="8150087" cy="7135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BD12738D-D0ED-4899-A01C-42439B5B3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206532" y="6167615"/>
            <a:ext cx="3982418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5EED261D-45B9-40C1-8341-8B8B796E8A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7" name="Espaço Reservado para Rodapé 7">
            <a:extLst>
              <a:ext uri="{FF2B5EF4-FFF2-40B4-BE49-F238E27FC236}">
                <a16:creationId xmlns:a16="http://schemas.microsoft.com/office/drawing/2014/main" id="{182CF530-D736-4104-8678-850EEDF99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7178" y="6309360"/>
            <a:ext cx="6623040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3E23953F-BF80-48E0-8282-62907D6C29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42523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9" name="Espaço Reservado para Data 5">
            <a:extLst>
              <a:ext uri="{FF2B5EF4-FFF2-40B4-BE49-F238E27FC236}">
                <a16:creationId xmlns:a16="http://schemas.microsoft.com/office/drawing/2014/main" id="{8DEDB7CE-711E-4E43-9450-4C7BECE2F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9537" y="6309360"/>
            <a:ext cx="1885598" cy="457200"/>
          </a:xfrm>
        </p:spPr>
        <p:txBody>
          <a:bodyPr rtlCol="0"/>
          <a:lstStyle/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20" name="Espaço Reservado para o Número do Slide 9">
            <a:extLst>
              <a:ext uri="{FF2B5EF4-FFF2-40B4-BE49-F238E27FC236}">
                <a16:creationId xmlns:a16="http://schemas.microsoft.com/office/drawing/2014/main" id="{F5D9588C-9E6B-42F6-8B42-D18388626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7348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du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tângulo 21">
            <a:extLst>
              <a:ext uri="{FF2B5EF4-FFF2-40B4-BE49-F238E27FC236}">
                <a16:creationId xmlns:a16="http://schemas.microsoft.com/office/drawing/2014/main" id="{5C341663-7159-49AD-AAF3-4B3C490D8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96DEFA91-CCB3-4B9E-9CFC-AA9D92073B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396996"/>
            <a:ext cx="4617720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D83D2425-8E71-4C9D-8737-018CE4452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>
            <a:off x="1216551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20F2EB12-394C-40E4-9186-CBD6635B5D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77552" y="0"/>
            <a:ext cx="751444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53F9468C-8821-4670-9C7C-78E7D75861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05915" y="673308"/>
            <a:ext cx="6457717" cy="1580890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pt-BR"/>
              <a:t>Clique para adicionar um título</a:t>
            </a:r>
          </a:p>
        </p:txBody>
      </p:sp>
      <p:sp>
        <p:nvSpPr>
          <p:cNvPr id="35" name="Espaço Reservado para Imagem 5">
            <a:extLst>
              <a:ext uri="{FF2B5EF4-FFF2-40B4-BE49-F238E27FC236}">
                <a16:creationId xmlns:a16="http://schemas.microsoft.com/office/drawing/2014/main" id="{6198A97B-719D-4F79-A04B-46EE272A1D9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3461004"/>
            <a:ext cx="4613547" cy="3396996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pt-BR"/>
              <a:t>Clique para adicionar foto</a:t>
            </a:r>
          </a:p>
        </p:txBody>
      </p:sp>
      <p:sp>
        <p:nvSpPr>
          <p:cNvPr id="34" name="Espaço Reservado para Imagem 5">
            <a:extLst>
              <a:ext uri="{FF2B5EF4-FFF2-40B4-BE49-F238E27FC236}">
                <a16:creationId xmlns:a16="http://schemas.microsoft.com/office/drawing/2014/main" id="{79E62157-5D84-47E4-9718-5408E1C7E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613548" cy="3396994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pt-BR"/>
              <a:t>Clique para adicionar foto</a:t>
            </a:r>
          </a:p>
        </p:txBody>
      </p:sp>
      <p:sp>
        <p:nvSpPr>
          <p:cNvPr id="29" name="Espaço Reservado para Conteúdo 2">
            <a:extLst>
              <a:ext uri="{FF2B5EF4-FFF2-40B4-BE49-F238E27FC236}">
                <a16:creationId xmlns:a16="http://schemas.microsoft.com/office/drawing/2014/main" id="{551E6FEF-934C-427E-A65F-F501B04FC71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05918" y="2353586"/>
            <a:ext cx="6457717" cy="3767496"/>
          </a:xfrm>
        </p:spPr>
        <p:txBody>
          <a:bodyPr rtlCol="0" anchor="t">
            <a:normAutofit/>
          </a:bodyPr>
          <a:lstStyle>
            <a:lvl1pPr>
              <a:defRPr sz="1600" b="0" baseline="0"/>
            </a:lvl1pPr>
          </a:lstStyle>
          <a:p>
            <a:pPr rtl="0"/>
            <a:r>
              <a:rPr lang="pt-BR"/>
              <a:t>Clique para adicionar o texto</a:t>
            </a:r>
          </a:p>
        </p:txBody>
      </p:sp>
      <p:sp>
        <p:nvSpPr>
          <p:cNvPr id="31" name="Espaço Reservado para Rodapé 4">
            <a:extLst>
              <a:ext uri="{FF2B5EF4-FFF2-40B4-BE49-F238E27FC236}">
                <a16:creationId xmlns:a16="http://schemas.microsoft.com/office/drawing/2014/main" id="{CA12CF76-B207-465C-A494-3C57818ACC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1906" y="6309360"/>
            <a:ext cx="4097030" cy="457200"/>
          </a:xfrm>
        </p:spPr>
        <p:txBody>
          <a:bodyPr rtlCol="0"/>
          <a:lstStyle>
            <a:lvl1pPr>
              <a:defRPr>
                <a:effectLst>
                  <a:outerShdw blurRad="50800" dist="38100" dir="240000" algn="ctr" rotWithShape="0">
                    <a:schemeClr val="tx1">
                      <a:alpha val="43000"/>
                    </a:schemeClr>
                  </a:outerShdw>
                </a:effectLst>
              </a:defRPr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30" name="Espaço Reservado para Data 3">
            <a:extLst>
              <a:ext uri="{FF2B5EF4-FFF2-40B4-BE49-F238E27FC236}">
                <a16:creationId xmlns:a16="http://schemas.microsoft.com/office/drawing/2014/main" id="{9F682261-0FB4-4600-86B5-DDF27881F7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05303" y="6309360"/>
            <a:ext cx="3411973" cy="457200"/>
          </a:xfrm>
        </p:spPr>
        <p:txBody>
          <a:bodyPr rtlCol="0"/>
          <a:lstStyle>
            <a:lvl1pPr>
              <a:defRPr>
                <a:effectLst/>
              </a:defRPr>
            </a:lvl1pPr>
          </a:lstStyle>
          <a:p>
            <a:pPr rtl="0"/>
            <a:r>
              <a:rPr lang="pt-BR">
                <a:solidFill>
                  <a:schemeClr val="tx2"/>
                </a:solidFill>
              </a:rPr>
              <a:t>1/2/20XX</a:t>
            </a:r>
            <a:endParaRPr lang="pt-BR" dirty="0"/>
          </a:p>
        </p:txBody>
      </p:sp>
      <p:sp>
        <p:nvSpPr>
          <p:cNvPr id="32" name="Espaço Reservado para o Número do Slide 5">
            <a:extLst>
              <a:ext uri="{FF2B5EF4-FFF2-40B4-BE49-F238E27FC236}">
                <a16:creationId xmlns:a16="http://schemas.microsoft.com/office/drawing/2014/main" id="{632EB37A-06D5-4BC7-BC11-75B1719B0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48522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bra de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tângulo 23">
            <a:extLst>
              <a:ext uri="{FF2B5EF4-FFF2-40B4-BE49-F238E27FC236}">
                <a16:creationId xmlns:a16="http://schemas.microsoft.com/office/drawing/2014/main" id="{E7E77A60-3019-43AE-AA38-E130C04CFD8D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3FDBF0FB-88D2-4271-BFAF-D129CF8C2F68}"/>
              </a:ext>
            </a:extLst>
          </p:cNvPr>
          <p:cNvSpPr/>
          <p:nvPr userDrawn="1"/>
        </p:nvSpPr>
        <p:spPr>
          <a:xfrm>
            <a:off x="7547855" y="-4078"/>
            <a:ext cx="4641096" cy="1056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862B807B-6DFA-471C-B675-016416207F0E}"/>
              </a:ext>
            </a:extLst>
          </p:cNvPr>
          <p:cNvSpPr/>
          <p:nvPr userDrawn="1"/>
        </p:nvSpPr>
        <p:spPr>
          <a:xfrm>
            <a:off x="1525" y="1031500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0555D4C0-9882-489D-AD77-A9F38B3784A6}"/>
              </a:ext>
            </a:extLst>
          </p:cNvPr>
          <p:cNvSpPr/>
          <p:nvPr userDrawn="1"/>
        </p:nvSpPr>
        <p:spPr>
          <a:xfrm>
            <a:off x="7585468" y="1095508"/>
            <a:ext cx="4603482" cy="501689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9" name="Título 1">
            <a:extLst>
              <a:ext uri="{FF2B5EF4-FFF2-40B4-BE49-F238E27FC236}">
                <a16:creationId xmlns:a16="http://schemas.microsoft.com/office/drawing/2014/main" id="{63F61843-5C9C-49E0-8A90-64085BC79F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73503" y="1709530"/>
            <a:ext cx="3754671" cy="2528515"/>
          </a:xfrm>
        </p:spPr>
        <p:txBody>
          <a:bodyPr rtlCol="0" anchor="b"/>
          <a:lstStyle>
            <a:lvl1pPr>
              <a:lnSpc>
                <a:spcPct val="100000"/>
              </a:lnSpc>
              <a:defRPr/>
            </a:lvl1pPr>
          </a:lstStyle>
          <a:p>
            <a:pPr rtl="0"/>
            <a:r>
              <a:rPr lang="pt-BR" sz="3600" b="1" cap="none">
                <a:solidFill>
                  <a:schemeClr val="tx2"/>
                </a:solidFill>
              </a:rPr>
              <a:t>Clique para adicionar um título</a:t>
            </a:r>
          </a:p>
        </p:txBody>
      </p:sp>
      <p:sp>
        <p:nvSpPr>
          <p:cNvPr id="30" name="Subtítulo 2">
            <a:extLst>
              <a:ext uri="{FF2B5EF4-FFF2-40B4-BE49-F238E27FC236}">
                <a16:creationId xmlns:a16="http://schemas.microsoft.com/office/drawing/2014/main" id="{15C8BDC7-F09C-40A3-B14E-9A49781EE6C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976914" y="4238046"/>
            <a:ext cx="3806919" cy="1741404"/>
          </a:xfrm>
        </p:spPr>
        <p:txBody>
          <a:bodyPr rtlCol="0" anchor="t">
            <a:normAutofit/>
          </a:bodyPr>
          <a:lstStyle>
            <a:lvl1pPr>
              <a:defRPr sz="1600" b="0"/>
            </a:lvl1pPr>
          </a:lstStyle>
          <a:p>
            <a:pPr rtl="0"/>
            <a:r>
              <a:rPr lang="pt-BR" sz="2000">
                <a:solidFill>
                  <a:schemeClr val="tx2"/>
                </a:solidFill>
              </a:rPr>
              <a:t>Clique para adicionar um subtítulo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247A5DB4-1ED7-4630-89AF-F1802E44EF89}"/>
              </a:ext>
            </a:extLst>
          </p:cNvPr>
          <p:cNvSpPr/>
          <p:nvPr userDrawn="1"/>
        </p:nvSpPr>
        <p:spPr>
          <a:xfrm>
            <a:off x="0" y="6144405"/>
            <a:ext cx="7534656" cy="71359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6E5D4012-4107-490F-A369-EA7063242A98}"/>
              </a:ext>
            </a:extLst>
          </p:cNvPr>
          <p:cNvSpPr/>
          <p:nvPr userDrawn="1"/>
        </p:nvSpPr>
        <p:spPr>
          <a:xfrm>
            <a:off x="7585468" y="6167615"/>
            <a:ext cx="4603482" cy="690385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4" name="Retângulo 33">
            <a:extLst>
              <a:ext uri="{FF2B5EF4-FFF2-40B4-BE49-F238E27FC236}">
                <a16:creationId xmlns:a16="http://schemas.microsoft.com/office/drawing/2014/main" id="{795C79E2-9EA5-4713-B4AF-0E4572CFFA2F}"/>
              </a:ext>
            </a:extLst>
          </p:cNvPr>
          <p:cNvSpPr/>
          <p:nvPr userDrawn="1"/>
        </p:nvSpPr>
        <p:spPr>
          <a:xfrm>
            <a:off x="1525" y="6112401"/>
            <a:ext cx="12188951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6" name="Retângulo 35">
            <a:extLst>
              <a:ext uri="{FF2B5EF4-FFF2-40B4-BE49-F238E27FC236}">
                <a16:creationId xmlns:a16="http://schemas.microsoft.com/office/drawing/2014/main" id="{274C09E2-06F0-4230-8DAD-A0DBF01F8603}"/>
              </a:ext>
            </a:extLst>
          </p:cNvPr>
          <p:cNvSpPr/>
          <p:nvPr userDrawn="1"/>
        </p:nvSpPr>
        <p:spPr>
          <a:xfrm>
            <a:off x="7521459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40" name="Espaço Reservado para Imagem 38">
            <a:extLst>
              <a:ext uri="{FF2B5EF4-FFF2-40B4-BE49-F238E27FC236}">
                <a16:creationId xmlns:a16="http://schemas.microsoft.com/office/drawing/2014/main" id="{AB2070F4-085F-4F8D-A1E8-A58E5F8F068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1095509"/>
            <a:ext cx="7519932" cy="5016892"/>
          </a:xfrm>
        </p:spPr>
        <p:txBody>
          <a:bodyPr rtlCol="0" anchor="t"/>
          <a:lstStyle>
            <a:lvl1pPr algn="ctr">
              <a:defRPr/>
            </a:lvl1pPr>
          </a:lstStyle>
          <a:p>
            <a:pPr rtl="0"/>
            <a:r>
              <a:rPr lang="pt-BR"/>
              <a:t>Clique para adicionar foto</a:t>
            </a:r>
          </a:p>
        </p:txBody>
      </p:sp>
    </p:spTree>
    <p:extLst>
      <p:ext uri="{BB962C8B-B14F-4D97-AF65-F5344CB8AC3E}">
        <p14:creationId xmlns:p14="http://schemas.microsoft.com/office/powerpoint/2010/main" val="3640490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tângulo 10">
            <a:extLst>
              <a:ext uri="{FF2B5EF4-FFF2-40B4-BE49-F238E27FC236}">
                <a16:creationId xmlns:a16="http://schemas.microsoft.com/office/drawing/2014/main" id="{EDEBA854-A26D-41C5-9D40-DF6B49ACB136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0995BFA7-EB65-4E20-A693-324FEF74D3AE}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A9E9218-0397-4231-81F4-03972AB6A3DD}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id="{81905177-1789-44BB-950A-7018653E646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1044054"/>
            <a:ext cx="10013709" cy="10303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>
                <a:solidFill>
                  <a:schemeClr val="bg1"/>
                </a:solidFill>
              </a:rPr>
              <a:t>Clique para adicionar um título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F2F4B8C-C655-4441-A7FF-616EF634E6E1}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89301A4-3CA9-4D0E-944E-1BE5921FA0B3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9" name="Espaço Reservado para Rodapé 4">
            <a:extLst>
              <a:ext uri="{FF2B5EF4-FFF2-40B4-BE49-F238E27FC236}">
                <a16:creationId xmlns:a16="http://schemas.microsoft.com/office/drawing/2014/main" id="{A9C29C55-D1EC-4DD4-BA5B-11E4AB157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732061" cy="457200"/>
          </a:xfrm>
        </p:spPr>
        <p:txBody>
          <a:bodyPr rtlCol="0"/>
          <a:lstStyle/>
          <a:p>
            <a:pPr rtl="0"/>
            <a:r>
              <a:rPr lang="pt-BR"/>
              <a:t>Título da Apresentação</a:t>
            </a:r>
          </a:p>
        </p:txBody>
      </p:sp>
      <p:sp>
        <p:nvSpPr>
          <p:cNvPr id="20" name="Espaço Reservado para Data 3">
            <a:extLst>
              <a:ext uri="{FF2B5EF4-FFF2-40B4-BE49-F238E27FC236}">
                <a16:creationId xmlns:a16="http://schemas.microsoft.com/office/drawing/2014/main" id="{C31C8C6B-3212-41F0-A8A1-4A6A700AFB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 rtlCol="0"/>
          <a:lstStyle/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21" name="Espaço Reservado para o Número do Slide 5">
            <a:extLst>
              <a:ext uri="{FF2B5EF4-FFF2-40B4-BE49-F238E27FC236}">
                <a16:creationId xmlns:a16="http://schemas.microsoft.com/office/drawing/2014/main" id="{67357410-255F-470C-AD92-44B15997A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4351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" name="Retângulo 5">
            <a:extLst>
              <a:ext uri="{FF2B5EF4-FFF2-40B4-BE49-F238E27FC236}">
                <a16:creationId xmlns:a16="http://schemas.microsoft.com/office/drawing/2014/main" id="{2DF88512-9E62-4695-B350-39488566A1F7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18CD596D-95F4-4C5C-A0E7-86D747FE70BE}"/>
              </a:ext>
            </a:extLst>
          </p:cNvPr>
          <p:cNvSpPr/>
          <p:nvPr userDrawn="1"/>
        </p:nvSpPr>
        <p:spPr>
          <a:xfrm>
            <a:off x="1038768" y="2130218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67553E9F-DCBF-4BEE-A261-5AA97361A0E0}"/>
              </a:ext>
            </a:extLst>
          </p:cNvPr>
          <p:cNvSpPr/>
          <p:nvPr userDrawn="1"/>
        </p:nvSpPr>
        <p:spPr>
          <a:xfrm>
            <a:off x="0" y="896641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949B0EB0-AEBA-44ED-BC77-4188C74861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1" y="1044054"/>
            <a:ext cx="10013709" cy="10303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>
                <a:solidFill>
                  <a:schemeClr val="bg1"/>
                </a:solidFill>
              </a:rPr>
              <a:t>Clique para adicionar um título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7278DD10-67BC-4E87-A788-A45C6093F5F8}"/>
              </a:ext>
            </a:extLst>
          </p:cNvPr>
          <p:cNvSpPr/>
          <p:nvPr userDrawn="1"/>
        </p:nvSpPr>
        <p:spPr>
          <a:xfrm>
            <a:off x="-1" y="962423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16769F5-486B-4B48-A543-2C70359DF66E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12" name="Espaço Reservado para Rodapé 4">
            <a:extLst>
              <a:ext uri="{FF2B5EF4-FFF2-40B4-BE49-F238E27FC236}">
                <a16:creationId xmlns:a16="http://schemas.microsoft.com/office/drawing/2014/main" id="{B47BB165-F380-48C4-B95B-C09C91893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1" y="6309360"/>
            <a:ext cx="5732061" cy="457200"/>
          </a:xfrm>
        </p:spPr>
        <p:txBody>
          <a:bodyPr rtlCol="0"/>
          <a:lstStyle/>
          <a:p>
            <a:pPr rtl="0"/>
            <a:r>
              <a:rPr lang="pt-BR"/>
              <a:t>Título da Apresentação</a:t>
            </a:r>
          </a:p>
        </p:txBody>
      </p:sp>
      <p:sp>
        <p:nvSpPr>
          <p:cNvPr id="13" name="Espaço Reservado para Data 3">
            <a:extLst>
              <a:ext uri="{FF2B5EF4-FFF2-40B4-BE49-F238E27FC236}">
                <a16:creationId xmlns:a16="http://schemas.microsoft.com/office/drawing/2014/main" id="{49ADD171-0134-4347-A2D8-0B9D7634F1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 rtlCol="0"/>
          <a:lstStyle/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14" name="Espaço Reservado para o Número do Slide 5">
            <a:extLst>
              <a:ext uri="{FF2B5EF4-FFF2-40B4-BE49-F238E27FC236}">
                <a16:creationId xmlns:a16="http://schemas.microsoft.com/office/drawing/2014/main" id="{F0805E9B-6657-4167-BD79-CAC59C0D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45614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itaçã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7A8A107B-E23F-4793-95B4-335240DB97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551118" y="0"/>
            <a:ext cx="64008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9" name="Forma livre: Forma 8">
            <a:extLst>
              <a:ext uri="{FF2B5EF4-FFF2-40B4-BE49-F238E27FC236}">
                <a16:creationId xmlns:a16="http://schemas.microsoft.com/office/drawing/2014/main" id="{B7568F3C-8CA8-489A-9870-E2C458355C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4615126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4615126 w 12192000"/>
              <a:gd name="connsiteY3" fmla="*/ 6858000 h 6858000"/>
              <a:gd name="connsiteX4" fmla="*/ 0 w 12192000"/>
              <a:gd name="connsiteY4" fmla="*/ 0 h 6858000"/>
              <a:gd name="connsiteX5" fmla="*/ 4551118 w 12192000"/>
              <a:gd name="connsiteY5" fmla="*/ 0 h 6858000"/>
              <a:gd name="connsiteX6" fmla="*/ 4551118 w 12192000"/>
              <a:gd name="connsiteY6" fmla="*/ 6858000 h 6858000"/>
              <a:gd name="connsiteX7" fmla="*/ 0 w 12192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4615126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4615126" y="6858000"/>
                </a:lnTo>
                <a:close/>
                <a:moveTo>
                  <a:pt x="0" y="0"/>
                </a:moveTo>
                <a:lnTo>
                  <a:pt x="4551118" y="0"/>
                </a:lnTo>
                <a:lnTo>
                  <a:pt x="4551118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 anchor="t">
            <a:noAutofit/>
          </a:bodyPr>
          <a:lstStyle>
            <a:lvl1pPr algn="ctr">
              <a:defRPr/>
            </a:lvl1pPr>
          </a:lstStyle>
          <a:p>
            <a:pPr rtl="0"/>
            <a:r>
              <a:rPr lang="pt-BR"/>
              <a:t>Clique para adicionar foto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CE2C14E8-F37D-4BEA-9D62-5E707EDF0D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25" y="1095508"/>
            <a:ext cx="4606535" cy="3936931"/>
          </a:xfrm>
          <a:solidFill>
            <a:schemeClr val="tx2"/>
          </a:solidFill>
        </p:spPr>
        <p:txBody>
          <a:bodyPr rIns="365760" rtlCol="0" anchor="b"/>
          <a:lstStyle>
            <a:lvl1pPr marL="365760">
              <a:lnSpc>
                <a:spcPct val="100000"/>
              </a:lnSpc>
              <a:spcBef>
                <a:spcPts val="1000"/>
              </a:spcBef>
              <a:defRPr sz="3600">
                <a:solidFill>
                  <a:schemeClr val="bg1"/>
                </a:solidFill>
              </a:defRPr>
            </a:lvl1pPr>
          </a:lstStyle>
          <a:p>
            <a:pPr rtl="0"/>
            <a:r>
              <a:rPr lang="pt-BR"/>
              <a:t>CLIQUE PARA EDITAR O ESTILO DO TÍTULO MESTRE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1784D33-9C88-49E6-8F90-05148C5496F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-1726" y="5032439"/>
            <a:ext cx="4606535" cy="1079962"/>
          </a:xfrm>
          <a:solidFill>
            <a:schemeClr val="tx2"/>
          </a:solidFill>
        </p:spPr>
        <p:txBody>
          <a:bodyPr rtlCol="0" anchor="ctr"/>
          <a:lstStyle>
            <a:lvl1pPr marL="365760">
              <a:spcBef>
                <a:spcPts val="1000"/>
              </a:spcBef>
              <a:defRPr sz="1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t-BR"/>
              <a:t>Clique para editar os estilos de texto Mestres</a:t>
            </a:r>
          </a:p>
        </p:txBody>
      </p:sp>
      <p:sp>
        <p:nvSpPr>
          <p:cNvPr id="24" name="Espaço Reservado para Rodapé 4">
            <a:extLst>
              <a:ext uri="{FF2B5EF4-FFF2-40B4-BE49-F238E27FC236}">
                <a16:creationId xmlns:a16="http://schemas.microsoft.com/office/drawing/2014/main" id="{5CD820E0-0083-439B-A9DE-C3DEA1DEA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5388" y="6309360"/>
            <a:ext cx="6007691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26" name="Espaço Reservado para Data 3">
            <a:extLst>
              <a:ext uri="{FF2B5EF4-FFF2-40B4-BE49-F238E27FC236}">
                <a16:creationId xmlns:a16="http://schemas.microsoft.com/office/drawing/2014/main" id="{D8A8D931-E01B-43C0-806F-2413BF5938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97353" y="6309360"/>
            <a:ext cx="2151134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27" name="Espaço Reservado para o Número do Slide 6">
            <a:extLst>
              <a:ext uri="{FF2B5EF4-FFF2-40B4-BE49-F238E27FC236}">
                <a16:creationId xmlns:a16="http://schemas.microsoft.com/office/drawing/2014/main" id="{0F3F4E6D-F4D2-430F-A2C3-3C037D778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rtl="0"/>
            <a:fld id="{FAEF9944-A4F6-4C59-AEBD-678D6480B8EA}" type="slidenum">
              <a:rPr lang="pt-BR" smtClean="0"/>
              <a:pPr rtl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479315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qui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tângulo 18">
            <a:extLst>
              <a:ext uri="{FF2B5EF4-FFF2-40B4-BE49-F238E27FC236}">
                <a16:creationId xmlns:a16="http://schemas.microsoft.com/office/drawing/2014/main" id="{29F91A3C-7ABB-4E5E-B04F-29DB072AE13C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9EB9AABE-3FBC-4E64-8672-D073D4A3F412}"/>
              </a:ext>
            </a:extLst>
          </p:cNvPr>
          <p:cNvSpPr/>
          <p:nvPr userDrawn="1"/>
        </p:nvSpPr>
        <p:spPr>
          <a:xfrm>
            <a:off x="1038768" y="-2946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38FF13AE-FEBF-40A1-A799-6EB275CBBCB5}"/>
              </a:ext>
            </a:extLst>
          </p:cNvPr>
          <p:cNvSpPr/>
          <p:nvPr userDrawn="1"/>
        </p:nvSpPr>
        <p:spPr>
          <a:xfrm>
            <a:off x="0" y="4724838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9" name="Título 1">
            <a:extLst>
              <a:ext uri="{FF2B5EF4-FFF2-40B4-BE49-F238E27FC236}">
                <a16:creationId xmlns:a16="http://schemas.microsoft.com/office/drawing/2014/main" id="{EACBDB11-07EC-4982-BBFA-8EECF50C7B9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2" y="4872251"/>
            <a:ext cx="10013709" cy="10303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>
                <a:solidFill>
                  <a:schemeClr val="bg1"/>
                </a:solidFill>
              </a:rPr>
              <a:t>Clique para adicionar um título</a:t>
            </a:r>
          </a:p>
        </p:txBody>
      </p:sp>
      <p:sp>
        <p:nvSpPr>
          <p:cNvPr id="30" name="Retângulo 29">
            <a:extLst>
              <a:ext uri="{FF2B5EF4-FFF2-40B4-BE49-F238E27FC236}">
                <a16:creationId xmlns:a16="http://schemas.microsoft.com/office/drawing/2014/main" id="{67B21770-EBB9-4C73-BE13-26901F3CC9FB}"/>
              </a:ext>
            </a:extLst>
          </p:cNvPr>
          <p:cNvSpPr/>
          <p:nvPr userDrawn="1"/>
        </p:nvSpPr>
        <p:spPr>
          <a:xfrm>
            <a:off x="-1" y="4790620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4172AFA4-5141-4F0F-B9F6-0BE3ADBED218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3" name="Espaço Reservado para Rodapé 4">
            <a:extLst>
              <a:ext uri="{FF2B5EF4-FFF2-40B4-BE49-F238E27FC236}">
                <a16:creationId xmlns:a16="http://schemas.microsoft.com/office/drawing/2014/main" id="{41DE758B-03CF-48F8-BCBE-AD97B704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2" y="6309360"/>
            <a:ext cx="4946592" cy="457200"/>
          </a:xfrm>
        </p:spPr>
        <p:txBody>
          <a:bodyPr rtlCol="0"/>
          <a:lstStyle/>
          <a:p>
            <a:pPr rtl="0"/>
            <a:r>
              <a:rPr lang="pt-BR"/>
              <a:t>Título da Apresentação</a:t>
            </a:r>
          </a:p>
        </p:txBody>
      </p:sp>
      <p:sp>
        <p:nvSpPr>
          <p:cNvPr id="34" name="Espaço Reservado para Data 3">
            <a:extLst>
              <a:ext uri="{FF2B5EF4-FFF2-40B4-BE49-F238E27FC236}">
                <a16:creationId xmlns:a16="http://schemas.microsoft.com/office/drawing/2014/main" id="{1640606E-041A-4385-96D7-3C6E775E3FA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 rtlCol="0"/>
          <a:lstStyle/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35" name="Espaço Reservado para o Número do Slide 5">
            <a:extLst>
              <a:ext uri="{FF2B5EF4-FFF2-40B4-BE49-F238E27FC236}">
                <a16:creationId xmlns:a16="http://schemas.microsoft.com/office/drawing/2014/main" id="{35844B60-1EF6-4A90-9030-B5043BCD0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2599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540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inha do temp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" name="Retângulo 1">
            <a:extLst>
              <a:ext uri="{FF2B5EF4-FFF2-40B4-BE49-F238E27FC236}">
                <a16:creationId xmlns:a16="http://schemas.microsoft.com/office/drawing/2014/main" id="{30FB3D5A-25E2-453F-A78E-0A20BDCE80A2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28796342-0E80-4F8E-9563-9F5EDFC0DDF2}"/>
              </a:ext>
            </a:extLst>
          </p:cNvPr>
          <p:cNvSpPr/>
          <p:nvPr userDrawn="1"/>
        </p:nvSpPr>
        <p:spPr>
          <a:xfrm>
            <a:off x="1038768" y="-2946"/>
            <a:ext cx="11153231" cy="4727782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C39B2F5D-C3BA-453E-8F4D-97074F48C7AE}"/>
              </a:ext>
            </a:extLst>
          </p:cNvPr>
          <p:cNvSpPr/>
          <p:nvPr userDrawn="1"/>
        </p:nvSpPr>
        <p:spPr>
          <a:xfrm>
            <a:off x="0" y="4724838"/>
            <a:ext cx="12192000" cy="134771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52D50E3-A27A-4AF6-928B-286E7BDB4B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35372" y="4872251"/>
            <a:ext cx="10013709" cy="1030360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t-BR">
                <a:solidFill>
                  <a:schemeClr val="bg1"/>
                </a:solidFill>
              </a:rPr>
              <a:t>Clique para adicionar um título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874FDF0-F4BE-433D-86EE-9E1832D4388B}"/>
              </a:ext>
            </a:extLst>
          </p:cNvPr>
          <p:cNvSpPr/>
          <p:nvPr userDrawn="1"/>
        </p:nvSpPr>
        <p:spPr>
          <a:xfrm>
            <a:off x="-1" y="4790620"/>
            <a:ext cx="1006766" cy="12161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5DFCD07-1301-45ED-B326-449ECFADE70D}"/>
              </a:ext>
            </a:extLst>
          </p:cNvPr>
          <p:cNvSpPr/>
          <p:nvPr userDrawn="1"/>
        </p:nvSpPr>
        <p:spPr>
          <a:xfrm rot="5400000">
            <a:off x="-2390232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8" name="Espaço Reservado para Rodapé 4">
            <a:extLst>
              <a:ext uri="{FF2B5EF4-FFF2-40B4-BE49-F238E27FC236}">
                <a16:creationId xmlns:a16="http://schemas.microsoft.com/office/drawing/2014/main" id="{BD5DA270-E83F-4CC8-9DA6-27CA3AEC0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35372" y="6309360"/>
            <a:ext cx="4946592" cy="457200"/>
          </a:xfrm>
        </p:spPr>
        <p:txBody>
          <a:bodyPr rtlCol="0"/>
          <a:lstStyle/>
          <a:p>
            <a:pPr rtl="0"/>
            <a:r>
              <a:rPr lang="pt-BR"/>
              <a:t>Título da Apresentação</a:t>
            </a:r>
          </a:p>
        </p:txBody>
      </p:sp>
      <p:sp>
        <p:nvSpPr>
          <p:cNvPr id="9" name="Espaço Reservado para Data 3">
            <a:extLst>
              <a:ext uri="{FF2B5EF4-FFF2-40B4-BE49-F238E27FC236}">
                <a16:creationId xmlns:a16="http://schemas.microsoft.com/office/drawing/2014/main" id="{57804587-2E59-4D83-B86E-83ADAE4FDC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202168" y="6309360"/>
            <a:ext cx="2148840" cy="457200"/>
          </a:xfrm>
        </p:spPr>
        <p:txBody>
          <a:bodyPr rtlCol="0"/>
          <a:lstStyle/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10" name="Espaço Reservado para o Número do Slide 5">
            <a:extLst>
              <a:ext uri="{FF2B5EF4-FFF2-40B4-BE49-F238E27FC236}">
                <a16:creationId xmlns:a16="http://schemas.microsoft.com/office/drawing/2014/main" id="{5339F117-3072-4F0C-8D1D-E5DC918CE4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69202" y="6309360"/>
            <a:ext cx="979879" cy="457200"/>
          </a:xfrm>
        </p:spPr>
        <p:txBody>
          <a:bodyPr rtlCol="0"/>
          <a:lstStyle/>
          <a:p>
            <a:pPr rtl="0"/>
            <a:fld id="{FAEF9944-A4F6-4C59-AEBD-678D6480B8EA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668932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0786F82F-1B47-46ED-8EAE-53EF71E59E9A}"/>
              </a:ext>
            </a:extLst>
          </p:cNvPr>
          <p:cNvSpPr/>
          <p:nvPr/>
        </p:nvSpPr>
        <p:spPr>
          <a:xfrm>
            <a:off x="4718302" y="0"/>
            <a:ext cx="7473698" cy="6858000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42918" y="705113"/>
            <a:ext cx="3411973" cy="5197498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rtl="0"/>
            <a:r>
              <a:rPr lang="pt-BR"/>
              <a:t>Clique para editar o estilo de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76671" y="705113"/>
            <a:ext cx="6172412" cy="5197497"/>
          </a:xfrm>
          <a:prstGeom prst="rect">
            <a:avLst/>
          </a:prstGeom>
        </p:spPr>
        <p:txBody>
          <a:bodyPr vert="horz" lIns="109728" tIns="109728" rIns="109728" bIns="91440" rtlCol="0" anchor="ctr">
            <a:normAutofit/>
          </a:bodyPr>
          <a:lstStyle/>
          <a:p>
            <a:pPr lvl="0" rtl="0"/>
            <a:r>
              <a:rPr lang="pt-BR"/>
              <a:t>Clique para editar o texto Mestre</a:t>
            </a:r>
          </a:p>
          <a:p>
            <a:pPr lvl="1" rtl="0"/>
            <a:r>
              <a:rPr lang="pt-BR"/>
              <a:t>Segundo nível</a:t>
            </a:r>
          </a:p>
          <a:p>
            <a:pPr lvl="2" rtl="0"/>
            <a:r>
              <a:rPr lang="pt-BR"/>
              <a:t>Terceiro nível</a:t>
            </a:r>
          </a:p>
          <a:p>
            <a:pPr lvl="3" rtl="0"/>
            <a:r>
              <a:rPr lang="pt-BR"/>
              <a:t>Quarto nível</a:t>
            </a:r>
          </a:p>
          <a:p>
            <a:pPr lvl="4" rtl="0"/>
            <a:r>
              <a:rPr lang="pt-BR"/>
              <a:t>Quinto nível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5376671" y="6309360"/>
            <a:ext cx="4549612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pt-BR"/>
              <a:t>1/2/20XX</a:t>
            </a:r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642918" y="6309360"/>
            <a:ext cx="3411973" cy="457200"/>
          </a:xfrm>
          <a:prstGeom prst="rect">
            <a:avLst/>
          </a:prstGeom>
        </p:spPr>
        <p:txBody>
          <a:bodyPr vert="horz" lIns="109728" tIns="109728" rIns="109728" bIns="91440" rtlCol="0" anchor="ctr"/>
          <a:lstStyle>
            <a:lvl1pPr algn="l">
              <a:defRPr sz="1200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pt-BR"/>
              <a:t>Título da Apresentação</a:t>
            </a:r>
          </a:p>
        </p:txBody>
      </p:sp>
      <p:sp>
        <p:nvSpPr>
          <p:cNvPr id="6" name="Espaço Reservado para o Número do Slide 5"/>
          <p:cNvSpPr>
            <a:spLocks noGrp="1"/>
          </p:cNvSpPr>
          <p:nvPr>
            <p:ph type="sldNum" sz="quarter" idx="4"/>
          </p:nvPr>
        </p:nvSpPr>
        <p:spPr>
          <a:xfrm>
            <a:off x="10569202" y="6309360"/>
            <a:ext cx="979879" cy="457200"/>
          </a:xfrm>
          <a:prstGeom prst="rect">
            <a:avLst/>
          </a:prstGeom>
        </p:spPr>
        <p:txBody>
          <a:bodyPr vert="horz" lIns="109728" tIns="109728" rIns="109728" bIns="91440" rtlCol="0" anchor="b"/>
          <a:lstStyle>
            <a:lvl1pPr algn="r">
              <a:defRPr sz="1600" b="1" spc="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fld id="{FAEF9944-A4F6-4C59-AEBD-678D6480B8EA}" type="slidenum">
              <a:rPr lang="pt-BR" smtClean="0"/>
              <a:pPr rtl="0"/>
              <a:t>‹Nº›</a:t>
            </a:fld>
            <a:endParaRPr lang="pt-BR" dirty="0"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EF1BAF6F-6275-4646-9C59-331B29B9550F}"/>
              </a:ext>
            </a:extLst>
          </p:cNvPr>
          <p:cNvSpPr/>
          <p:nvPr/>
        </p:nvSpPr>
        <p:spPr>
          <a:xfrm rot="5400000">
            <a:off x="1257298" y="3396997"/>
            <a:ext cx="6858002" cy="6400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01293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4" r:id="rId13"/>
  </p:sldLayoutIdLst>
  <p:hf hdr="0"/>
  <p:txStyles>
    <p:titleStyle>
      <a:lvl1pPr algn="l" defTabSz="914400" rtl="0" eaLnBrk="1" latinLnBrk="0" hangingPunct="1">
        <a:lnSpc>
          <a:spcPct val="150000"/>
        </a:lnSpc>
        <a:spcBef>
          <a:spcPct val="0"/>
        </a:spcBef>
        <a:buNone/>
        <a:defRPr sz="3600" b="1" kern="1200" spc="1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800" b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None/>
        <a:defRPr sz="16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0" indent="-320040" algn="l" defTabSz="914400" rtl="0" eaLnBrk="1" latinLnBrk="0" hangingPunct="1">
        <a:lnSpc>
          <a:spcPct val="140000"/>
        </a:lnSpc>
        <a:spcBef>
          <a:spcPts val="930"/>
        </a:spcBef>
        <a:buFont typeface="Corbel" panose="020B0503020204020204" pitchFamily="34" charset="0"/>
        <a:buChar char="–"/>
        <a:defRPr sz="1400" i="1" kern="1200" spc="15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2024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6pPr>
      <a:lvl7pPr marL="224028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7pPr>
      <a:lvl8pPr marL="256032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8pPr>
      <a:lvl9pPr marL="2880360" indent="-320040" algn="l" defTabSz="914400" rtl="0" eaLnBrk="1" latinLnBrk="0" hangingPunct="1">
        <a:lnSpc>
          <a:spcPct val="111000"/>
        </a:lnSpc>
        <a:spcBef>
          <a:spcPts val="930"/>
        </a:spcBef>
        <a:buFont typeface="Corbel" panose="020B0503020204020204" pitchFamily="34" charset="0"/>
        <a:buChar char="–"/>
        <a:defRPr sz="1400" i="1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848">
          <p15:clr>
            <a:srgbClr val="F26B43"/>
          </p15:clr>
        </p15:guide>
        <p15:guide id="2" orient="horz" pos="3960">
          <p15:clr>
            <a:srgbClr val="F26B43"/>
          </p15:clr>
        </p15:guide>
        <p15:guide id="3" orient="horz" pos="1536">
          <p15:clr>
            <a:srgbClr val="F26B43"/>
          </p15:clr>
        </p15:guide>
        <p15:guide id="4" orient="horz" pos="3840">
          <p15:clr>
            <a:srgbClr val="F26B43"/>
          </p15:clr>
        </p15:guide>
        <p15:guide id="5" pos="4416">
          <p15:clr>
            <a:srgbClr val="F26B43"/>
          </p15:clr>
        </p15:guide>
        <p15:guide id="6" pos="4800">
          <p15:clr>
            <a:srgbClr val="F26B43"/>
          </p15:clr>
        </p15:guide>
        <p15:guide id="7" orient="horz" pos="360">
          <p15:clr>
            <a:srgbClr val="F26B43"/>
          </p15:clr>
        </p15:guide>
        <p15:guide id="8" pos="7368">
          <p15:clr>
            <a:srgbClr val="F26B43"/>
          </p15:clr>
        </p15:guide>
        <p15:guide id="9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3.png"/><Relationship Id="rId7" Type="http://schemas.openxmlformats.org/officeDocument/2006/relationships/image" Target="../media/image1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0814B6A3-5F3E-4909-8ED5-87FE824922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28775" y="1057275"/>
            <a:ext cx="5122545" cy="2173288"/>
          </a:xfrm>
        </p:spPr>
        <p:txBody>
          <a:bodyPr vert="horz" lIns="109728" tIns="109728" rIns="109728" bIns="91440" rtlCol="0" anchor="ctr">
            <a:noAutofit/>
          </a:bodyPr>
          <a:lstStyle/>
          <a:p>
            <a:pPr algn="ctr" rtl="0"/>
            <a:r>
              <a:rPr lang="es-AR" sz="2800" dirty="0"/>
              <a:t>PUBLICACIONES ADUANERAS</a:t>
            </a:r>
            <a:br>
              <a:rPr lang="es-AR" sz="2800" dirty="0"/>
            </a:br>
            <a:r>
              <a:rPr lang="es-AR" sz="2800" dirty="0"/>
              <a:t>(2019-2023)</a:t>
            </a:r>
          </a:p>
        </p:txBody>
      </p:sp>
      <p:sp>
        <p:nvSpPr>
          <p:cNvPr id="8" name="Subtítulo 7">
            <a:extLst>
              <a:ext uri="{FF2B5EF4-FFF2-40B4-BE49-F238E27FC236}">
                <a16:creationId xmlns:a16="http://schemas.microsoft.com/office/drawing/2014/main" id="{4B0552E2-3F84-4A73-A16B-C54043C663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27089" y="5643531"/>
            <a:ext cx="3307020" cy="693660"/>
          </a:xfrm>
        </p:spPr>
        <p:txBody>
          <a:bodyPr vert="horz" lIns="109728" tIns="109728" rIns="109728" bIns="91440" rtlCol="0" anchor="t">
            <a:normAutofit lnSpcReduction="10000"/>
          </a:bodyPr>
          <a:lstStyle/>
          <a:p>
            <a:pPr rtl="0"/>
            <a:r>
              <a:rPr lang="pt-BR" dirty="0"/>
              <a:t>Rosaldo Trevisan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12A0352-7A16-48F0-9C66-57C647D31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35103" y="6309360"/>
            <a:ext cx="4460897" cy="457200"/>
          </a:xfrm>
        </p:spPr>
        <p:txBody>
          <a:bodyPr rtlCol="0"/>
          <a:lstStyle/>
          <a:p>
            <a:pPr algn="ctr" rtl="0"/>
            <a:r>
              <a:rPr lang="es-AR" sz="1600" b="1" dirty="0"/>
              <a:t>29/septiembre/2023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8ACFFF-085F-473A-9DC7-E64766A27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t-BR"/>
          </a:p>
        </p:txBody>
      </p:sp>
      <p:pic>
        <p:nvPicPr>
          <p:cNvPr id="2" name="Picture 2" descr="https://static.wixstatic.com/media/468531_9fb3d5f056db49e7b2f3e0f4c7129ef1~mv2.jpg/v1/fill/w_798,h_708,al_c,q_85,usm_0.66_1.00_0.01,enc_auto/468531_9fb3d5f056db49e7b2f3e0f4c7129ef1~mv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9546" y="0"/>
            <a:ext cx="5314503" cy="4913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CLA International Customs Law Academ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927" y="1"/>
            <a:ext cx="1832250" cy="817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15493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8D0AE722-3A17-4292-8B0C-015DEE23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5" y="180644"/>
            <a:ext cx="10900146" cy="935776"/>
          </a:xfrm>
        </p:spPr>
        <p:txBody>
          <a:bodyPr rtlCol="0">
            <a:noAutofit/>
          </a:bodyPr>
          <a:lstStyle/>
          <a:p>
            <a:r>
              <a:rPr lang="pt-PT" sz="2600" dirty="0">
                <a:latin typeface="Verdana" panose="020B0604030504040204" pitchFamily="34" charset="0"/>
              </a:rPr>
              <a:t>Otras obras</a:t>
            </a:r>
            <a:endParaRPr lang="pt-BR" sz="2600" dirty="0">
              <a:latin typeface="Verdana" panose="020B0604030504040204" pitchFamily="34" charset="0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E1A468-4484-47F2-8588-752552EE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450" y="6309360"/>
            <a:ext cx="4314825" cy="457200"/>
          </a:xfrm>
        </p:spPr>
        <p:txBody>
          <a:bodyPr rtlCol="0"/>
          <a:lstStyle/>
          <a:p>
            <a:pPr algn="ctr"/>
            <a:r>
              <a:rPr lang="es-AR" b="1" dirty="0"/>
              <a:t>Publicaciones</a:t>
            </a:r>
            <a:r>
              <a:rPr lang="pt-BR" b="1" dirty="0"/>
              <a:t> Aduaneras (2019-2023)</a:t>
            </a:r>
          </a:p>
        </p:txBody>
      </p:sp>
      <p:pic>
        <p:nvPicPr>
          <p:cNvPr id="15" name="Picture 6" descr="ICLA International Customs Law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553" y="6177976"/>
            <a:ext cx="1505447" cy="67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Obra Editorial | AndrÃ©s Rohde Ponce | Ciudad de MÃ©x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5350" y="1035190"/>
            <a:ext cx="4397071" cy="5032235"/>
          </a:xfr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/>
          <a:lstStyle/>
          <a:p>
            <a:pPr marL="171450" lvl="0" indent="-171450">
              <a:buFontTx/>
              <a:buChar char="-"/>
            </a:pPr>
            <a:r>
              <a:rPr lang="es-ES" sz="1200" b="0" dirty="0"/>
              <a:t>José RIJO. </a:t>
            </a:r>
            <a:r>
              <a:rPr lang="es-ES" sz="1200" dirty="0"/>
              <a:t>Derecho Aduanero de la Unión Europea: Notas del Marco Normativo, Doctrinario y Jurisprudencial</a:t>
            </a:r>
            <a:r>
              <a:rPr lang="es-ES" sz="1200" b="0" dirty="0"/>
              <a:t>. </a:t>
            </a:r>
            <a:r>
              <a:rPr lang="pt-BR" sz="1200" b="0" dirty="0"/>
              <a:t>Tarragona: Arola, 2019.</a:t>
            </a:r>
          </a:p>
          <a:p>
            <a:pPr marL="171450" indent="-171450">
              <a:buFontTx/>
              <a:buChar char="-"/>
            </a:pPr>
            <a:r>
              <a:rPr lang="pt-BR" sz="1200" b="0" dirty="0"/>
              <a:t>Tânia Carvalhais PEREIRA. </a:t>
            </a:r>
            <a:r>
              <a:rPr lang="pt-BR" sz="1200" dirty="0"/>
              <a:t>Direito Aduaneiro Europeu - vertente tributária</a:t>
            </a:r>
            <a:r>
              <a:rPr lang="pt-BR" sz="1200" b="0" dirty="0"/>
              <a:t>. Lisboa: Universidade Católica, 2020.</a:t>
            </a:r>
          </a:p>
          <a:p>
            <a:pPr marL="171450" indent="-171450">
              <a:buFontTx/>
              <a:buChar char="-"/>
            </a:pPr>
            <a:r>
              <a:rPr lang="es-AR" sz="1200" b="0" dirty="0"/>
              <a:t>Hector Hugo JUÁREZ ALLENDE. </a:t>
            </a:r>
            <a:r>
              <a:rPr lang="es-AR" sz="1200" dirty="0"/>
              <a:t>La Organización Mundial de Aduanas - pasado, presente y futuro</a:t>
            </a:r>
            <a:r>
              <a:rPr lang="es-AR" sz="1200" b="0" dirty="0"/>
              <a:t>. Buenos Aires: Tirant lo Blanch, 2021.</a:t>
            </a:r>
          </a:p>
          <a:p>
            <a:pPr marL="171450" indent="-171450">
              <a:buFontTx/>
              <a:buChar char="-"/>
            </a:pPr>
            <a:r>
              <a:rPr lang="es-AR" sz="1200" b="0" dirty="0"/>
              <a:t>Ricardo Méndez CASTRO. </a:t>
            </a:r>
            <a:r>
              <a:rPr lang="es-AR" sz="1200" dirty="0"/>
              <a:t>Cumplimiento de las regulaciones no arancelarias</a:t>
            </a:r>
            <a:r>
              <a:rPr lang="es-AR" sz="1200" b="0" dirty="0"/>
              <a:t>. Ciudad de México. Tirant lo Blanch, 2023.</a:t>
            </a:r>
          </a:p>
          <a:p>
            <a:pPr marL="171450" indent="-171450">
              <a:buFontTx/>
              <a:buChar char="-"/>
            </a:pPr>
            <a:r>
              <a:rPr lang="es-AR" sz="1200" b="0" dirty="0"/>
              <a:t>Fernando DE MATEO </a:t>
            </a:r>
            <a:r>
              <a:rPr lang="es-AR" sz="1200" b="0" i="1" dirty="0"/>
              <a:t>et. al</a:t>
            </a:r>
            <a:r>
              <a:rPr lang="es-AR" sz="1200" b="0" dirty="0"/>
              <a:t>. </a:t>
            </a:r>
            <a:r>
              <a:rPr lang="es-AR" sz="1200" dirty="0"/>
              <a:t>México en el nuevo orden comercial global</a:t>
            </a:r>
            <a:r>
              <a:rPr lang="es-AR" sz="1200" b="0" dirty="0"/>
              <a:t>. 2023.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146" y="1494845"/>
            <a:ext cx="1640301" cy="2409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327" y="1494845"/>
            <a:ext cx="1711112" cy="2409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5041" y="1494845"/>
            <a:ext cx="1731969" cy="24092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 descr="Cumplimiento de las regulaciones y restricciones no arancelariasTirant lo  Blanch - Editorial Tirant Lo Blanch MÃ©xic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1976" y="1494845"/>
            <a:ext cx="1593954" cy="2222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Amazon.com.br eBooks Kindle: Direito Aduaneiro da UniÃ£o Europeia- Notas de  enquadramento normativo, doutrinÃ¡rio e jurisprudencial, JosÃ© Rijo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128" y="4014638"/>
            <a:ext cx="1331319" cy="186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The World Customs Organization: Past, Present and Future | Amazon.com.br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041" y="4014638"/>
            <a:ext cx="1172360" cy="186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9" name="Picture 13" descr="L'organisation mondiale des douanes: PassÃ©, prÃ©sent, futur: Amazon.co.uk:  Juarez Allende, Hector Hugo, Albert, Jean-Luc, Trevino Chapa, Ricardo:  9782802769309: Book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446" y="4014638"/>
            <a:ext cx="1240305" cy="1863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blob:https://web.whatsapp.com/bea61e0c-b832-4fe7-acac-79558ff3974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9660" y="3818987"/>
            <a:ext cx="1532265" cy="2255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645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Espaço Reservado para Imagem 55" descr="Silhueta de um prédio">
            <a:extLst>
              <a:ext uri="{FF2B5EF4-FFF2-40B4-BE49-F238E27FC236}">
                <a16:creationId xmlns:a16="http://schemas.microsoft.com/office/drawing/2014/main" id="{8151A96E-A066-4899-8E11-03CDD28C550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41" name="Título 40">
            <a:extLst>
              <a:ext uri="{FF2B5EF4-FFF2-40B4-BE49-F238E27FC236}">
                <a16:creationId xmlns:a16="http://schemas.microsoft.com/office/drawing/2014/main" id="{1B3AD758-B43F-43DC-8A29-B21D2FA57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25" y="1964202"/>
            <a:ext cx="4606535" cy="3936931"/>
          </a:xfrm>
        </p:spPr>
        <p:txBody>
          <a:bodyPr rtlCol="0" anchor="b">
            <a:noAutofit/>
          </a:bodyPr>
          <a:lstStyle/>
          <a:p>
            <a:pPr rtl="0"/>
            <a:r>
              <a:rPr lang="es-AR" dirty="0"/>
              <a:t>Gracias</a:t>
            </a:r>
            <a:r>
              <a:rPr lang="pt-BR" dirty="0"/>
              <a:t>.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29007F89-E7BF-4B6D-A97F-B9F23C3CEDCE}"/>
              </a:ext>
            </a:extLst>
          </p:cNvPr>
          <p:cNvSpPr txBox="1"/>
          <p:nvPr/>
        </p:nvSpPr>
        <p:spPr>
          <a:xfrm>
            <a:off x="-1725" y="5902513"/>
            <a:ext cx="4540169" cy="30777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</p:spPr>
        <p:txBody>
          <a:bodyPr wrap="square">
            <a:spAutoFit/>
          </a:bodyPr>
          <a:lstStyle/>
          <a:p>
            <a:pPr algn="just"/>
            <a:endParaRPr lang="pt-BR" sz="1400" dirty="0"/>
          </a:p>
        </p:txBody>
      </p:sp>
      <p:pic>
        <p:nvPicPr>
          <p:cNvPr id="5" name="Picture 6" descr="ICLA International Customs Law Academ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26" y="1"/>
            <a:ext cx="4540169" cy="202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51170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FFDE6B89-9484-4E50-8387-C55E031D8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178" y="1475399"/>
            <a:ext cx="6623040" cy="791861"/>
          </a:xfrm>
        </p:spPr>
        <p:txBody>
          <a:bodyPr rtlCol="0">
            <a:normAutofit fontScale="90000"/>
          </a:bodyPr>
          <a:lstStyle/>
          <a:p>
            <a:pPr rtl="0"/>
            <a:r>
              <a:rPr lang="es-AR" dirty="0"/>
              <a:t>Publicaciones</a:t>
            </a:r>
            <a:r>
              <a:rPr lang="pt-BR" dirty="0"/>
              <a:t> aduaneras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30EB58E2-A9A0-481A-8B5B-381B836CE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179" y="2502048"/>
            <a:ext cx="6947121" cy="2880554"/>
          </a:xfrm>
        </p:spPr>
        <p:txBody>
          <a:bodyPr rtlCol="0">
            <a:norm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>
                <a:latin typeface="Verdana" panose="020B0604030504040204" pitchFamily="34" charset="0"/>
              </a:rPr>
              <a:t>Obras individuales de autores miembros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>
                <a:latin typeface="Verdana" panose="020B0604030504040204" pitchFamily="34" charset="0"/>
              </a:rPr>
              <a:t>Obras colectivas coordinadas por miembros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Obras colectivas con participación de miembros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t-PT" dirty="0">
                <a:effectLst/>
                <a:latin typeface="Verdana" panose="020B0604030504040204" pitchFamily="34" charset="0"/>
                <a:ea typeface="Arial" panose="020B0604020202020204" pitchFamily="34" charset="0"/>
              </a:rPr>
              <a:t>Otras obras</a:t>
            </a:r>
            <a:endParaRPr lang="pt-BR" dirty="0"/>
          </a:p>
        </p:txBody>
      </p:sp>
      <p:pic>
        <p:nvPicPr>
          <p:cNvPr id="29" name="Espaço Reservado para Imagem 28" descr="Painel de Controle de Finanças Digitais">
            <a:extLst>
              <a:ext uri="{FF2B5EF4-FFF2-40B4-BE49-F238E27FC236}">
                <a16:creationId xmlns:a16="http://schemas.microsoft.com/office/drawing/2014/main" id="{5924239E-C490-438F-B9C9-111D931D0846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194348" y="1085431"/>
            <a:ext cx="3997652" cy="5037857"/>
          </a:xfrm>
        </p:spPr>
      </p:pic>
      <p:sp>
        <p:nvSpPr>
          <p:cNvPr id="23" name="Espaço Reservado para Rodapé 22">
            <a:extLst>
              <a:ext uri="{FF2B5EF4-FFF2-40B4-BE49-F238E27FC236}">
                <a16:creationId xmlns:a16="http://schemas.microsoft.com/office/drawing/2014/main" id="{C50BB1C4-223C-42B9-AF6A-F40E305B1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87178" y="6309360"/>
            <a:ext cx="6623040" cy="457200"/>
          </a:xfrm>
        </p:spPr>
        <p:txBody>
          <a:bodyPr rtlCol="0"/>
          <a:lstStyle/>
          <a:p>
            <a:pPr algn="ctr" rtl="0"/>
            <a:r>
              <a:rPr lang="es-AR" sz="2000" b="1" dirty="0"/>
              <a:t>Publicaciones</a:t>
            </a:r>
            <a:r>
              <a:rPr lang="pt-BR" sz="2000" b="1" dirty="0"/>
              <a:t> Aduaneras (2019-2023)</a:t>
            </a:r>
          </a:p>
        </p:txBody>
      </p:sp>
      <p:sp>
        <p:nvSpPr>
          <p:cNvPr id="21" name="Espaço Reservado para Data 20">
            <a:extLst>
              <a:ext uri="{FF2B5EF4-FFF2-40B4-BE49-F238E27FC236}">
                <a16:creationId xmlns:a16="http://schemas.microsoft.com/office/drawing/2014/main" id="{9DE3C7A9-21F2-4569-A617-6303685EAA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79537" y="6309360"/>
            <a:ext cx="3631488" cy="457200"/>
          </a:xfrm>
        </p:spPr>
        <p:txBody>
          <a:bodyPr rtlCol="0"/>
          <a:lstStyle/>
          <a:p>
            <a:pPr algn="ctr" rtl="0"/>
            <a:r>
              <a:rPr lang="pt-BR" sz="2000" b="1" dirty="0"/>
              <a:t>Rosaldo Trevisan</a:t>
            </a:r>
          </a:p>
        </p:txBody>
      </p:sp>
      <p:pic>
        <p:nvPicPr>
          <p:cNvPr id="2052" name="Picture 4" descr="520 ideias de ESTRADAS | lindas paisagens, natureza, lugares">
            <a:extLst>
              <a:ext uri="{FF2B5EF4-FFF2-40B4-BE49-F238E27FC236}">
                <a16:creationId xmlns:a16="http://schemas.microsoft.com/office/drawing/2014/main" id="{5AE795F3-5F4A-4A40-8948-FFF720A4D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500" y="12482"/>
            <a:ext cx="3981450" cy="6110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ICLA International Customs Law Academ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2" y="1"/>
            <a:ext cx="2261985" cy="1009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8299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8D0AE722-3A17-4292-8B0C-015DEE23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5" y="180644"/>
            <a:ext cx="10900146" cy="935776"/>
          </a:xfrm>
        </p:spPr>
        <p:txBody>
          <a:bodyPr rtlCol="0">
            <a:noAutofit/>
          </a:bodyPr>
          <a:lstStyle/>
          <a:p>
            <a:r>
              <a:rPr lang="pt-PT" sz="2600" dirty="0">
                <a:latin typeface="Verdana" panose="020B0604030504040204" pitchFamily="34" charset="0"/>
              </a:rPr>
              <a:t>Obras individuales de autores miembros de la ICLA</a:t>
            </a:r>
            <a:endParaRPr lang="pt-BR" sz="2600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E1A468-4484-47F2-8588-752552EE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450" y="6309360"/>
            <a:ext cx="4314825" cy="457200"/>
          </a:xfrm>
        </p:spPr>
        <p:txBody>
          <a:bodyPr rtlCol="0"/>
          <a:lstStyle/>
          <a:p>
            <a:pPr algn="ctr"/>
            <a:r>
              <a:rPr lang="es-AR" b="1" dirty="0"/>
              <a:t>Publicaciones</a:t>
            </a:r>
            <a:r>
              <a:rPr lang="pt-BR" b="1" dirty="0"/>
              <a:t> Aduaneras (2019-2023)</a:t>
            </a:r>
          </a:p>
        </p:txBody>
      </p:sp>
      <p:sp>
        <p:nvSpPr>
          <p:cNvPr id="14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07975" y="1391477"/>
            <a:ext cx="4128853" cy="1796995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buFontTx/>
              <a:buChar char="-"/>
            </a:pPr>
            <a:r>
              <a:rPr lang="es-AR" dirty="0"/>
              <a:t>Andrés ROHDE PONCE. </a:t>
            </a:r>
            <a:r>
              <a:rPr lang="es-ES" b="1" dirty="0"/>
              <a:t>Derecho Aduanero Mexicano. Tomos I/II</a:t>
            </a:r>
            <a:r>
              <a:rPr lang="es-ES" dirty="0"/>
              <a:t>. Tirant lo Blanch. </a:t>
            </a:r>
            <a:r>
              <a:rPr lang="es-AR" dirty="0"/>
              <a:t>Ciudad de México, 2021/2022.</a:t>
            </a:r>
            <a:endParaRPr lang="pt-BR" dirty="0"/>
          </a:p>
        </p:txBody>
      </p:sp>
      <p:pic>
        <p:nvPicPr>
          <p:cNvPr id="15" name="Picture 6" descr="ICLA International Customs Law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553" y="6177976"/>
            <a:ext cx="1505447" cy="67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Obra Editorial | AndrÃ©s Rohde Ponce | Ciudad de MÃ©x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07975" y="3229524"/>
            <a:ext cx="4136804" cy="2829341"/>
          </a:xfr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buFontTx/>
              <a:buChar char="-"/>
            </a:pPr>
            <a:r>
              <a:rPr lang="es-AR" u="sng" dirty="0"/>
              <a:t>Tomo I</a:t>
            </a:r>
            <a:r>
              <a:rPr lang="es-AR" dirty="0"/>
              <a:t>: Fundamentos y Regulaciones de la Actividad Aduanera</a:t>
            </a:r>
          </a:p>
          <a:p>
            <a:pPr marL="342900" lvl="1" indent="-342900">
              <a:buFontTx/>
              <a:buChar char="-"/>
            </a:pPr>
            <a:r>
              <a:rPr lang="es-AR" u="sng" dirty="0"/>
              <a:t>Tomo II</a:t>
            </a:r>
            <a:r>
              <a:rPr lang="es-AR" dirty="0"/>
              <a:t>: Regímenes, Tributación, Despacho, Procedimientos, Infracciones, Delitos y Medios de Defensa</a:t>
            </a:r>
          </a:p>
        </p:txBody>
      </p:sp>
      <p:sp>
        <p:nvSpPr>
          <p:cNvPr id="7" name="AutoShape 14" descr="blob:https://web.whatsapp.com/b69ee041-f115-4bb8-bba8-8f7d7e19d73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9453" y="1415332"/>
            <a:ext cx="3373655" cy="4660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5238" y="1415331"/>
            <a:ext cx="3326710" cy="4660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7478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8D0AE722-3A17-4292-8B0C-015DEE23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5" y="180644"/>
            <a:ext cx="10900146" cy="935776"/>
          </a:xfrm>
        </p:spPr>
        <p:txBody>
          <a:bodyPr rtlCol="0">
            <a:noAutofit/>
          </a:bodyPr>
          <a:lstStyle/>
          <a:p>
            <a:r>
              <a:rPr lang="pt-PT" sz="2600" dirty="0">
                <a:latin typeface="Verdana" panose="020B0604030504040204" pitchFamily="34" charset="0"/>
              </a:rPr>
              <a:t>Obras individuales de autores miembros de la ICLA</a:t>
            </a:r>
            <a:endParaRPr lang="pt-BR" sz="2600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E1A468-4484-47F2-8588-752552EE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450" y="6309360"/>
            <a:ext cx="4314825" cy="457200"/>
          </a:xfrm>
        </p:spPr>
        <p:txBody>
          <a:bodyPr rtlCol="0"/>
          <a:lstStyle/>
          <a:p>
            <a:pPr algn="ctr"/>
            <a:r>
              <a:rPr lang="es-AR" b="1" dirty="0"/>
              <a:t>Publicaciones</a:t>
            </a:r>
            <a:r>
              <a:rPr lang="pt-BR" b="1" dirty="0"/>
              <a:t> Aduaneras (2019-2023)</a:t>
            </a:r>
          </a:p>
        </p:txBody>
      </p:sp>
      <p:sp>
        <p:nvSpPr>
          <p:cNvPr id="14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07975" y="1391477"/>
            <a:ext cx="4128853" cy="1510749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buFontTx/>
              <a:buChar char="-"/>
            </a:pPr>
            <a:r>
              <a:rPr lang="es-ES" dirty="0"/>
              <a:t>Andrés ROHDE PONCE. </a:t>
            </a:r>
            <a:r>
              <a:rPr lang="es-ES" b="1" dirty="0"/>
              <a:t>La Facilitación del Comercio</a:t>
            </a:r>
            <a:r>
              <a:rPr lang="es-ES" dirty="0"/>
              <a:t>. </a:t>
            </a:r>
            <a:r>
              <a:rPr lang="es-AR" dirty="0"/>
              <a:t>Cuidad de México: CAAAREM, 2021.</a:t>
            </a:r>
            <a:endParaRPr lang="pt-BR" dirty="0"/>
          </a:p>
        </p:txBody>
      </p:sp>
      <p:pic>
        <p:nvPicPr>
          <p:cNvPr id="15" name="Picture 6" descr="ICLA International Customs Law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553" y="6177976"/>
            <a:ext cx="1505447" cy="67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Obra Editorial | AndrÃ©s Rohde Ponce | Ciudad de MÃ©x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9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07975" y="2983043"/>
            <a:ext cx="4136804" cy="3051998"/>
          </a:xfr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buFontTx/>
              <a:buChar char="-"/>
            </a:pPr>
            <a:r>
              <a:rPr lang="es-AR" dirty="0"/>
              <a:t>Elementos estructurales del comercio internacional</a:t>
            </a:r>
          </a:p>
          <a:p>
            <a:pPr marL="342900" lvl="1" indent="-342900">
              <a:buFontTx/>
              <a:buChar char="-"/>
            </a:pPr>
            <a:r>
              <a:rPr lang="es-AR" dirty="0"/>
              <a:t>Nociones de la facilitación del comercio</a:t>
            </a:r>
          </a:p>
          <a:p>
            <a:pPr marL="342900" lvl="1" indent="-342900">
              <a:buFontTx/>
              <a:buChar char="-"/>
            </a:pPr>
            <a:r>
              <a:rPr lang="es-AR" dirty="0"/>
              <a:t>Antecedentes normativos</a:t>
            </a:r>
          </a:p>
          <a:p>
            <a:pPr marL="342900" lvl="1" indent="-342900">
              <a:buFontTx/>
              <a:buChar char="-"/>
            </a:pPr>
            <a:r>
              <a:rPr lang="es-AR" dirty="0"/>
              <a:t>El AFC/OMC</a:t>
            </a:r>
          </a:p>
          <a:p>
            <a:pPr marL="342900" lvl="1" indent="-342900">
              <a:buFontTx/>
              <a:buChar char="-"/>
            </a:pPr>
            <a:r>
              <a:rPr lang="es-AR" dirty="0"/>
              <a:t>El agente aduanal</a:t>
            </a:r>
          </a:p>
        </p:txBody>
      </p:sp>
      <p:pic>
        <p:nvPicPr>
          <p:cNvPr id="11" name="Picture 2" descr="Obra Editorial | AndrÃ©s Rohde Ponce | Ciudad de MÃ©xico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589" y="1428187"/>
            <a:ext cx="3438414" cy="462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360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8D0AE722-3A17-4292-8B0C-015DEE23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5" y="180644"/>
            <a:ext cx="10900146" cy="935776"/>
          </a:xfrm>
        </p:spPr>
        <p:txBody>
          <a:bodyPr rtlCol="0">
            <a:noAutofit/>
          </a:bodyPr>
          <a:lstStyle/>
          <a:p>
            <a:r>
              <a:rPr lang="pt-PT" sz="2600" dirty="0">
                <a:latin typeface="Verdana" panose="020B0604030504040204" pitchFamily="34" charset="0"/>
              </a:rPr>
              <a:t>Obras individuales de autores miembros de la ICLA</a:t>
            </a:r>
            <a:endParaRPr lang="pt-BR" sz="2600" dirty="0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E1A468-4484-47F2-8588-752552EE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450" y="6309360"/>
            <a:ext cx="4314825" cy="457200"/>
          </a:xfrm>
        </p:spPr>
        <p:txBody>
          <a:bodyPr rtlCol="0"/>
          <a:lstStyle/>
          <a:p>
            <a:pPr algn="ctr"/>
            <a:r>
              <a:rPr lang="es-AR" b="1" dirty="0"/>
              <a:t>Publicaciones</a:t>
            </a:r>
            <a:r>
              <a:rPr lang="pt-BR" b="1" dirty="0"/>
              <a:t> Aduaneras (2019-2023)</a:t>
            </a:r>
          </a:p>
        </p:txBody>
      </p:sp>
      <p:pic>
        <p:nvPicPr>
          <p:cNvPr id="15" name="Picture 6" descr="ICLA International Customs Law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553" y="6177976"/>
            <a:ext cx="1505447" cy="67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Obra Editorial | AndrÃ©s Rohde Ponce | Ciudad de MÃ©x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3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07975" y="1391477"/>
            <a:ext cx="4923983" cy="1510749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buFontTx/>
              <a:buChar char="-"/>
            </a:pPr>
            <a:r>
              <a:rPr lang="es-AR" dirty="0"/>
              <a:t>Pablo González BIANCHI. </a:t>
            </a:r>
            <a:r>
              <a:rPr lang="es-AR" b="1" dirty="0"/>
              <a:t>Derecho Aduanero. Tomo III. </a:t>
            </a:r>
            <a:r>
              <a:rPr lang="es-AR" dirty="0"/>
              <a:t>Montevideo: La Ley, 2021.</a:t>
            </a:r>
            <a:endParaRPr lang="pt-BR" dirty="0"/>
          </a:p>
        </p:txBody>
      </p:sp>
      <p:sp>
        <p:nvSpPr>
          <p:cNvPr id="16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07975" y="2983043"/>
            <a:ext cx="4939886" cy="3051998"/>
          </a:xfr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buFontTx/>
              <a:buChar char="-"/>
            </a:pPr>
            <a:r>
              <a:rPr lang="es-AR" dirty="0"/>
              <a:t>Destinos y regímenes aduaneros</a:t>
            </a:r>
          </a:p>
          <a:p>
            <a:pPr marL="342900" lvl="1" indent="-342900">
              <a:buFontTx/>
              <a:buChar char="-"/>
            </a:pPr>
            <a:r>
              <a:rPr lang="es-AR" dirty="0"/>
              <a:t>Regulación nacional e internacional</a:t>
            </a:r>
          </a:p>
          <a:p>
            <a:pPr marL="342900" lvl="1" indent="-342900">
              <a:buFontTx/>
              <a:buChar char="-"/>
            </a:pPr>
            <a:r>
              <a:rPr lang="es-AR" dirty="0"/>
              <a:t>Tributos al comercio exterior</a:t>
            </a:r>
          </a:p>
          <a:p>
            <a:pPr marL="342900" lvl="1" indent="-342900">
              <a:buFontTx/>
              <a:buChar char="-"/>
            </a:pPr>
            <a:r>
              <a:rPr lang="es-AR" dirty="0"/>
              <a:t>Importación / exportación</a:t>
            </a:r>
          </a:p>
          <a:p>
            <a:pPr marL="342900" lvl="1" indent="-342900">
              <a:buFontTx/>
              <a:buChar char="-"/>
            </a:pPr>
            <a:r>
              <a:rPr lang="es-AR" dirty="0"/>
              <a:t>Depósitos, Admisión Temporaria, Tránsito</a:t>
            </a:r>
          </a:p>
        </p:txBody>
      </p:sp>
      <p:pic>
        <p:nvPicPr>
          <p:cNvPr id="5124" name="Picture 4" descr="DERECHO ADUANERO | TOMO I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4939" y="1379841"/>
            <a:ext cx="3425551" cy="4631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64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8D0AE722-3A17-4292-8B0C-015DEE23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75" y="355573"/>
            <a:ext cx="11793910" cy="935776"/>
          </a:xfrm>
        </p:spPr>
        <p:txBody>
          <a:bodyPr rtlCol="0">
            <a:noAutofit/>
          </a:bodyPr>
          <a:lstStyle/>
          <a:p>
            <a:r>
              <a:rPr lang="pt-PT" sz="2600" dirty="0">
                <a:latin typeface="Verdana" panose="020B0604030504040204" pitchFamily="34" charset="0"/>
              </a:rPr>
              <a:t>Obras colectivas coordinadas por miembros de la ICLA</a:t>
            </a:r>
            <a:br>
              <a:rPr lang="pt-PT" sz="2600" dirty="0">
                <a:latin typeface="Verdana" panose="020B0604030504040204" pitchFamily="34" charset="0"/>
              </a:rPr>
            </a:br>
            <a:endParaRPr lang="pt-BR" sz="2600" dirty="0">
              <a:latin typeface="Verdana" panose="020B0604030504040204" pitchFamily="34" charset="0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E1A468-4484-47F2-8588-752552EE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450" y="6309360"/>
            <a:ext cx="4314825" cy="457200"/>
          </a:xfrm>
        </p:spPr>
        <p:txBody>
          <a:bodyPr rtlCol="0"/>
          <a:lstStyle/>
          <a:p>
            <a:pPr algn="ctr"/>
            <a:r>
              <a:rPr lang="es-AR" b="1" dirty="0"/>
              <a:t>Publicaciones</a:t>
            </a:r>
            <a:r>
              <a:rPr lang="pt-BR" b="1" dirty="0"/>
              <a:t> Aduaneras (2019-2023)</a:t>
            </a:r>
          </a:p>
        </p:txBody>
      </p:sp>
      <p:sp>
        <p:nvSpPr>
          <p:cNvPr id="14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07975" y="1076325"/>
            <a:ext cx="5154571" cy="981075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buFontTx/>
              <a:buChar char="-"/>
            </a:pPr>
            <a:r>
              <a:rPr lang="es-AR" sz="1200" dirty="0"/>
              <a:t>Germán PARDO CARRERO (dir.) Santiago Ibáñez MARSILLA... (coord.). </a:t>
            </a:r>
            <a:r>
              <a:rPr lang="es-AR" sz="1200" b="1" dirty="0"/>
              <a:t>Derecho Aduanero. TI/II</a:t>
            </a:r>
            <a:r>
              <a:rPr lang="es-AR" sz="1200" dirty="0"/>
              <a:t>. Bogotá: Tirant lo Blanch, 2019/2020.</a:t>
            </a:r>
            <a:endParaRPr lang="pt-BR" sz="1200" dirty="0"/>
          </a:p>
        </p:txBody>
      </p:sp>
      <p:pic>
        <p:nvPicPr>
          <p:cNvPr id="15" name="Picture 6" descr="ICLA International Customs Law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553" y="6177976"/>
            <a:ext cx="1505447" cy="67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Obra Editorial | AndrÃ©s Rohde Ponce | Ciudad de MÃ©x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07975" y="2085976"/>
            <a:ext cx="5146620" cy="3986212"/>
          </a:xfr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pt-BR" sz="1200" dirty="0"/>
              <a:t>Enrique Carlos Barreira, Ricardo Xavier Basaldúa, Héctor Guillermo Vidal Albarracín, </a:t>
            </a:r>
            <a:r>
              <a:rPr lang="es-AR" sz="1200" dirty="0"/>
              <a:t>Juan Patricio Cotter, Julio Carlos Lascano y </a:t>
            </a:r>
            <a:r>
              <a:rPr lang="pt-BR" sz="1200" dirty="0"/>
              <a:t>Horacio Felix Alais (ARG)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pt-BR" sz="1200" dirty="0"/>
              <a:t>Germán Pardo Carrero, Juan José Lacoste y Rogelio Perilla Gutiérrez (COL) 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es-AR" sz="1200" dirty="0"/>
              <a:t>Edgar Fernando Cosio Jara y Julio Guadalupe Báscones (PER)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es-AR" sz="1200" dirty="0"/>
              <a:t>Rosaldo Trevisan (BRA)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es-AR" sz="1200" dirty="0"/>
              <a:t>Andrés Rohde Ponce y Máximo Carvajal Contreras (MEX) 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es-AR" sz="1200" dirty="0"/>
              <a:t>Pablo Labandera y Pablo González Bianchi (URU)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es-AR" sz="1200" dirty="0"/>
              <a:t>Juan José Pérez Cotapos Contreras (CHI)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es-AR" sz="1200" dirty="0"/>
              <a:t>Santiago Ibáñez Marsilla (ESP)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es-AR" sz="1200" dirty="0"/>
              <a:t>Sara Armella (</a:t>
            </a:r>
            <a:r>
              <a:rPr lang="es-AR" sz="1200" dirty="0" err="1"/>
              <a:t>ITA</a:t>
            </a:r>
            <a:r>
              <a:rPr lang="es-AR" sz="1200" dirty="0"/>
              <a:t>)</a:t>
            </a:r>
            <a:endParaRPr lang="pt-BR" sz="1200" dirty="0"/>
          </a:p>
        </p:txBody>
      </p:sp>
      <p:sp>
        <p:nvSpPr>
          <p:cNvPr id="2" name="AutoShape 2" descr="blob:https://web.whatsapp.com/65ef7e0c-ff6a-4d7d-8622-713073be007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blob:https://web.whatsapp.com/65ef7e0c-ff6a-4d7d-8622-713073be007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550" y="1405086"/>
            <a:ext cx="3188970" cy="4667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9199" y="1405086"/>
            <a:ext cx="3277879" cy="46299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4398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8D0AE722-3A17-4292-8B0C-015DEE23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75" y="355573"/>
            <a:ext cx="11793910" cy="935776"/>
          </a:xfrm>
        </p:spPr>
        <p:txBody>
          <a:bodyPr rtlCol="0">
            <a:noAutofit/>
          </a:bodyPr>
          <a:lstStyle/>
          <a:p>
            <a:r>
              <a:rPr lang="pt-PT" sz="2600" dirty="0">
                <a:latin typeface="Verdana" panose="020B0604030504040204" pitchFamily="34" charset="0"/>
              </a:rPr>
              <a:t>Obras colectivas coordinadas por miembros de la ICLA</a:t>
            </a:r>
            <a:br>
              <a:rPr lang="pt-PT" sz="2600" dirty="0">
                <a:latin typeface="Verdana" panose="020B0604030504040204" pitchFamily="34" charset="0"/>
              </a:rPr>
            </a:br>
            <a:endParaRPr lang="pt-BR" sz="2600" dirty="0">
              <a:latin typeface="Verdana" panose="020B0604030504040204" pitchFamily="34" charset="0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E1A468-4484-47F2-8588-752552EE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450" y="6309360"/>
            <a:ext cx="4314825" cy="457200"/>
          </a:xfrm>
        </p:spPr>
        <p:txBody>
          <a:bodyPr rtlCol="0"/>
          <a:lstStyle/>
          <a:p>
            <a:pPr algn="ctr"/>
            <a:r>
              <a:rPr lang="es-AR" b="1" dirty="0"/>
              <a:t>Publicaciones</a:t>
            </a:r>
            <a:r>
              <a:rPr lang="pt-BR" b="1" dirty="0"/>
              <a:t> Aduaneras (2019-2023)</a:t>
            </a:r>
          </a:p>
        </p:txBody>
      </p:sp>
      <p:sp>
        <p:nvSpPr>
          <p:cNvPr id="14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07975" y="1391478"/>
            <a:ext cx="5154571" cy="112908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buFontTx/>
              <a:buChar char="-"/>
            </a:pPr>
            <a:r>
              <a:rPr lang="es-AR" dirty="0"/>
              <a:t>Germán PARDO CARRERO (Dir.). </a:t>
            </a:r>
            <a:r>
              <a:rPr lang="es-AR" b="1" dirty="0"/>
              <a:t>Ilícitos Aduaneros y Sanciones</a:t>
            </a:r>
            <a:r>
              <a:rPr lang="es-AR" dirty="0"/>
              <a:t>. Bogotá: Tirant lo Blanch, 2022.</a:t>
            </a:r>
            <a:endParaRPr lang="pt-BR" dirty="0"/>
          </a:p>
        </p:txBody>
      </p:sp>
      <p:pic>
        <p:nvPicPr>
          <p:cNvPr id="15" name="Picture 6" descr="ICLA International Customs Law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553" y="6177976"/>
            <a:ext cx="1505447" cy="67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Obra Editorial | AndrÃ©s Rohde Ponce | Ciudad de MÃ©x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307975" y="2577542"/>
            <a:ext cx="5146620" cy="3242813"/>
          </a:xfr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pt-BR" sz="1200" dirty="0"/>
              <a:t>Enrique Carlos Barreira, Ricardo Xavier Basaldúa, Héctor Guillermo Vidal Albarracín, </a:t>
            </a:r>
            <a:r>
              <a:rPr lang="es-AR" sz="1200" dirty="0"/>
              <a:t>Juan Patricio Cotter y </a:t>
            </a:r>
            <a:r>
              <a:rPr lang="pt-BR" sz="1200" dirty="0"/>
              <a:t>Horacio Felix Alais (ARG)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pt-BR" sz="1200" dirty="0"/>
              <a:t>Germán Pardo Carrero, Juan José Lacoste, Rogelio Perilla Gutiérrez y </a:t>
            </a:r>
            <a:r>
              <a:rPr lang="es-AR" sz="1200" dirty="0"/>
              <a:t>Ramiro Araújo Segovia</a:t>
            </a:r>
            <a:r>
              <a:rPr lang="pt-BR" sz="1200" dirty="0"/>
              <a:t> (COL) 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es-AR" sz="1200" dirty="0"/>
              <a:t>Edgar Fernando Cosio Jara y Julio Guadalupe Báscones (PER)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es-AR" sz="1200" dirty="0"/>
              <a:t>Rosaldo Trevisan (BRA)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es-AR" sz="1200" dirty="0"/>
              <a:t>Pablo Labandera (URU)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es-AR" sz="1200" dirty="0"/>
              <a:t>Juan José Pérez Cotapos Contreras (CHI)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es-AR" sz="1200" dirty="0"/>
              <a:t>Santiago Ibáñez Marsilla (ESP)</a:t>
            </a:r>
            <a:endParaRPr lang="pt-BR" sz="1200" dirty="0"/>
          </a:p>
        </p:txBody>
      </p:sp>
      <p:sp>
        <p:nvSpPr>
          <p:cNvPr id="2" name="AutoShape 2" descr="blob:https://web.whatsapp.com/65ef7e0c-ff6a-4d7d-8622-713073be007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blob:https://web.whatsapp.com/65ef7e0c-ff6a-4d7d-8622-713073be007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4755" y="1467830"/>
            <a:ext cx="3083476" cy="4467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955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8D0AE722-3A17-4292-8B0C-015DEE23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75" y="355573"/>
            <a:ext cx="11793910" cy="935776"/>
          </a:xfrm>
        </p:spPr>
        <p:txBody>
          <a:bodyPr rtlCol="0">
            <a:noAutofit/>
          </a:bodyPr>
          <a:lstStyle/>
          <a:p>
            <a:r>
              <a:rPr lang="pt-PT" sz="2600" dirty="0">
                <a:latin typeface="Verdana" panose="020B0604030504040204" pitchFamily="34" charset="0"/>
              </a:rPr>
              <a:t>Obras colectivas coordinadas por miembros de la ICLA</a:t>
            </a:r>
            <a:br>
              <a:rPr lang="pt-PT" sz="2600" dirty="0">
                <a:latin typeface="Verdana" panose="020B0604030504040204" pitchFamily="34" charset="0"/>
              </a:rPr>
            </a:br>
            <a:endParaRPr lang="pt-BR" sz="2600" dirty="0">
              <a:latin typeface="Verdana" panose="020B0604030504040204" pitchFamily="34" charset="0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E1A468-4484-47F2-8588-752552EE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71450" y="6309360"/>
            <a:ext cx="4314825" cy="457200"/>
          </a:xfrm>
        </p:spPr>
        <p:txBody>
          <a:bodyPr rtlCol="0"/>
          <a:lstStyle/>
          <a:p>
            <a:pPr algn="ctr"/>
            <a:r>
              <a:rPr lang="es-AR" b="1" dirty="0"/>
              <a:t>Publicaciones</a:t>
            </a:r>
            <a:r>
              <a:rPr lang="pt-BR" b="1" dirty="0"/>
              <a:t> Aduaneras (2019-2023)</a:t>
            </a:r>
          </a:p>
        </p:txBody>
      </p:sp>
      <p:sp>
        <p:nvSpPr>
          <p:cNvPr id="14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5661" y="1391478"/>
            <a:ext cx="6071344" cy="731520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buFontTx/>
              <a:buChar char="-"/>
            </a:pPr>
            <a:r>
              <a:rPr lang="pt-BR" sz="1400" dirty="0"/>
              <a:t>Rosaldo TREVISAN (Org.). </a:t>
            </a:r>
            <a:r>
              <a:rPr lang="pt-BR" sz="1400" b="1" dirty="0"/>
              <a:t>Temas Atuais de Direito Aduaneiro III</a:t>
            </a:r>
            <a:r>
              <a:rPr lang="pt-BR" sz="1400" dirty="0"/>
              <a:t>. São Paulo: Aduaneiras, 2022</a:t>
            </a:r>
            <a:r>
              <a:rPr lang="es-AR" sz="1400" dirty="0"/>
              <a:t>.</a:t>
            </a:r>
            <a:endParaRPr lang="pt-BR" sz="1400" dirty="0"/>
          </a:p>
        </p:txBody>
      </p:sp>
      <p:pic>
        <p:nvPicPr>
          <p:cNvPr id="15" name="Picture 6" descr="ICLA International Customs Law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553" y="6177976"/>
            <a:ext cx="1505447" cy="67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Obra Editorial | AndrÃ©s Rohde Ponce | Ciudad de MÃ©x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5659" y="2187944"/>
            <a:ext cx="6082747" cy="1692307"/>
          </a:xfr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pt-BR" sz="1200" dirty="0"/>
              <a:t>Andrés Rohde Ponce (MEX)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pt-BR" sz="1200" dirty="0"/>
              <a:t>Enrique Carlos Barreira, Ricardo Xavier Basaldúa y </a:t>
            </a:r>
            <a:r>
              <a:rPr lang="es-AR" sz="1200" dirty="0"/>
              <a:t>Juan Patricio Cotter </a:t>
            </a:r>
            <a:r>
              <a:rPr lang="pt-BR" sz="1200" dirty="0"/>
              <a:t>(ARG)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pt-BR" sz="1200" dirty="0"/>
              <a:t>Germán Pardo Carrero (COL) </a:t>
            </a:r>
          </a:p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es-AR" sz="1200" dirty="0"/>
              <a:t>Rosaldo Trevisan, Liziane Angelotti Meira e Fernando Pieri Leonardo (BRA)</a:t>
            </a:r>
          </a:p>
        </p:txBody>
      </p:sp>
      <p:sp>
        <p:nvSpPr>
          <p:cNvPr id="2" name="AutoShape 2" descr="blob:https://web.whatsapp.com/65ef7e0c-ff6a-4d7d-8622-713073be007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blob:https://web.whatsapp.com/65ef7e0c-ff6a-4d7d-8622-713073be007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0" name="Picture 2" descr="Temas Atuais Do Direito Aduaneiro II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786" y="1537913"/>
            <a:ext cx="2916710" cy="4210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erritÃ³rio Aduaneiro â Volume 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5863" y="1603513"/>
            <a:ext cx="2674374" cy="4145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2889" y="3998736"/>
            <a:ext cx="6071344" cy="1304784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buFontTx/>
              <a:buChar char="-"/>
            </a:pPr>
            <a:r>
              <a:rPr lang="pt-BR" sz="1400" dirty="0"/>
              <a:t>Fernanda KOTZIAS; Fernando PIERI; Leonardo BRANCO; Liziane MEIRA; e Rosaldo TREVISAN. </a:t>
            </a:r>
            <a:r>
              <a:rPr lang="pt-BR" sz="1400" b="1" dirty="0"/>
              <a:t>Território Aduaneiro</a:t>
            </a:r>
            <a:r>
              <a:rPr lang="pt-BR" sz="1400" dirty="0"/>
              <a:t>. vol. I. São Paulo: Amanuense, 2023</a:t>
            </a:r>
            <a:r>
              <a:rPr lang="es-AR" sz="1400" dirty="0"/>
              <a:t>.</a:t>
            </a:r>
            <a:endParaRPr lang="pt-BR" sz="1400" dirty="0"/>
          </a:p>
        </p:txBody>
      </p:sp>
      <p:sp>
        <p:nvSpPr>
          <p:cNvPr id="17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2887" y="5359723"/>
            <a:ext cx="6082747" cy="659393"/>
          </a:xfrm>
          <a:solidFill>
            <a:schemeClr val="tx2"/>
          </a:solidFill>
          <a:ln>
            <a:solidFill>
              <a:schemeClr val="accent1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spcBef>
                <a:spcPts val="0"/>
              </a:spcBef>
              <a:buFontTx/>
              <a:buChar char="-"/>
            </a:pPr>
            <a:r>
              <a:rPr lang="es-AR" sz="1200" dirty="0"/>
              <a:t>Rosaldo Trevisan, Liziane Angelotti Meira e Fernando Pieri Leonardo (BRA), Ricardo Xavier Basaldúa (ARG)</a:t>
            </a:r>
          </a:p>
        </p:txBody>
      </p:sp>
    </p:spTree>
    <p:extLst>
      <p:ext uri="{BB962C8B-B14F-4D97-AF65-F5344CB8AC3E}">
        <p14:creationId xmlns:p14="http://schemas.microsoft.com/office/powerpoint/2010/main" val="3350781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8D0AE722-3A17-4292-8B0C-015DEE23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975" y="107924"/>
            <a:ext cx="11793910" cy="568352"/>
          </a:xfrm>
        </p:spPr>
        <p:txBody>
          <a:bodyPr rtlCol="0">
            <a:noAutofit/>
          </a:bodyPr>
          <a:lstStyle/>
          <a:p>
            <a:r>
              <a:rPr lang="pt-PT" sz="2400" dirty="0">
                <a:latin typeface="Verdana" panose="020B0604030504040204" pitchFamily="34" charset="0"/>
              </a:rPr>
              <a:t>Obras colectivas con participación de miembros de la ICLA</a:t>
            </a:r>
            <a:endParaRPr lang="pt-BR" sz="2400" dirty="0">
              <a:latin typeface="Verdana" panose="020B0604030504040204" pitchFamily="34" charset="0"/>
            </a:endParaRPr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E1A468-4484-47F2-8588-752552EE41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65100" y="6392850"/>
            <a:ext cx="4314825" cy="457200"/>
          </a:xfrm>
        </p:spPr>
        <p:txBody>
          <a:bodyPr rtlCol="0"/>
          <a:lstStyle/>
          <a:p>
            <a:pPr algn="ctr"/>
            <a:r>
              <a:rPr lang="es-AR" b="1" dirty="0"/>
              <a:t>Publicaciones</a:t>
            </a:r>
            <a:r>
              <a:rPr lang="pt-BR" b="1" dirty="0"/>
              <a:t> Aduaneras (2019-2023)</a:t>
            </a:r>
          </a:p>
        </p:txBody>
      </p:sp>
      <p:sp>
        <p:nvSpPr>
          <p:cNvPr id="14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5661" y="648528"/>
            <a:ext cx="6071344" cy="922352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buFontTx/>
              <a:buChar char="-"/>
            </a:pPr>
            <a:r>
              <a:rPr lang="pt-BR" sz="1200" dirty="0">
                <a:solidFill>
                  <a:schemeClr val="tx1"/>
                </a:solidFill>
              </a:rPr>
              <a:t>Osvaldo Agripino de CASTRO JUNIOR (Org.). </a:t>
            </a:r>
            <a:r>
              <a:rPr lang="pt-BR" sz="1200" b="1" dirty="0">
                <a:solidFill>
                  <a:schemeClr val="tx1"/>
                </a:solidFill>
              </a:rPr>
              <a:t>Constituição, Tributação e Aduana no Transporte Marítimo e na Atividade Portuária</a:t>
            </a:r>
            <a:r>
              <a:rPr lang="pt-BR" sz="1200" dirty="0">
                <a:solidFill>
                  <a:schemeClr val="tx1"/>
                </a:solidFill>
              </a:rPr>
              <a:t>. Belo Horizonte: Forum, 2020</a:t>
            </a:r>
            <a:r>
              <a:rPr lang="es-AR" sz="1200" dirty="0">
                <a:solidFill>
                  <a:schemeClr val="tx1"/>
                </a:solidFill>
              </a:rPr>
              <a:t>.</a:t>
            </a:r>
            <a:endParaRPr lang="pt-BR" sz="1200" dirty="0">
              <a:solidFill>
                <a:schemeClr val="tx1"/>
              </a:solidFill>
            </a:endParaRPr>
          </a:p>
        </p:txBody>
      </p:sp>
      <p:pic>
        <p:nvPicPr>
          <p:cNvPr id="15" name="Picture 6" descr="ICLA International Customs Law Academ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86553" y="6177976"/>
            <a:ext cx="1505447" cy="67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8" descr="Obra Editorial | AndrÃ©s Rohde Ponce | Ciudad de MÃ©xic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2" name="AutoShape 2" descr="blob:https://web.whatsapp.com/65ef7e0c-ff6a-4d7d-8622-713073be0073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4" name="AutoShape 4" descr="blob:https://web.whatsapp.com/65ef7e0c-ff6a-4d7d-8622-713073be0073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052" name="Picture 4" descr="TerritÃ³rio Aduaneiro â Volume 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-136525"/>
            <a:ext cx="9525" cy="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4938" y="1602436"/>
            <a:ext cx="6071344" cy="1167517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buFontTx/>
              <a:buChar char="-"/>
            </a:pPr>
            <a:r>
              <a:rPr lang="pt-BR" sz="1200" dirty="0">
                <a:solidFill>
                  <a:schemeClr val="tx1"/>
                </a:solidFill>
              </a:rPr>
              <a:t>Ângela SARTORI; Daniel Bettamio TESSER; Thaís GUIMARÃES (Org.). </a:t>
            </a:r>
            <a:r>
              <a:rPr lang="pt-BR" sz="1200" b="1" dirty="0">
                <a:solidFill>
                  <a:schemeClr val="tx1"/>
                </a:solidFill>
              </a:rPr>
              <a:t>Controvérsias Atuais do Direito Aduaneiro: Homenagem ao Mestre Roosevelt Baldomir Sosa</a:t>
            </a:r>
            <a:r>
              <a:rPr lang="pt-BR" sz="1200" dirty="0">
                <a:solidFill>
                  <a:schemeClr val="tx1"/>
                </a:solidFill>
              </a:rPr>
              <a:t>. São Paulo: Aduaneiras, 2022.</a:t>
            </a:r>
          </a:p>
        </p:txBody>
      </p:sp>
      <p:sp>
        <p:nvSpPr>
          <p:cNvPr id="19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6263" y="2810786"/>
            <a:ext cx="6071344" cy="1167517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buFontTx/>
              <a:buChar char="-"/>
            </a:pPr>
            <a:r>
              <a:rPr lang="pt-BR" sz="1200" dirty="0">
                <a:solidFill>
                  <a:schemeClr val="tx1"/>
                </a:solidFill>
              </a:rPr>
              <a:t>Onofre Alves BATISTA JÚNIOR; e Paulo Roberto Coimbra SILVA (coord.). </a:t>
            </a:r>
            <a:r>
              <a:rPr lang="pt-BR" sz="1200" b="1" dirty="0">
                <a:solidFill>
                  <a:schemeClr val="tx1"/>
                </a:solidFill>
              </a:rPr>
              <a:t>Direito Aduaneiro e Direito Tributário Aduaneiro</a:t>
            </a:r>
            <a:r>
              <a:rPr lang="pt-BR" sz="1200" dirty="0">
                <a:solidFill>
                  <a:schemeClr val="tx1"/>
                </a:solidFill>
              </a:rPr>
              <a:t>. Belo Horizonte: Letramento/Casa do Direito, 2022.</a:t>
            </a:r>
          </a:p>
        </p:txBody>
      </p:sp>
      <p:sp>
        <p:nvSpPr>
          <p:cNvPr id="20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67588" y="4020709"/>
            <a:ext cx="6071344" cy="950181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buFontTx/>
              <a:buChar char="-"/>
            </a:pPr>
            <a:r>
              <a:rPr lang="pt-BR" sz="1200" dirty="0">
                <a:solidFill>
                  <a:schemeClr val="tx1"/>
                </a:solidFill>
              </a:rPr>
              <a:t>Cláudio Augusto Gonçalves PEREIRA; Raquel Segalla REIS (Org.). </a:t>
            </a:r>
            <a:r>
              <a:rPr lang="pt-BR" sz="1200" b="1" dirty="0">
                <a:solidFill>
                  <a:schemeClr val="tx1"/>
                </a:solidFill>
              </a:rPr>
              <a:t>Ensaios de Direito Aduaneiro II</a:t>
            </a:r>
            <a:r>
              <a:rPr lang="pt-BR" sz="1200" dirty="0">
                <a:solidFill>
                  <a:schemeClr val="tx1"/>
                </a:solidFill>
              </a:rPr>
              <a:t>. São Paulo: Tirant lo Blanch, 2023.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506" y="1499483"/>
            <a:ext cx="1517650" cy="225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7404" y="1499483"/>
            <a:ext cx="1531391" cy="22515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872" y="3680791"/>
            <a:ext cx="2359218" cy="2359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3604" y="3828055"/>
            <a:ext cx="2083739" cy="2083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053" y="1499483"/>
            <a:ext cx="1490106" cy="2181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75953" y="5011310"/>
            <a:ext cx="6071344" cy="680892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buFontTx/>
              <a:buChar char="-"/>
            </a:pPr>
            <a:r>
              <a:rPr lang="pt-BR" sz="1200" dirty="0">
                <a:solidFill>
                  <a:schemeClr val="tx1"/>
                </a:solidFill>
              </a:rPr>
              <a:t>Juan David Barbosa MARIÑO (Dir.). </a:t>
            </a:r>
            <a:r>
              <a:rPr lang="pt-BR" sz="1200" b="1" dirty="0">
                <a:solidFill>
                  <a:schemeClr val="tx1"/>
                </a:solidFill>
              </a:rPr>
              <a:t>La valoración aduanera</a:t>
            </a:r>
            <a:r>
              <a:rPr lang="pt-BR" sz="1200" dirty="0">
                <a:solidFill>
                  <a:schemeClr val="tx1"/>
                </a:solidFill>
              </a:rPr>
              <a:t>. Bogotá: ICDT/Tirant lo Blanch, 2023.</a:t>
            </a:r>
          </a:p>
        </p:txBody>
      </p:sp>
      <p:sp>
        <p:nvSpPr>
          <p:cNvPr id="33" name="Espaço Reservado para Conteúdo 11">
            <a:extLst>
              <a:ext uri="{FF2B5EF4-FFF2-40B4-BE49-F238E27FC236}">
                <a16:creationId xmlns:a16="http://schemas.microsoft.com/office/drawing/2014/main" id="{D695C2A0-3DD6-4644-A11A-97F2EC880BEC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85478" y="5734640"/>
            <a:ext cx="6071344" cy="680892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/>
          <a:lstStyle/>
          <a:p>
            <a:pPr marL="342900" lvl="1" indent="-342900">
              <a:buFontTx/>
              <a:buChar char="-"/>
            </a:pPr>
            <a:r>
              <a:rPr lang="pt-BR" sz="1200" dirty="0">
                <a:solidFill>
                  <a:schemeClr val="tx1"/>
                </a:solidFill>
              </a:rPr>
              <a:t>Tânia Carvalhais PEREIRA (Coord.). </a:t>
            </a:r>
            <a:r>
              <a:rPr lang="pt-BR" sz="1200" b="1" dirty="0">
                <a:solidFill>
                  <a:schemeClr val="tx1"/>
                </a:solidFill>
              </a:rPr>
              <a:t>Direito Aduaneiro. Coletânea de Textos</a:t>
            </a:r>
            <a:r>
              <a:rPr lang="pt-BR" sz="1200" dirty="0">
                <a:solidFill>
                  <a:schemeClr val="tx1"/>
                </a:solidFill>
              </a:rPr>
              <a:t>. Lisboa: UC, 2022.</a:t>
            </a:r>
          </a:p>
        </p:txBody>
      </p:sp>
      <p:pic>
        <p:nvPicPr>
          <p:cNvPr id="22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053" y="3828054"/>
            <a:ext cx="1490106" cy="2143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15610427"/>
      </p:ext>
    </p:extLst>
  </p:cSld>
  <p:clrMapOvr>
    <a:masterClrMapping/>
  </p:clrMapOvr>
</p:sld>
</file>

<file path=ppt/theme/theme1.xml><?xml version="1.0" encoding="utf-8"?>
<a:theme xmlns:a="http://schemas.openxmlformats.org/drawingml/2006/main" name="ShojiVTI">
  <a:themeElements>
    <a:clrScheme name="Shoji">
      <a:dk1>
        <a:sysClr val="windowText" lastClr="000000"/>
      </a:dk1>
      <a:lt1>
        <a:sysClr val="window" lastClr="FFFFFF"/>
      </a:lt1>
      <a:dk2>
        <a:srgbClr val="595460"/>
      </a:dk2>
      <a:lt2>
        <a:srgbClr val="EBEDEB"/>
      </a:lt2>
      <a:accent1>
        <a:srgbClr val="97A7B8"/>
      </a:accent1>
      <a:accent2>
        <a:srgbClr val="A5B592"/>
      </a:accent2>
      <a:accent3>
        <a:srgbClr val="CED228"/>
      </a:accent3>
      <a:accent4>
        <a:srgbClr val="D1C499"/>
      </a:accent4>
      <a:accent5>
        <a:srgbClr val="BDB3B6"/>
      </a:accent5>
      <a:accent6>
        <a:srgbClr val="C5A98D"/>
      </a:accent6>
      <a:hlink>
        <a:srgbClr val="CC9900"/>
      </a:hlink>
      <a:folHlink>
        <a:srgbClr val="96A9A9"/>
      </a:folHlink>
    </a:clrScheme>
    <a:fontScheme name="Custom 7">
      <a:majorFont>
        <a:latin typeface="Meiryo"/>
        <a:ea typeface=""/>
        <a:cs typeface=""/>
      </a:majorFont>
      <a:minorFont>
        <a:latin typeface="Meiryo"/>
        <a:ea typeface=""/>
        <a:cs typeface=""/>
      </a:minorFont>
    </a:fontScheme>
    <a:fmtScheme name="Feathered">
      <a:fillStyleLst>
        <a:solidFill>
          <a:schemeClr val="phClr"/>
        </a:solidFill>
        <a:solidFill>
          <a:schemeClr val="phClr">
            <a:tint val="67000"/>
            <a:satMod val="105000"/>
          </a:schemeClr>
        </a:soli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0000"/>
                <a:satMod val="120000"/>
                <a:lumMod val="99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tint val="50000"/>
              <a:shade val="83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25400" dir="5400000" algn="ctr" rotWithShape="0">
              <a:srgbClr val="000000">
                <a:alpha val="20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74514913.tgt.Office_50300878_TF56000440_Win32_OJ112196103" id="{9EB0A872-2078-4AC8-999E-D694AAFFF725}" vid="{BB5CC1A5-7AA7-43F2-BCB3-14DB1509D4EF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lcf76f155ced4ddcb4097134ff3c332f xmlns="71af3243-3dd4-4a8d-8c0d-dd76da1f02a5">
      <Terms xmlns="http://schemas.microsoft.com/office/infopath/2007/PartnerControls"/>
    </lcf76f155ced4ddcb4097134ff3c332f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8" ma:contentTypeDescription="Create a new document." ma:contentTypeScope="" ma:versionID="22a266b9fa9a230c5a512669d8b298c3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ddc33fff6b14141ee5c74a0d29ea6a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2:lcf76f155ced4ddcb4097134ff3c332f" minOccurs="0"/>
                <xsd:element ref="ns4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cf76f155ced4ddcb4097134ff3c332f" ma:index="24" nillable="true" ma:taxonomy="true" ma:internalName="lcf76f155ced4ddcb4097134ff3c332f" ma:taxonomyFieldName="MediaServiceAITags" ma:displayName="Image Tags" ma:readOnly="false" ma:fieldId="{5cf76f15-5ced-4ddc-b409-7134ff3c332f}" ma:taxonomyMulti="true" ma:sspId="e385fb40-52d4-4fae-9c5b-3e8ff8a5878e" ma:termSetId="09814cd3-568e-4e90-9814-8d621ff8fb84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00F1594-3EA9-4B35-B72A-00D8B89F01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F9B764-6365-43A2-B92A-B9C4DD6E9B23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openxmlformats.org/package/2006/metadata/core-properties"/>
    <ds:schemaRef ds:uri="16c05727-aa75-4e4a-9b5f-8a80a1165891"/>
    <ds:schemaRef ds:uri="http://schemas.microsoft.com/sharepoint/v3"/>
    <ds:schemaRef ds:uri="http://schemas.microsoft.com/office/infopath/2007/PartnerControls"/>
    <ds:schemaRef ds:uri="http://purl.org/dc/terms/"/>
    <ds:schemaRef ds:uri="230e9df3-be65-4c73-a93b-d1236ebd677e"/>
    <ds:schemaRef ds:uri="71af3243-3dd4-4a8d-8c0d-dd76da1f02a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9F8CEDD-DC61-403E-AD0F-EF7523F627D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72f988bf-86f1-41af-91ab-2d7cd011db47}" enabled="0" method="" siteId="{72f988bf-86f1-41af-91ab-2d7cd011db4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Design Shoji</Template>
  <TotalTime>1204</TotalTime>
  <Words>863</Words>
  <Application>Microsoft Macintosh PowerPoint</Application>
  <PresentationFormat>Panorámica</PresentationFormat>
  <Paragraphs>82</Paragraphs>
  <Slides>11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7" baseType="lpstr">
      <vt:lpstr>Meiryo</vt:lpstr>
      <vt:lpstr>Arial</vt:lpstr>
      <vt:lpstr>Calibri</vt:lpstr>
      <vt:lpstr>Corbel</vt:lpstr>
      <vt:lpstr>Verdana</vt:lpstr>
      <vt:lpstr>ShojiVTI</vt:lpstr>
      <vt:lpstr>PUBLICACIONES ADUANERAS (2019-2023)</vt:lpstr>
      <vt:lpstr>Publicaciones aduaneras</vt:lpstr>
      <vt:lpstr>Obras individuales de autores miembros de la ICLA</vt:lpstr>
      <vt:lpstr>Obras individuales de autores miembros de la ICLA</vt:lpstr>
      <vt:lpstr>Obras individuales de autores miembros de la ICLA</vt:lpstr>
      <vt:lpstr>Obras colectivas coordinadas por miembros de la ICLA </vt:lpstr>
      <vt:lpstr>Obras colectivas coordinadas por miembros de la ICLA </vt:lpstr>
      <vt:lpstr>Obras colectivas coordinadas por miembros de la ICLA </vt:lpstr>
      <vt:lpstr>Obras colectivas con participación de miembros de la ICLA</vt:lpstr>
      <vt:lpstr>Otras obras</vt:lpstr>
      <vt:lpstr>Gracias.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Rosaldo Trevisan</dc:creator>
  <cp:lastModifiedBy>ANDRES ROHDE PONCE</cp:lastModifiedBy>
  <cp:revision>52</cp:revision>
  <cp:lastPrinted>2023-09-25T13:42:09Z</cp:lastPrinted>
  <dcterms:created xsi:type="dcterms:W3CDTF">2021-12-04T19:59:22Z</dcterms:created>
  <dcterms:modified xsi:type="dcterms:W3CDTF">2023-10-04T02:04:44Z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