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notesMasterIdLst>
    <p:notesMasterId r:id="rId20"/>
  </p:notesMasterIdLst>
  <p:sldIdLst>
    <p:sldId id="257" r:id="rId2"/>
    <p:sldId id="258" r:id="rId3"/>
    <p:sldId id="294" r:id="rId4"/>
    <p:sldId id="295" r:id="rId5"/>
    <p:sldId id="286" r:id="rId6"/>
    <p:sldId id="281" r:id="rId7"/>
    <p:sldId id="287" r:id="rId8"/>
    <p:sldId id="285" r:id="rId9"/>
    <p:sldId id="288" r:id="rId10"/>
    <p:sldId id="289" r:id="rId11"/>
    <p:sldId id="290" r:id="rId12"/>
    <p:sldId id="291" r:id="rId13"/>
    <p:sldId id="299" r:id="rId14"/>
    <p:sldId id="300" r:id="rId15"/>
    <p:sldId id="292" r:id="rId16"/>
    <p:sldId id="293" r:id="rId17"/>
    <p:sldId id="298" r:id="rId18"/>
    <p:sldId id="28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98" d="100"/>
          <a:sy n="98" d="100"/>
        </p:scale>
        <p:origin x="10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ommons.wikimedia.org/wiki/File:WCO_no_text_white_background.jpg" TargetMode="External"/><Relationship Id="rId1" Type="http://schemas.openxmlformats.org/officeDocument/2006/relationships/image" Target="../media/image3.jpg"/><Relationship Id="rId5" Type="http://schemas.openxmlformats.org/officeDocument/2006/relationships/image" Target="../media/image5.png"/><Relationship Id="rId4" Type="http://schemas.openxmlformats.org/officeDocument/2006/relationships/hyperlink" Target="https://www.hinrichfoundation.com/profiles/organizations/wto/"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ommons.wikimedia.org/wiki/File:WCO_no_text_white_background.jpg" TargetMode="External"/><Relationship Id="rId1" Type="http://schemas.openxmlformats.org/officeDocument/2006/relationships/image" Target="../media/image3.jpg"/><Relationship Id="rId5" Type="http://schemas.openxmlformats.org/officeDocument/2006/relationships/image" Target="../media/image5.png"/><Relationship Id="rId4" Type="http://schemas.openxmlformats.org/officeDocument/2006/relationships/hyperlink" Target="https://www.hinrichfoundation.com/profiles/organizations/wto/"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7242EF-A574-487E-8ED7-11B0299A8040}" type="doc">
      <dgm:prSet loTypeId="urn:microsoft.com/office/officeart/2005/8/layout/hList7" loCatId="list" qsTypeId="urn:microsoft.com/office/officeart/2005/8/quickstyle/simple1" qsCatId="simple" csTypeId="urn:microsoft.com/office/officeart/2005/8/colors/accent2_2" csCatId="accent2" phldr="1"/>
      <dgm:spPr/>
      <dgm:t>
        <a:bodyPr/>
        <a:lstStyle/>
        <a:p>
          <a:endParaRPr lang="en-GB"/>
        </a:p>
      </dgm:t>
    </dgm:pt>
    <dgm:pt modelId="{076C733F-490A-41C5-9920-B7042A6020C3}">
      <dgm:prSet custT="1"/>
      <dgm:spPr/>
      <dgm:t>
        <a:bodyPr/>
        <a:lstStyle/>
        <a:p>
          <a:r>
            <a:rPr lang="es-ES" sz="1600" dirty="0"/>
            <a:t>Transformación sustancial — Cambio de la clasificación arancelaria </a:t>
          </a:r>
        </a:p>
        <a:p>
          <a:endParaRPr lang="es-ES" sz="1600" dirty="0"/>
        </a:p>
        <a:p>
          <a:r>
            <a:rPr lang="es-MX" sz="1600" dirty="0"/>
            <a:t>Transformación sustancial — Criterios complementarios</a:t>
          </a:r>
          <a:endParaRPr lang="pt-PT" sz="1600" dirty="0"/>
        </a:p>
      </dgm:t>
    </dgm:pt>
    <dgm:pt modelId="{AD30AD9A-BDAE-4094-A44C-412728D57609}" type="parTrans" cxnId="{DF5D3849-D0C4-4554-B8CA-511EED4EF550}">
      <dgm:prSet/>
      <dgm:spPr/>
      <dgm:t>
        <a:bodyPr/>
        <a:lstStyle/>
        <a:p>
          <a:endParaRPr lang="en-GB"/>
        </a:p>
      </dgm:t>
    </dgm:pt>
    <dgm:pt modelId="{919807AD-9EE5-4CCA-9C99-3C64BE2A2BC5}" type="sibTrans" cxnId="{DF5D3849-D0C4-4554-B8CA-511EED4EF550}">
      <dgm:prSet/>
      <dgm:spPr/>
      <dgm:t>
        <a:bodyPr/>
        <a:lstStyle/>
        <a:p>
          <a:endParaRPr lang="en-GB"/>
        </a:p>
      </dgm:t>
    </dgm:pt>
    <dgm:pt modelId="{6097D12C-2FC5-4945-889C-B8E567095E5F}">
      <dgm:prSet custT="1"/>
      <dgm:spPr/>
      <dgm:t>
        <a:bodyPr/>
        <a:lstStyle/>
        <a:p>
          <a:r>
            <a:rPr lang="es-ES" sz="1600" dirty="0"/>
            <a:t>porcentajes </a:t>
          </a:r>
          <a:r>
            <a:rPr lang="es-ES" sz="1600" i="1" dirty="0"/>
            <a:t>ad </a:t>
          </a:r>
          <a:r>
            <a:rPr lang="es-ES" sz="1600" i="1" dirty="0" err="1"/>
            <a:t>valorem</a:t>
          </a:r>
          <a:r>
            <a:rPr lang="es-ES" sz="1600" dirty="0"/>
            <a:t>  y/u</a:t>
          </a:r>
        </a:p>
      </dgm:t>
    </dgm:pt>
    <dgm:pt modelId="{31880191-BEA8-4D1D-A10A-592881FB0881}" type="parTrans" cxnId="{612808D0-96D1-4E4E-A568-F5F7603AC4DD}">
      <dgm:prSet/>
      <dgm:spPr/>
      <dgm:t>
        <a:bodyPr/>
        <a:lstStyle/>
        <a:p>
          <a:endParaRPr lang="en-GB"/>
        </a:p>
      </dgm:t>
    </dgm:pt>
    <dgm:pt modelId="{DEEC3C74-4A99-45F5-8FBB-67FC859DC213}" type="sibTrans" cxnId="{612808D0-96D1-4E4E-A568-F5F7603AC4DD}">
      <dgm:prSet/>
      <dgm:spPr/>
      <dgm:t>
        <a:bodyPr/>
        <a:lstStyle/>
        <a:p>
          <a:endParaRPr lang="en-GB"/>
        </a:p>
      </dgm:t>
    </dgm:pt>
    <dgm:pt modelId="{A5697AC5-A4FA-4BA4-A2A9-438773BCC19E}">
      <dgm:prSet custT="1"/>
      <dgm:spPr/>
      <dgm:t>
        <a:bodyPr/>
        <a:lstStyle/>
        <a:p>
          <a:r>
            <a:rPr lang="es-ES" sz="1600" dirty="0"/>
            <a:t>operaciones de fabricación o elaboración</a:t>
          </a:r>
        </a:p>
      </dgm:t>
    </dgm:pt>
    <dgm:pt modelId="{8E2BA3C9-4FE7-4C10-A52F-3A900A0B3E1C}" type="parTrans" cxnId="{F1269E7B-7E93-46F2-8821-10D2FEC88488}">
      <dgm:prSet/>
      <dgm:spPr/>
      <dgm:t>
        <a:bodyPr/>
        <a:lstStyle/>
        <a:p>
          <a:endParaRPr lang="en-GB"/>
        </a:p>
      </dgm:t>
    </dgm:pt>
    <dgm:pt modelId="{A1562355-023C-47E3-A644-77B5A900E89A}" type="sibTrans" cxnId="{F1269E7B-7E93-46F2-8821-10D2FEC88488}">
      <dgm:prSet/>
      <dgm:spPr/>
      <dgm:t>
        <a:bodyPr/>
        <a:lstStyle/>
        <a:p>
          <a:endParaRPr lang="en-GB"/>
        </a:p>
      </dgm:t>
    </dgm:pt>
    <dgm:pt modelId="{EFA19161-6C28-4A94-8A5C-4F0CCDE96E13}">
      <dgm:prSet/>
      <dgm:spPr/>
      <dgm:t>
        <a:bodyPr/>
        <a:lstStyle/>
        <a:p>
          <a:endParaRPr lang="es-ES" sz="1500" dirty="0"/>
        </a:p>
      </dgm:t>
    </dgm:pt>
    <dgm:pt modelId="{56733486-D656-4CF5-B1CE-0AC983555AF6}" type="parTrans" cxnId="{C4A3E427-B40C-41FA-8A3A-4EBC3B5D153C}">
      <dgm:prSet/>
      <dgm:spPr/>
      <dgm:t>
        <a:bodyPr/>
        <a:lstStyle/>
        <a:p>
          <a:endParaRPr lang="en-GB"/>
        </a:p>
      </dgm:t>
    </dgm:pt>
    <dgm:pt modelId="{7480B140-1514-4AEC-9BEC-2CB1CB6B8C65}" type="sibTrans" cxnId="{C4A3E427-B40C-41FA-8A3A-4EBC3B5D153C}">
      <dgm:prSet/>
      <dgm:spPr/>
      <dgm:t>
        <a:bodyPr/>
        <a:lstStyle/>
        <a:p>
          <a:endParaRPr lang="en-GB"/>
        </a:p>
      </dgm:t>
    </dgm:pt>
    <dgm:pt modelId="{00472759-15C5-43A7-A0BF-BD0534E38C7C}">
      <dgm:prSet custT="1"/>
      <dgm:spPr/>
      <dgm:t>
        <a:bodyPr/>
        <a:lstStyle/>
        <a:p>
          <a:r>
            <a:rPr lang="es-ES" sz="1200" dirty="0"/>
            <a:t> </a:t>
          </a:r>
          <a:r>
            <a:rPr lang="es-ES" sz="1600" dirty="0"/>
            <a:t>Su última transformación o elaboración sustancial, </a:t>
          </a:r>
        </a:p>
      </dgm:t>
    </dgm:pt>
    <dgm:pt modelId="{9CA9994A-C287-4A76-89ED-4D85EBCE7FFB}" type="parTrans" cxnId="{6DC791FB-2C13-49FF-B5FE-4261072AC889}">
      <dgm:prSet/>
      <dgm:spPr/>
      <dgm:t>
        <a:bodyPr/>
        <a:lstStyle/>
        <a:p>
          <a:endParaRPr lang="en-GB"/>
        </a:p>
      </dgm:t>
    </dgm:pt>
    <dgm:pt modelId="{306DB689-2AA0-431B-BD61-F2478FEE38EC}" type="sibTrans" cxnId="{6DC791FB-2C13-49FF-B5FE-4261072AC889}">
      <dgm:prSet/>
      <dgm:spPr/>
      <dgm:t>
        <a:bodyPr/>
        <a:lstStyle/>
        <a:p>
          <a:endParaRPr lang="en-GB"/>
        </a:p>
      </dgm:t>
    </dgm:pt>
    <dgm:pt modelId="{041A700B-81A3-441A-830A-1ED67E57959E}">
      <dgm:prSet custT="1"/>
      <dgm:spPr/>
      <dgm:t>
        <a:bodyPr/>
        <a:lstStyle/>
        <a:p>
          <a:r>
            <a:rPr lang="en-GB" sz="1600" dirty="0" err="1"/>
            <a:t>económicamente</a:t>
          </a:r>
          <a:r>
            <a:rPr lang="en-GB" sz="1600" dirty="0"/>
            <a:t> </a:t>
          </a:r>
          <a:r>
            <a:rPr lang="en-GB" sz="1600" dirty="0" err="1"/>
            <a:t>justificada</a:t>
          </a:r>
          <a:r>
            <a:rPr lang="en-GB" sz="1600" dirty="0"/>
            <a:t>,</a:t>
          </a:r>
          <a:endParaRPr lang="es-ES" sz="1600" dirty="0"/>
        </a:p>
      </dgm:t>
    </dgm:pt>
    <dgm:pt modelId="{15874D16-110A-435D-8578-5C9708B82025}" type="parTrans" cxnId="{DF940237-8B78-4FA1-BEA0-39730672F0F2}">
      <dgm:prSet/>
      <dgm:spPr/>
      <dgm:t>
        <a:bodyPr/>
        <a:lstStyle/>
        <a:p>
          <a:endParaRPr lang="en-GB"/>
        </a:p>
      </dgm:t>
    </dgm:pt>
    <dgm:pt modelId="{7D9A04EF-8EA6-4930-B1C0-A3BF69339C48}" type="sibTrans" cxnId="{DF940237-8B78-4FA1-BEA0-39730672F0F2}">
      <dgm:prSet/>
      <dgm:spPr/>
      <dgm:t>
        <a:bodyPr/>
        <a:lstStyle/>
        <a:p>
          <a:endParaRPr lang="en-GB"/>
        </a:p>
      </dgm:t>
    </dgm:pt>
    <dgm:pt modelId="{F03C182D-4B82-417B-8D31-316B499FA172}">
      <dgm:prSet custT="1"/>
      <dgm:spPr/>
      <dgm:t>
        <a:bodyPr/>
        <a:lstStyle/>
        <a:p>
          <a:r>
            <a:rPr lang="en-GB" sz="1600" dirty="0"/>
            <a:t> </a:t>
          </a:r>
          <a:r>
            <a:rPr lang="es-ES" sz="1600" dirty="0"/>
            <a:t>y que haya conducido a la fabricación de un producto nuevo o que represente un grado de fabricación importante</a:t>
          </a:r>
        </a:p>
      </dgm:t>
    </dgm:pt>
    <dgm:pt modelId="{746FC241-3F06-4B8B-8A74-4EFCDDE91688}" type="parTrans" cxnId="{3EE64AC2-7EDC-42DB-9A88-05C20C78E358}">
      <dgm:prSet/>
      <dgm:spPr/>
      <dgm:t>
        <a:bodyPr/>
        <a:lstStyle/>
        <a:p>
          <a:endParaRPr lang="en-GB"/>
        </a:p>
      </dgm:t>
    </dgm:pt>
    <dgm:pt modelId="{73A48EA7-AD2D-4257-8769-9BAD04C2AD99}" type="sibTrans" cxnId="{3EE64AC2-7EDC-42DB-9A88-05C20C78E358}">
      <dgm:prSet/>
      <dgm:spPr/>
      <dgm:t>
        <a:bodyPr/>
        <a:lstStyle/>
        <a:p>
          <a:endParaRPr lang="en-GB"/>
        </a:p>
      </dgm:t>
    </dgm:pt>
    <dgm:pt modelId="{344268BA-BF85-4CEE-8777-23BC18A6D1AB}">
      <dgm:prSet custT="1"/>
      <dgm:spPr/>
      <dgm:t>
        <a:bodyPr/>
        <a:lstStyle/>
        <a:p>
          <a:r>
            <a:rPr lang="en-GB" sz="1600" dirty="0" err="1"/>
            <a:t>efectuada</a:t>
          </a:r>
          <a:r>
            <a:rPr lang="en-GB" sz="1600" dirty="0"/>
            <a:t> </a:t>
          </a:r>
          <a:r>
            <a:rPr lang="en-GB" sz="1600" dirty="0" err="1"/>
            <a:t>en</a:t>
          </a:r>
          <a:r>
            <a:rPr lang="en-GB" sz="1600" dirty="0"/>
            <a:t> </a:t>
          </a:r>
          <a:r>
            <a:rPr lang="en-GB" sz="1600" dirty="0" err="1"/>
            <a:t>una</a:t>
          </a:r>
          <a:r>
            <a:rPr lang="en-GB" sz="1600" dirty="0"/>
            <a:t> </a:t>
          </a:r>
          <a:r>
            <a:rPr lang="en-GB" sz="1600" dirty="0" err="1"/>
            <a:t>empresa</a:t>
          </a:r>
          <a:r>
            <a:rPr lang="en-GB" sz="1600" dirty="0"/>
            <a:t> </a:t>
          </a:r>
          <a:r>
            <a:rPr lang="en-GB" sz="1600" dirty="0" err="1"/>
            <a:t>equipada</a:t>
          </a:r>
          <a:r>
            <a:rPr lang="en-GB" sz="1600" dirty="0"/>
            <a:t> a </a:t>
          </a:r>
          <a:r>
            <a:rPr lang="en-GB" sz="1600" dirty="0" err="1"/>
            <a:t>tal</a:t>
          </a:r>
          <a:r>
            <a:rPr lang="en-GB" sz="1600" dirty="0"/>
            <a:t> </a:t>
          </a:r>
          <a:r>
            <a:rPr lang="en-GB" sz="1600" dirty="0" err="1"/>
            <a:t>efecto</a:t>
          </a:r>
          <a:r>
            <a:rPr lang="en-GB" sz="1600" dirty="0"/>
            <a:t>,</a:t>
          </a:r>
          <a:endParaRPr lang="es-ES" sz="1600" dirty="0"/>
        </a:p>
      </dgm:t>
    </dgm:pt>
    <dgm:pt modelId="{8E503EF8-3429-428B-AC91-D442CBF137A7}" type="parTrans" cxnId="{6CAA85F7-60F2-4E46-8333-DACD516731D8}">
      <dgm:prSet/>
      <dgm:spPr/>
      <dgm:t>
        <a:bodyPr/>
        <a:lstStyle/>
        <a:p>
          <a:endParaRPr lang="en-GB"/>
        </a:p>
      </dgm:t>
    </dgm:pt>
    <dgm:pt modelId="{6094BC12-117A-40DE-B197-B4C5AABD0C81}" type="sibTrans" cxnId="{6CAA85F7-60F2-4E46-8333-DACD516731D8}">
      <dgm:prSet/>
      <dgm:spPr/>
      <dgm:t>
        <a:bodyPr/>
        <a:lstStyle/>
        <a:p>
          <a:endParaRPr lang="en-GB"/>
        </a:p>
      </dgm:t>
    </dgm:pt>
    <dgm:pt modelId="{4E4EED8E-F29E-4917-BD81-079811CE8E92}">
      <dgm:prSet custT="1"/>
      <dgm:spPr/>
      <dgm:t>
        <a:bodyPr/>
        <a:lstStyle/>
        <a:p>
          <a:pPr algn="just"/>
          <a:r>
            <a:rPr lang="es-ES" sz="1600" b="0" u="none" dirty="0"/>
            <a:t>El criterio respecto del cual el origen se determina considerando al país de origen como el país donde se llevó a cabo la última transformación de fabricación o de procesamiento, según la cual se confirió al producto su carácter esencial</a:t>
          </a:r>
          <a:endParaRPr lang="pt-PT" sz="1600" b="0" u="none" dirty="0"/>
        </a:p>
      </dgm:t>
    </dgm:pt>
    <dgm:pt modelId="{630EA4EB-8F46-46BC-AE92-4145F739E770}" type="sibTrans" cxnId="{65084ABA-58AF-417C-81D0-E224F893171E}">
      <dgm:prSet/>
      <dgm:spPr/>
      <dgm:t>
        <a:bodyPr/>
        <a:lstStyle/>
        <a:p>
          <a:endParaRPr lang="en-GB"/>
        </a:p>
      </dgm:t>
    </dgm:pt>
    <dgm:pt modelId="{2EA384B8-890D-4828-A542-CF2949F92F8B}" type="parTrans" cxnId="{65084ABA-58AF-417C-81D0-E224F893171E}">
      <dgm:prSet/>
      <dgm:spPr/>
      <dgm:t>
        <a:bodyPr/>
        <a:lstStyle/>
        <a:p>
          <a:endParaRPr lang="en-GB"/>
        </a:p>
      </dgm:t>
    </dgm:pt>
    <dgm:pt modelId="{E78858B2-2200-4617-AF87-A2A15CD9FC64}" type="pres">
      <dgm:prSet presAssocID="{AC7242EF-A574-487E-8ED7-11B0299A8040}" presName="Name0" presStyleCnt="0">
        <dgm:presLayoutVars>
          <dgm:dir/>
          <dgm:resizeHandles val="exact"/>
        </dgm:presLayoutVars>
      </dgm:prSet>
      <dgm:spPr/>
    </dgm:pt>
    <dgm:pt modelId="{9B14E547-2BF0-4E36-B926-B2AA5C948A59}" type="pres">
      <dgm:prSet presAssocID="{AC7242EF-A574-487E-8ED7-11B0299A8040}" presName="fgShape" presStyleLbl="fgShp" presStyleIdx="0" presStyleCnt="1" custFlipVert="0" custFlipHor="0" custScaleX="3589" custScaleY="41721" custLinFactNeighborX="51115" custLinFactNeighborY="27630"/>
      <dgm:spPr>
        <a:noFill/>
        <a:ln>
          <a:noFill/>
        </a:ln>
      </dgm:spPr>
    </dgm:pt>
    <dgm:pt modelId="{9E00C063-6732-47B2-A25F-439E201B0842}" type="pres">
      <dgm:prSet presAssocID="{AC7242EF-A574-487E-8ED7-11B0299A8040}" presName="linComp" presStyleCnt="0"/>
      <dgm:spPr/>
    </dgm:pt>
    <dgm:pt modelId="{913462C1-BA87-42F9-A0AA-0F90BB492F79}" type="pres">
      <dgm:prSet presAssocID="{4E4EED8E-F29E-4917-BD81-079811CE8E92}" presName="compNode" presStyleCnt="0"/>
      <dgm:spPr/>
    </dgm:pt>
    <dgm:pt modelId="{87F21E0C-2C5F-4362-B35B-151BBC36306F}" type="pres">
      <dgm:prSet presAssocID="{4E4EED8E-F29E-4917-BD81-079811CE8E92}" presName="bkgdShape" presStyleLbl="node1" presStyleIdx="0" presStyleCnt="3"/>
      <dgm:spPr/>
    </dgm:pt>
    <dgm:pt modelId="{27B3EA97-080D-4EF6-B14D-4D2C42659E25}" type="pres">
      <dgm:prSet presAssocID="{4E4EED8E-F29E-4917-BD81-079811CE8E92}" presName="nodeTx" presStyleLbl="node1" presStyleIdx="0" presStyleCnt="3">
        <dgm:presLayoutVars>
          <dgm:bulletEnabled val="1"/>
        </dgm:presLayoutVars>
      </dgm:prSet>
      <dgm:spPr/>
    </dgm:pt>
    <dgm:pt modelId="{EB885C5E-10BB-4495-B00B-A3A354170DF2}" type="pres">
      <dgm:prSet presAssocID="{4E4EED8E-F29E-4917-BD81-079811CE8E92}" presName="invisiNode" presStyleLbl="node1" presStyleIdx="0" presStyleCnt="3"/>
      <dgm:spPr/>
    </dgm:pt>
    <dgm:pt modelId="{9A729988-EE58-40F9-BC47-D379E138F17A}" type="pres">
      <dgm:prSet presAssocID="{4E4EED8E-F29E-4917-BD81-079811CE8E92}" presName="imagNode" presStyleLbl="fgImgPlace1" presStyleIdx="0" presStyleCnt="3"/>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7000" r="-7000"/>
          </a:stretch>
        </a:blipFill>
      </dgm:spPr>
    </dgm:pt>
    <dgm:pt modelId="{32B917A3-59D1-4652-A3D9-C80928602A59}" type="pres">
      <dgm:prSet presAssocID="{630EA4EB-8F46-46BC-AE92-4145F739E770}" presName="sibTrans" presStyleLbl="sibTrans2D1" presStyleIdx="0" presStyleCnt="0"/>
      <dgm:spPr/>
    </dgm:pt>
    <dgm:pt modelId="{FED15A9B-7847-41D2-8B76-AE151B1ADE6E}" type="pres">
      <dgm:prSet presAssocID="{076C733F-490A-41C5-9920-B7042A6020C3}" presName="compNode" presStyleCnt="0"/>
      <dgm:spPr/>
    </dgm:pt>
    <dgm:pt modelId="{C9875E86-D4F1-4BF9-9F00-37B4CC7B115B}" type="pres">
      <dgm:prSet presAssocID="{076C733F-490A-41C5-9920-B7042A6020C3}" presName="bkgdShape" presStyleLbl="node1" presStyleIdx="1" presStyleCnt="3"/>
      <dgm:spPr/>
    </dgm:pt>
    <dgm:pt modelId="{C38EA5BB-9DD8-4CE1-B312-41646D08F3D9}" type="pres">
      <dgm:prSet presAssocID="{076C733F-490A-41C5-9920-B7042A6020C3}" presName="nodeTx" presStyleLbl="node1" presStyleIdx="1" presStyleCnt="3">
        <dgm:presLayoutVars>
          <dgm:bulletEnabled val="1"/>
        </dgm:presLayoutVars>
      </dgm:prSet>
      <dgm:spPr/>
    </dgm:pt>
    <dgm:pt modelId="{F5E449AE-D3E3-4D05-8A60-982E9D7FB043}" type="pres">
      <dgm:prSet presAssocID="{076C733F-490A-41C5-9920-B7042A6020C3}" presName="invisiNode" presStyleLbl="node1" presStyleIdx="1" presStyleCnt="3"/>
      <dgm:spPr/>
    </dgm:pt>
    <dgm:pt modelId="{A1A007FD-35E8-49A0-8FA0-FD15D333F029}" type="pres">
      <dgm:prSet presAssocID="{076C733F-490A-41C5-9920-B7042A6020C3}" presName="imagNode" presStyleLbl="fgImgPlace1" presStyleIdx="1" presStyleCnt="3"/>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dgm:spPr>
    </dgm:pt>
    <dgm:pt modelId="{942E54EB-673F-4FC8-9451-FFB4D538E96E}" type="pres">
      <dgm:prSet presAssocID="{919807AD-9EE5-4CCA-9C99-3C64BE2A2BC5}" presName="sibTrans" presStyleLbl="sibTrans2D1" presStyleIdx="0" presStyleCnt="0"/>
      <dgm:spPr/>
    </dgm:pt>
    <dgm:pt modelId="{0DBE9A40-2BA1-46BE-AE71-68E9E9314759}" type="pres">
      <dgm:prSet presAssocID="{EFA19161-6C28-4A94-8A5C-4F0CCDE96E13}" presName="compNode" presStyleCnt="0"/>
      <dgm:spPr/>
    </dgm:pt>
    <dgm:pt modelId="{EC44DE54-AF47-4383-8850-3B5B08D7EDC1}" type="pres">
      <dgm:prSet presAssocID="{EFA19161-6C28-4A94-8A5C-4F0CCDE96E13}" presName="bkgdShape" presStyleLbl="node1" presStyleIdx="2" presStyleCnt="3"/>
      <dgm:spPr/>
    </dgm:pt>
    <dgm:pt modelId="{6F5DE54F-A946-4380-AFD4-B461AB51E854}" type="pres">
      <dgm:prSet presAssocID="{EFA19161-6C28-4A94-8A5C-4F0CCDE96E13}" presName="nodeTx" presStyleLbl="node1" presStyleIdx="2" presStyleCnt="3">
        <dgm:presLayoutVars>
          <dgm:bulletEnabled val="1"/>
        </dgm:presLayoutVars>
      </dgm:prSet>
      <dgm:spPr/>
    </dgm:pt>
    <dgm:pt modelId="{072770D2-A56B-4E3D-AF0F-24928B277842}" type="pres">
      <dgm:prSet presAssocID="{EFA19161-6C28-4A94-8A5C-4F0CCDE96E13}" presName="invisiNode" presStyleLbl="node1" presStyleIdx="2" presStyleCnt="3"/>
      <dgm:spPr/>
    </dgm:pt>
    <dgm:pt modelId="{6C13141E-FC23-4E21-8521-136C09120010}" type="pres">
      <dgm:prSet presAssocID="{EFA19161-6C28-4A94-8A5C-4F0CCDE96E13}" presName="imagNode" presStyleLbl="fgImgPlace1" presStyleIdx="2" presStyleCnt="3"/>
      <dgm:spPr>
        <a:blipFill>
          <a:blip xmlns:r="http://schemas.openxmlformats.org/officeDocument/2006/relationships" r:embed="rId5"/>
          <a:srcRect/>
          <a:stretch>
            <a:fillRect l="-25000" r="-25000"/>
          </a:stretch>
        </a:blipFill>
      </dgm:spPr>
    </dgm:pt>
  </dgm:ptLst>
  <dgm:cxnLst>
    <dgm:cxn modelId="{8C236B00-3CD9-46A6-8E48-F7704FE132FA}" type="presOf" srcId="{4E4EED8E-F29E-4917-BD81-079811CE8E92}" destId="{87F21E0C-2C5F-4362-B35B-151BBC36306F}" srcOrd="0" destOrd="0" presId="urn:microsoft.com/office/officeart/2005/8/layout/hList7"/>
    <dgm:cxn modelId="{1D2F2D07-6F8D-401C-8814-2632A566281D}" type="presOf" srcId="{344268BA-BF85-4CEE-8777-23BC18A6D1AB}" destId="{6F5DE54F-A946-4380-AFD4-B461AB51E854}" srcOrd="1" destOrd="3" presId="urn:microsoft.com/office/officeart/2005/8/layout/hList7"/>
    <dgm:cxn modelId="{EE17BE0C-9E4F-443D-AB65-12492FDB7B30}" type="presOf" srcId="{041A700B-81A3-441A-830A-1ED67E57959E}" destId="{6F5DE54F-A946-4380-AFD4-B461AB51E854}" srcOrd="1" destOrd="2" presId="urn:microsoft.com/office/officeart/2005/8/layout/hList7"/>
    <dgm:cxn modelId="{0A5EB419-8460-4337-A421-0EAB75639BC8}" type="presOf" srcId="{AC7242EF-A574-487E-8ED7-11B0299A8040}" destId="{E78858B2-2200-4617-AF87-A2A15CD9FC64}" srcOrd="0" destOrd="0" presId="urn:microsoft.com/office/officeart/2005/8/layout/hList7"/>
    <dgm:cxn modelId="{D280A424-5C31-4004-828F-875A1F131A00}" type="presOf" srcId="{F03C182D-4B82-417B-8D31-316B499FA172}" destId="{EC44DE54-AF47-4383-8850-3B5B08D7EDC1}" srcOrd="0" destOrd="4" presId="urn:microsoft.com/office/officeart/2005/8/layout/hList7"/>
    <dgm:cxn modelId="{C4A3E427-B40C-41FA-8A3A-4EBC3B5D153C}" srcId="{AC7242EF-A574-487E-8ED7-11B0299A8040}" destId="{EFA19161-6C28-4A94-8A5C-4F0CCDE96E13}" srcOrd="2" destOrd="0" parTransId="{56733486-D656-4CF5-B1CE-0AC983555AF6}" sibTransId="{7480B140-1514-4AEC-9BEC-2CB1CB6B8C65}"/>
    <dgm:cxn modelId="{DF940237-8B78-4FA1-BEA0-39730672F0F2}" srcId="{EFA19161-6C28-4A94-8A5C-4F0CCDE96E13}" destId="{041A700B-81A3-441A-830A-1ED67E57959E}" srcOrd="1" destOrd="0" parTransId="{15874D16-110A-435D-8578-5C9708B82025}" sibTransId="{7D9A04EF-8EA6-4930-B1C0-A3BF69339C48}"/>
    <dgm:cxn modelId="{D0388B64-556F-413A-822B-FEFCF36E3A5D}" type="presOf" srcId="{6097D12C-2FC5-4945-889C-B8E567095E5F}" destId="{C38EA5BB-9DD8-4CE1-B312-41646D08F3D9}" srcOrd="1" destOrd="1" presId="urn:microsoft.com/office/officeart/2005/8/layout/hList7"/>
    <dgm:cxn modelId="{09045965-DC30-43CF-BFE6-21F366BC8B12}" type="presOf" srcId="{6097D12C-2FC5-4945-889C-B8E567095E5F}" destId="{C9875E86-D4F1-4BF9-9F00-37B4CC7B115B}" srcOrd="0" destOrd="1" presId="urn:microsoft.com/office/officeart/2005/8/layout/hList7"/>
    <dgm:cxn modelId="{DF5D3849-D0C4-4554-B8CA-511EED4EF550}" srcId="{AC7242EF-A574-487E-8ED7-11B0299A8040}" destId="{076C733F-490A-41C5-9920-B7042A6020C3}" srcOrd="1" destOrd="0" parTransId="{AD30AD9A-BDAE-4094-A44C-412728D57609}" sibTransId="{919807AD-9EE5-4CCA-9C99-3C64BE2A2BC5}"/>
    <dgm:cxn modelId="{AA6B174D-4443-4291-B2DD-6A539432B1A8}" type="presOf" srcId="{076C733F-490A-41C5-9920-B7042A6020C3}" destId="{C9875E86-D4F1-4BF9-9F00-37B4CC7B115B}" srcOrd="0" destOrd="0" presId="urn:microsoft.com/office/officeart/2005/8/layout/hList7"/>
    <dgm:cxn modelId="{6B3B116F-EDED-4D8B-8E9D-DE71214F0C70}" type="presOf" srcId="{630EA4EB-8F46-46BC-AE92-4145F739E770}" destId="{32B917A3-59D1-4652-A3D9-C80928602A59}" srcOrd="0" destOrd="0" presId="urn:microsoft.com/office/officeart/2005/8/layout/hList7"/>
    <dgm:cxn modelId="{47233350-F10B-486F-BEB0-F6823417A44E}" type="presOf" srcId="{4E4EED8E-F29E-4917-BD81-079811CE8E92}" destId="{27B3EA97-080D-4EF6-B14D-4D2C42659E25}" srcOrd="1" destOrd="0" presId="urn:microsoft.com/office/officeart/2005/8/layout/hList7"/>
    <dgm:cxn modelId="{93E35156-CF46-4571-A413-533A19FA1926}" type="presOf" srcId="{041A700B-81A3-441A-830A-1ED67E57959E}" destId="{EC44DE54-AF47-4383-8850-3B5B08D7EDC1}" srcOrd="0" destOrd="2" presId="urn:microsoft.com/office/officeart/2005/8/layout/hList7"/>
    <dgm:cxn modelId="{D4A4B956-1F92-49B5-9D44-7C6E6B5E2D0F}" type="presOf" srcId="{919807AD-9EE5-4CCA-9C99-3C64BE2A2BC5}" destId="{942E54EB-673F-4FC8-9451-FFB4D538E96E}" srcOrd="0" destOrd="0" presId="urn:microsoft.com/office/officeart/2005/8/layout/hList7"/>
    <dgm:cxn modelId="{D54A1D7B-F47E-49B5-8D8F-AC6C338AF429}" type="presOf" srcId="{00472759-15C5-43A7-A0BF-BD0534E38C7C}" destId="{6F5DE54F-A946-4380-AFD4-B461AB51E854}" srcOrd="1" destOrd="1" presId="urn:microsoft.com/office/officeart/2005/8/layout/hList7"/>
    <dgm:cxn modelId="{F1269E7B-7E93-46F2-8821-10D2FEC88488}" srcId="{076C733F-490A-41C5-9920-B7042A6020C3}" destId="{A5697AC5-A4FA-4BA4-A2A9-438773BCC19E}" srcOrd="1" destOrd="0" parTransId="{8E2BA3C9-4FE7-4C10-A52F-3A900A0B3E1C}" sibTransId="{A1562355-023C-47E3-A644-77B5A900E89A}"/>
    <dgm:cxn modelId="{A395767E-3690-4311-81C8-896AE4ACA37C}" type="presOf" srcId="{00472759-15C5-43A7-A0BF-BD0534E38C7C}" destId="{EC44DE54-AF47-4383-8850-3B5B08D7EDC1}" srcOrd="0" destOrd="1" presId="urn:microsoft.com/office/officeart/2005/8/layout/hList7"/>
    <dgm:cxn modelId="{2E21F182-6D92-45E7-B8F3-3C1001EF77E5}" type="presOf" srcId="{A5697AC5-A4FA-4BA4-A2A9-438773BCC19E}" destId="{C38EA5BB-9DD8-4CE1-B312-41646D08F3D9}" srcOrd="1" destOrd="2" presId="urn:microsoft.com/office/officeart/2005/8/layout/hList7"/>
    <dgm:cxn modelId="{0AE32498-D0B6-4ACE-8013-EE63408F9F3C}" type="presOf" srcId="{EFA19161-6C28-4A94-8A5C-4F0CCDE96E13}" destId="{6F5DE54F-A946-4380-AFD4-B461AB51E854}" srcOrd="1" destOrd="0" presId="urn:microsoft.com/office/officeart/2005/8/layout/hList7"/>
    <dgm:cxn modelId="{743C99A2-971A-4D7E-B3A3-3C6C00855D8B}" type="presOf" srcId="{F03C182D-4B82-417B-8D31-316B499FA172}" destId="{6F5DE54F-A946-4380-AFD4-B461AB51E854}" srcOrd="1" destOrd="4" presId="urn:microsoft.com/office/officeart/2005/8/layout/hList7"/>
    <dgm:cxn modelId="{C81B16AF-6E02-4D3E-A452-AF7C73506303}" type="presOf" srcId="{076C733F-490A-41C5-9920-B7042A6020C3}" destId="{C38EA5BB-9DD8-4CE1-B312-41646D08F3D9}" srcOrd="1" destOrd="0" presId="urn:microsoft.com/office/officeart/2005/8/layout/hList7"/>
    <dgm:cxn modelId="{65084ABA-58AF-417C-81D0-E224F893171E}" srcId="{AC7242EF-A574-487E-8ED7-11B0299A8040}" destId="{4E4EED8E-F29E-4917-BD81-079811CE8E92}" srcOrd="0" destOrd="0" parTransId="{2EA384B8-890D-4828-A542-CF2949F92F8B}" sibTransId="{630EA4EB-8F46-46BC-AE92-4145F739E770}"/>
    <dgm:cxn modelId="{3EE64AC2-7EDC-42DB-9A88-05C20C78E358}" srcId="{EFA19161-6C28-4A94-8A5C-4F0CCDE96E13}" destId="{F03C182D-4B82-417B-8D31-316B499FA172}" srcOrd="3" destOrd="0" parTransId="{746FC241-3F06-4B8B-8A74-4EFCDDE91688}" sibTransId="{73A48EA7-AD2D-4257-8769-9BAD04C2AD99}"/>
    <dgm:cxn modelId="{A01BB9CE-65EB-49A9-BFBE-712B7376C1EA}" type="presOf" srcId="{EFA19161-6C28-4A94-8A5C-4F0CCDE96E13}" destId="{EC44DE54-AF47-4383-8850-3B5B08D7EDC1}" srcOrd="0" destOrd="0" presId="urn:microsoft.com/office/officeart/2005/8/layout/hList7"/>
    <dgm:cxn modelId="{612808D0-96D1-4E4E-A568-F5F7603AC4DD}" srcId="{076C733F-490A-41C5-9920-B7042A6020C3}" destId="{6097D12C-2FC5-4945-889C-B8E567095E5F}" srcOrd="0" destOrd="0" parTransId="{31880191-BEA8-4D1D-A10A-592881FB0881}" sibTransId="{DEEC3C74-4A99-45F5-8FBB-67FC859DC213}"/>
    <dgm:cxn modelId="{00EDD4E2-5E73-4FEB-A067-7C97F9AF49C0}" type="presOf" srcId="{344268BA-BF85-4CEE-8777-23BC18A6D1AB}" destId="{EC44DE54-AF47-4383-8850-3B5B08D7EDC1}" srcOrd="0" destOrd="3" presId="urn:microsoft.com/office/officeart/2005/8/layout/hList7"/>
    <dgm:cxn modelId="{6CAA85F7-60F2-4E46-8333-DACD516731D8}" srcId="{EFA19161-6C28-4A94-8A5C-4F0CCDE96E13}" destId="{344268BA-BF85-4CEE-8777-23BC18A6D1AB}" srcOrd="2" destOrd="0" parTransId="{8E503EF8-3429-428B-AC91-D442CBF137A7}" sibTransId="{6094BC12-117A-40DE-B197-B4C5AABD0C81}"/>
    <dgm:cxn modelId="{59B608FA-D3D1-403C-8BB4-A30999525C6B}" type="presOf" srcId="{A5697AC5-A4FA-4BA4-A2A9-438773BCC19E}" destId="{C9875E86-D4F1-4BF9-9F00-37B4CC7B115B}" srcOrd="0" destOrd="2" presId="urn:microsoft.com/office/officeart/2005/8/layout/hList7"/>
    <dgm:cxn modelId="{6DC791FB-2C13-49FF-B5FE-4261072AC889}" srcId="{EFA19161-6C28-4A94-8A5C-4F0CCDE96E13}" destId="{00472759-15C5-43A7-A0BF-BD0534E38C7C}" srcOrd="0" destOrd="0" parTransId="{9CA9994A-C287-4A76-89ED-4D85EBCE7FFB}" sibTransId="{306DB689-2AA0-431B-BD61-F2478FEE38EC}"/>
    <dgm:cxn modelId="{00C0134B-9A3C-4049-B238-63345D93715D}" type="presParOf" srcId="{E78858B2-2200-4617-AF87-A2A15CD9FC64}" destId="{9B14E547-2BF0-4E36-B926-B2AA5C948A59}" srcOrd="0" destOrd="0" presId="urn:microsoft.com/office/officeart/2005/8/layout/hList7"/>
    <dgm:cxn modelId="{A1679B25-18DC-448C-96B8-F8A5FE67E006}" type="presParOf" srcId="{E78858B2-2200-4617-AF87-A2A15CD9FC64}" destId="{9E00C063-6732-47B2-A25F-439E201B0842}" srcOrd="1" destOrd="0" presId="urn:microsoft.com/office/officeart/2005/8/layout/hList7"/>
    <dgm:cxn modelId="{1864C41E-15BF-4444-B670-7B975DD27984}" type="presParOf" srcId="{9E00C063-6732-47B2-A25F-439E201B0842}" destId="{913462C1-BA87-42F9-A0AA-0F90BB492F79}" srcOrd="0" destOrd="0" presId="urn:microsoft.com/office/officeart/2005/8/layout/hList7"/>
    <dgm:cxn modelId="{F2D599F9-94F3-474A-9468-5164A5EEC305}" type="presParOf" srcId="{913462C1-BA87-42F9-A0AA-0F90BB492F79}" destId="{87F21E0C-2C5F-4362-B35B-151BBC36306F}" srcOrd="0" destOrd="0" presId="urn:microsoft.com/office/officeart/2005/8/layout/hList7"/>
    <dgm:cxn modelId="{CB96DC11-8FAB-49C2-92B3-7B5DEADDEC2A}" type="presParOf" srcId="{913462C1-BA87-42F9-A0AA-0F90BB492F79}" destId="{27B3EA97-080D-4EF6-B14D-4D2C42659E25}" srcOrd="1" destOrd="0" presId="urn:microsoft.com/office/officeart/2005/8/layout/hList7"/>
    <dgm:cxn modelId="{02D40D4A-8482-4946-89EA-52E6C9A96B30}" type="presParOf" srcId="{913462C1-BA87-42F9-A0AA-0F90BB492F79}" destId="{EB885C5E-10BB-4495-B00B-A3A354170DF2}" srcOrd="2" destOrd="0" presId="urn:microsoft.com/office/officeart/2005/8/layout/hList7"/>
    <dgm:cxn modelId="{DE9F83A7-C00F-455F-B1EE-3DA2724746BC}" type="presParOf" srcId="{913462C1-BA87-42F9-A0AA-0F90BB492F79}" destId="{9A729988-EE58-40F9-BC47-D379E138F17A}" srcOrd="3" destOrd="0" presId="urn:microsoft.com/office/officeart/2005/8/layout/hList7"/>
    <dgm:cxn modelId="{5D32C8E3-D0A9-49EF-993B-92017C50BEA6}" type="presParOf" srcId="{9E00C063-6732-47B2-A25F-439E201B0842}" destId="{32B917A3-59D1-4652-A3D9-C80928602A59}" srcOrd="1" destOrd="0" presId="urn:microsoft.com/office/officeart/2005/8/layout/hList7"/>
    <dgm:cxn modelId="{0C50C58D-34BD-42F0-B67B-8471906BE9FF}" type="presParOf" srcId="{9E00C063-6732-47B2-A25F-439E201B0842}" destId="{FED15A9B-7847-41D2-8B76-AE151B1ADE6E}" srcOrd="2" destOrd="0" presId="urn:microsoft.com/office/officeart/2005/8/layout/hList7"/>
    <dgm:cxn modelId="{FB8B426A-7A8A-4DE7-8B13-0E784371A579}" type="presParOf" srcId="{FED15A9B-7847-41D2-8B76-AE151B1ADE6E}" destId="{C9875E86-D4F1-4BF9-9F00-37B4CC7B115B}" srcOrd="0" destOrd="0" presId="urn:microsoft.com/office/officeart/2005/8/layout/hList7"/>
    <dgm:cxn modelId="{B20AED8A-9430-4EF1-84E8-E7D247D4FE50}" type="presParOf" srcId="{FED15A9B-7847-41D2-8B76-AE151B1ADE6E}" destId="{C38EA5BB-9DD8-4CE1-B312-41646D08F3D9}" srcOrd="1" destOrd="0" presId="urn:microsoft.com/office/officeart/2005/8/layout/hList7"/>
    <dgm:cxn modelId="{A588B663-DBC8-4E87-9A80-509074DAFDA1}" type="presParOf" srcId="{FED15A9B-7847-41D2-8B76-AE151B1ADE6E}" destId="{F5E449AE-D3E3-4D05-8A60-982E9D7FB043}" srcOrd="2" destOrd="0" presId="urn:microsoft.com/office/officeart/2005/8/layout/hList7"/>
    <dgm:cxn modelId="{B67774C7-D7BC-4B8D-9139-9014A21B5349}" type="presParOf" srcId="{FED15A9B-7847-41D2-8B76-AE151B1ADE6E}" destId="{A1A007FD-35E8-49A0-8FA0-FD15D333F029}" srcOrd="3" destOrd="0" presId="urn:microsoft.com/office/officeart/2005/8/layout/hList7"/>
    <dgm:cxn modelId="{37ABAB09-DE1F-4620-A862-8B74A0084852}" type="presParOf" srcId="{9E00C063-6732-47B2-A25F-439E201B0842}" destId="{942E54EB-673F-4FC8-9451-FFB4D538E96E}" srcOrd="3" destOrd="0" presId="urn:microsoft.com/office/officeart/2005/8/layout/hList7"/>
    <dgm:cxn modelId="{FAC5E763-2B45-4A31-A33B-38F425E158DC}" type="presParOf" srcId="{9E00C063-6732-47B2-A25F-439E201B0842}" destId="{0DBE9A40-2BA1-46BE-AE71-68E9E9314759}" srcOrd="4" destOrd="0" presId="urn:microsoft.com/office/officeart/2005/8/layout/hList7"/>
    <dgm:cxn modelId="{C11A1FF8-DFC6-4524-96BE-CB25EFF7CBAF}" type="presParOf" srcId="{0DBE9A40-2BA1-46BE-AE71-68E9E9314759}" destId="{EC44DE54-AF47-4383-8850-3B5B08D7EDC1}" srcOrd="0" destOrd="0" presId="urn:microsoft.com/office/officeart/2005/8/layout/hList7"/>
    <dgm:cxn modelId="{59B8E041-A379-48F2-BAE5-77058F7271AF}" type="presParOf" srcId="{0DBE9A40-2BA1-46BE-AE71-68E9E9314759}" destId="{6F5DE54F-A946-4380-AFD4-B461AB51E854}" srcOrd="1" destOrd="0" presId="urn:microsoft.com/office/officeart/2005/8/layout/hList7"/>
    <dgm:cxn modelId="{BA48C978-2B46-4C90-91C7-72F8C107A207}" type="presParOf" srcId="{0DBE9A40-2BA1-46BE-AE71-68E9E9314759}" destId="{072770D2-A56B-4E3D-AF0F-24928B277842}" srcOrd="2" destOrd="0" presId="urn:microsoft.com/office/officeart/2005/8/layout/hList7"/>
    <dgm:cxn modelId="{5374F2CE-D118-4792-84B1-C5A9BB679924}" type="presParOf" srcId="{0DBE9A40-2BA1-46BE-AE71-68E9E9314759}" destId="{6C13141E-FC23-4E21-8521-136C09120010}" srcOrd="3" destOrd="0" presId="urn:microsoft.com/office/officeart/2005/8/layout/hList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7CA45EC9-B745-48B8-B2EE-6F6C9437DBF3}">
      <dgm:prSet/>
      <dgm:spPr>
        <a:solidFill>
          <a:srgbClr val="FF0000"/>
        </a:solidFill>
      </dgm:spPr>
      <dgm:t>
        <a:bodyPr/>
        <a:lstStyle/>
        <a:p>
          <a:r>
            <a:rPr lang="es-ES" dirty="0">
              <a:solidFill>
                <a:schemeClr val="bg1"/>
              </a:solidFill>
            </a:rPr>
            <a:t>No hay una transformación sustancial</a:t>
          </a:r>
          <a:endParaRPr lang="pt-PT" b="0" u="none" dirty="0"/>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0BB3EB7E-23F1-4D60-89DA-F9D87EA03A3B}">
      <dgm:prSet custT="1"/>
      <dgm:spPr/>
      <dgm:t>
        <a:bodyPr/>
        <a:lstStyle/>
        <a:p>
          <a:pPr algn="ctr"/>
          <a:r>
            <a:rPr lang="es-ES" sz="1600" dirty="0">
              <a:latin typeface="Trebuchet MS" panose="020B0603020202020204" pitchFamily="34" charset="0"/>
            </a:rPr>
            <a:t>Importación en Argentina de ventiladores fabricados y exportados de Malasia, declarados como originarios de Malasia, pero producidos con insumos de origen de la República Popular China</a:t>
          </a:r>
          <a:endParaRPr lang="pt-PT" sz="1600" dirty="0"/>
        </a:p>
      </dgm:t>
    </dgm:pt>
    <dgm:pt modelId="{DA94CCCF-86C3-4A2E-A434-DD5A4C52A00D}" type="sibTrans" cxnId="{5D6351ED-2B26-4F33-ADC8-5F6396A4EAA3}">
      <dgm:prSet/>
      <dgm:spPr/>
      <dgm:t>
        <a:bodyPr/>
        <a:lstStyle/>
        <a:p>
          <a:endParaRPr lang="en-GB"/>
        </a:p>
      </dgm:t>
    </dgm:pt>
    <dgm:pt modelId="{A5241509-DBFD-475B-A4B1-3BBEF81F5F89}" type="parTrans" cxnId="{5D6351ED-2B26-4F33-ADC8-5F6396A4EAA3}">
      <dgm:prSet/>
      <dgm:spPr/>
      <dgm:t>
        <a:bodyPr/>
        <a:lstStyle/>
        <a:p>
          <a:endParaRPr lang="en-GB"/>
        </a:p>
      </dgm:t>
    </dgm:pt>
    <dgm:pt modelId="{9A42C266-E580-4FDA-B474-26D23E632AE2}">
      <dgm:prSet custT="1"/>
      <dgm:spPr/>
      <dgm:t>
        <a:bodyPr/>
        <a:lstStyle/>
        <a:p>
          <a:pPr algn="ct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Desembalaje de los componentes recibidos de la República Popular da China</a:t>
          </a:r>
        </a:p>
        <a:p>
          <a:pPr algn="ctr"/>
          <a:endParaRPr kumimoji="0" lang="es-ES" sz="1600" b="0" i="0" u="none" strike="noStrike" cap="none" spc="0" normalizeH="0" baseline="0" noProof="0" dirty="0">
            <a:ln>
              <a:noFill/>
            </a:ln>
            <a:solidFill>
              <a:schemeClr val="bg1"/>
            </a:solidFill>
            <a:effectLst/>
            <a:uLnTx/>
            <a:uFillTx/>
            <a:latin typeface="Trebuchet MS" panose="020B0603020202020204" pitchFamily="34" charset="0"/>
          </a:endParaRPr>
        </a:p>
        <a:p>
          <a:pPr algn="ct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El equipamiento para la elaboración consiste básicamente en destornilladores, destornilladores eléctricos, alicates e instrumentos para efectuar el testeo eléctrico de los mismos</a:t>
          </a:r>
          <a:endParaRPr kumimoji="0" lang="en-GB" sz="1600" b="0" i="0" u="none" strike="noStrike" cap="none" spc="0" normalizeH="0" baseline="0" noProof="0" dirty="0">
            <a:ln>
              <a:noFill/>
            </a:ln>
            <a:solidFill>
              <a:schemeClr val="bg1"/>
            </a:solidFill>
            <a:effectLst/>
            <a:uLnTx/>
            <a:uFillTx/>
            <a:latin typeface="Trebuchet MS" panose="020B0603020202020204" pitchFamily="34" charset="0"/>
          </a:endParaRPr>
        </a:p>
      </dgm:t>
    </dgm:pt>
    <dgm:pt modelId="{F5D0A0DD-719A-4F15-8F31-9525BBEFF826}" type="parTrans" cxnId="{081A4259-59C3-4BC3-BAA2-424B10CC3B1D}">
      <dgm:prSet/>
      <dgm:spPr/>
      <dgm:t>
        <a:bodyPr/>
        <a:lstStyle/>
        <a:p>
          <a:endParaRPr lang="en-GB"/>
        </a:p>
      </dgm:t>
    </dgm:pt>
    <dgm:pt modelId="{F5F75051-8C19-4889-8F99-0AFCFC7EAC68}" type="sibTrans" cxnId="{081A4259-59C3-4BC3-BAA2-424B10CC3B1D}">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9E5E0689-63BF-4EC9-8813-6C5AA546013F}" type="pres">
      <dgm:prSet presAssocID="{0BB3EB7E-23F1-4D60-89DA-F9D87EA03A3B}" presName="node" presStyleLbl="node1" presStyleIdx="0" presStyleCnt="3">
        <dgm:presLayoutVars>
          <dgm:bulletEnabled val="1"/>
        </dgm:presLayoutVars>
      </dgm:prSet>
      <dgm:spPr/>
    </dgm:pt>
    <dgm:pt modelId="{EB9429B6-FEC1-4225-BC78-A424A04D330E}" type="pres">
      <dgm:prSet presAssocID="{DA94CCCF-86C3-4A2E-A434-DD5A4C52A00D}" presName="sibTrans" presStyleLbl="sibTrans2D1" presStyleIdx="0" presStyleCnt="2"/>
      <dgm:spPr/>
    </dgm:pt>
    <dgm:pt modelId="{12D8F6F2-092C-4025-9125-A55CC8DB22B8}" type="pres">
      <dgm:prSet presAssocID="{DA94CCCF-86C3-4A2E-A434-DD5A4C52A00D}" presName="connectorText" presStyleLbl="sibTrans2D1" presStyleIdx="0" presStyleCnt="2"/>
      <dgm:spPr/>
    </dgm:pt>
    <dgm:pt modelId="{8AF89F9C-E2BC-4A89-A8EC-0E07D45EA2D9}" type="pres">
      <dgm:prSet presAssocID="{9A42C266-E580-4FDA-B474-26D23E632AE2}" presName="node" presStyleLbl="node1" presStyleIdx="1" presStyleCnt="3">
        <dgm:presLayoutVars>
          <dgm:bulletEnabled val="1"/>
        </dgm:presLayoutVars>
      </dgm:prSet>
      <dgm:spPr/>
    </dgm:pt>
    <dgm:pt modelId="{D2BDF7FE-40D7-42B4-BED0-2E6023EA3180}" type="pres">
      <dgm:prSet presAssocID="{F5F75051-8C19-4889-8F99-0AFCFC7EAC68}" presName="sibTrans" presStyleLbl="sibTrans2D1" presStyleIdx="1" presStyleCnt="2"/>
      <dgm:spPr/>
    </dgm:pt>
    <dgm:pt modelId="{376F9A69-EECB-4C1F-A653-F9CAB8C8EE97}" type="pres">
      <dgm:prSet presAssocID="{F5F75051-8C19-4889-8F99-0AFCFC7EAC68}" presName="connectorText" presStyleLbl="sibTrans2D1" presStyleIdx="1" presStyleCnt="2"/>
      <dgm:spPr/>
    </dgm:pt>
    <dgm:pt modelId="{E28A75AA-ABF0-4EE5-BC40-DC39C1C964F5}" type="pres">
      <dgm:prSet presAssocID="{7CA45EC9-B745-48B8-B2EE-6F6C9437DBF3}" presName="node" presStyleLbl="node1" presStyleIdx="2" presStyleCnt="3">
        <dgm:presLayoutVars>
          <dgm:bulletEnabled val="1"/>
        </dgm:presLayoutVars>
      </dgm:prSet>
      <dgm:spPr/>
    </dgm:pt>
  </dgm:ptLst>
  <dgm:cxnLst>
    <dgm:cxn modelId="{B144A008-EC87-45C3-A039-76C91DA4C017}" type="presOf" srcId="{F5F75051-8C19-4889-8F99-0AFCFC7EAC68}" destId="{D2BDF7FE-40D7-42B4-BED0-2E6023EA3180}" srcOrd="0" destOrd="0" presId="urn:microsoft.com/office/officeart/2005/8/layout/process1"/>
    <dgm:cxn modelId="{0DB9B668-16D3-466C-A39D-722B8324158C}" type="presOf" srcId="{FD60882E-C34C-4881-811D-1E759710FB36}" destId="{72751050-399A-4C96-B100-5B338103B4A4}" srcOrd="0" destOrd="0" presId="urn:microsoft.com/office/officeart/2005/8/layout/process1"/>
    <dgm:cxn modelId="{81FC424C-FCC8-4AE6-AABD-AD35477AED68}" type="presOf" srcId="{DA94CCCF-86C3-4A2E-A434-DD5A4C52A00D}" destId="{12D8F6F2-092C-4025-9125-A55CC8DB22B8}" srcOrd="1" destOrd="0" presId="urn:microsoft.com/office/officeart/2005/8/layout/process1"/>
    <dgm:cxn modelId="{A0178973-ACFF-44B3-A70B-355047841209}" type="presOf" srcId="{F5F75051-8C19-4889-8F99-0AFCFC7EAC68}" destId="{376F9A69-EECB-4C1F-A653-F9CAB8C8EE97}" srcOrd="1" destOrd="0" presId="urn:microsoft.com/office/officeart/2005/8/layout/process1"/>
    <dgm:cxn modelId="{1CC12658-9EBD-4856-90DC-B133B08DCD55}" srcId="{FD60882E-C34C-4881-811D-1E759710FB36}" destId="{7CA45EC9-B745-48B8-B2EE-6F6C9437DBF3}" srcOrd="2" destOrd="0" parTransId="{05362259-7A9B-4E85-99E9-11A197B6D3A7}" sibTransId="{809AB33B-665D-4E20-9405-874DE61EB8EE}"/>
    <dgm:cxn modelId="{655B9378-8E63-4C37-90E3-987816967717}" type="presOf" srcId="{9A42C266-E580-4FDA-B474-26D23E632AE2}" destId="{8AF89F9C-E2BC-4A89-A8EC-0E07D45EA2D9}" srcOrd="0" destOrd="0" presId="urn:microsoft.com/office/officeart/2005/8/layout/process1"/>
    <dgm:cxn modelId="{081A4259-59C3-4BC3-BAA2-424B10CC3B1D}" srcId="{FD60882E-C34C-4881-811D-1E759710FB36}" destId="{9A42C266-E580-4FDA-B474-26D23E632AE2}" srcOrd="1" destOrd="0" parTransId="{F5D0A0DD-719A-4F15-8F31-9525BBEFF826}" sibTransId="{F5F75051-8C19-4889-8F99-0AFCFC7EAC68}"/>
    <dgm:cxn modelId="{498C6FB2-4164-4F5C-A733-E52043299C75}" type="presOf" srcId="{DA94CCCF-86C3-4A2E-A434-DD5A4C52A00D}" destId="{EB9429B6-FEC1-4225-BC78-A424A04D330E}" srcOrd="0" destOrd="0" presId="urn:microsoft.com/office/officeart/2005/8/layout/process1"/>
    <dgm:cxn modelId="{5E4964E8-5379-442D-94E7-DCDF16F31C2B}" type="presOf" srcId="{0BB3EB7E-23F1-4D60-89DA-F9D87EA03A3B}" destId="{9E5E0689-63BF-4EC9-8813-6C5AA546013F}"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5D6351ED-2B26-4F33-ADC8-5F6396A4EAA3}" srcId="{FD60882E-C34C-4881-811D-1E759710FB36}" destId="{0BB3EB7E-23F1-4D60-89DA-F9D87EA03A3B}" srcOrd="0" destOrd="0" parTransId="{A5241509-DBFD-475B-A4B1-3BBEF81F5F89}" sibTransId="{DA94CCCF-86C3-4A2E-A434-DD5A4C52A00D}"/>
    <dgm:cxn modelId="{A7C433AC-9D79-467F-BC96-839F85A098F6}" type="presParOf" srcId="{72751050-399A-4C96-B100-5B338103B4A4}" destId="{9E5E0689-63BF-4EC9-8813-6C5AA546013F}" srcOrd="0" destOrd="0" presId="urn:microsoft.com/office/officeart/2005/8/layout/process1"/>
    <dgm:cxn modelId="{D412D020-E64D-4FCC-AD72-34836E1D0F21}" type="presParOf" srcId="{72751050-399A-4C96-B100-5B338103B4A4}" destId="{EB9429B6-FEC1-4225-BC78-A424A04D330E}" srcOrd="1" destOrd="0" presId="urn:microsoft.com/office/officeart/2005/8/layout/process1"/>
    <dgm:cxn modelId="{6F6CD72C-BA68-4D15-BEBD-A367CE25F29D}" type="presParOf" srcId="{EB9429B6-FEC1-4225-BC78-A424A04D330E}" destId="{12D8F6F2-092C-4025-9125-A55CC8DB22B8}" srcOrd="0" destOrd="0" presId="urn:microsoft.com/office/officeart/2005/8/layout/process1"/>
    <dgm:cxn modelId="{7B2291E1-2547-4516-965A-92F97938FD62}" type="presParOf" srcId="{72751050-399A-4C96-B100-5B338103B4A4}" destId="{8AF89F9C-E2BC-4A89-A8EC-0E07D45EA2D9}" srcOrd="2" destOrd="0" presId="urn:microsoft.com/office/officeart/2005/8/layout/process1"/>
    <dgm:cxn modelId="{206033F1-C230-4D77-812A-457E8F98D86E}" type="presParOf" srcId="{72751050-399A-4C96-B100-5B338103B4A4}" destId="{D2BDF7FE-40D7-42B4-BED0-2E6023EA3180}" srcOrd="3" destOrd="0" presId="urn:microsoft.com/office/officeart/2005/8/layout/process1"/>
    <dgm:cxn modelId="{22C50BB1-30C1-4EA6-9B6E-72161E72F038}" type="presParOf" srcId="{D2BDF7FE-40D7-42B4-BED0-2E6023EA3180}" destId="{376F9A69-EECB-4C1F-A653-F9CAB8C8EE97}" srcOrd="0" destOrd="0" presId="urn:microsoft.com/office/officeart/2005/8/layout/process1"/>
    <dgm:cxn modelId="{3DD406F7-1BF5-4C98-9B35-48CBA1C63202}" type="presParOf" srcId="{72751050-399A-4C96-B100-5B338103B4A4}" destId="{E28A75AA-ABF0-4EE5-BC40-DC39C1C964F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7CA45EC9-B745-48B8-B2EE-6F6C9437DBF3}">
      <dgm:prSet/>
      <dgm:spPr>
        <a:solidFill>
          <a:srgbClr val="FF0000"/>
        </a:solidFill>
      </dgm:spPr>
      <dgm:t>
        <a:bodyPr/>
        <a:lstStyle/>
        <a:p>
          <a:r>
            <a:rPr lang="es-ES" dirty="0">
              <a:solidFill>
                <a:schemeClr val="bg1"/>
              </a:solidFill>
            </a:rPr>
            <a:t>No hay una transformación sustancial</a:t>
          </a:r>
          <a:endParaRPr lang="pt-PT" b="0" u="none" dirty="0"/>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9623794A-7C22-4890-9E72-CD81EAF026A3}">
      <dgm:prSet custT="1"/>
      <dgm:spPr/>
      <dgm:t>
        <a:bodyPr/>
        <a:lstStyle/>
        <a:p>
          <a:pPr algn="ctr"/>
          <a:r>
            <a:rPr lang="es-ES" sz="1600" dirty="0"/>
            <a:t>Importación en Estados Unidos de componentes originarios de China por la fabricación de linternas militares</a:t>
          </a:r>
          <a:endParaRPr lang="en-GB" sz="1600" dirty="0"/>
        </a:p>
      </dgm:t>
    </dgm:pt>
    <dgm:pt modelId="{FACEEA9C-08FE-446C-8154-7F0DD1A3CF34}" type="parTrans" cxnId="{91BB0E0D-F83E-42BC-B365-3BDC3F449BE7}">
      <dgm:prSet/>
      <dgm:spPr/>
      <dgm:t>
        <a:bodyPr/>
        <a:lstStyle/>
        <a:p>
          <a:endParaRPr lang="en-GB"/>
        </a:p>
      </dgm:t>
    </dgm:pt>
    <dgm:pt modelId="{1632CB6A-AA3F-4381-9612-16A6307A6A5A}" type="sibTrans" cxnId="{91BB0E0D-F83E-42BC-B365-3BDC3F449BE7}">
      <dgm:prSet/>
      <dgm:spPr/>
      <dgm:t>
        <a:bodyPr/>
        <a:lstStyle/>
        <a:p>
          <a:endParaRPr lang="en-GB"/>
        </a:p>
      </dgm:t>
    </dgm:pt>
    <dgm:pt modelId="{709A7BE3-0535-4435-A180-3CB76ADF174F}">
      <dgm:prSet custT="1"/>
      <dgm:spPr/>
      <dgm:t>
        <a:bodyPr/>
        <a:lstStyle/>
        <a:p>
          <a:pPr algn="ctr"/>
          <a:endParaRPr kumimoji="0" lang="es-ES" sz="1600" b="0" i="0" u="none" strike="noStrike" cap="none" spc="0" normalizeH="0" baseline="0" noProof="0" dirty="0">
            <a:ln>
              <a:noFill/>
            </a:ln>
            <a:solidFill>
              <a:schemeClr val="bg1"/>
            </a:solidFill>
            <a:effectLst/>
            <a:uLnTx/>
            <a:uFillTx/>
            <a:latin typeface="Trebuchet MS" panose="020B0603020202020204" pitchFamily="34" charset="0"/>
          </a:endParaRPr>
        </a:p>
        <a:p>
          <a:pPr algn="ct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Operaciones simples de montaje y programación</a:t>
          </a:r>
        </a:p>
        <a:p>
          <a:pPr algn="ctr"/>
          <a:endParaRPr kumimoji="0" lang="es-ES" sz="1600" b="0" i="0" u="none" strike="noStrike" cap="none" spc="0" normalizeH="0" baseline="0" noProof="0" dirty="0">
            <a:ln>
              <a:noFill/>
            </a:ln>
            <a:solidFill>
              <a:schemeClr val="bg1"/>
            </a:solidFill>
            <a:effectLst/>
            <a:uLnTx/>
            <a:uFillTx/>
            <a:latin typeface="Trebuchet MS" panose="020B0603020202020204" pitchFamily="34" charset="0"/>
          </a:endParaRPr>
        </a:p>
        <a:p>
          <a:pPr algn="ct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La naturaleza del proceso de ensamblaje posterior a la importación no es suficientemente complejo como para dar lugar a una transformación sustancial.</a:t>
          </a:r>
          <a:endParaRPr kumimoji="0" lang="en-GB" sz="1600" b="0" i="0" u="none" strike="noStrike" cap="none" spc="0" normalizeH="0" baseline="0" noProof="0" dirty="0">
            <a:ln>
              <a:noFill/>
            </a:ln>
            <a:solidFill>
              <a:schemeClr val="bg1"/>
            </a:solidFill>
            <a:effectLst/>
            <a:uLnTx/>
            <a:uFillTx/>
            <a:latin typeface="Trebuchet MS" panose="020B0603020202020204" pitchFamily="34" charset="0"/>
          </a:endParaRPr>
        </a:p>
      </dgm:t>
    </dgm:pt>
    <dgm:pt modelId="{FE239856-FB0C-463C-88F1-F274347568E1}" type="parTrans" cxnId="{DBC84807-6430-42F2-A0EE-D92892A61420}">
      <dgm:prSet/>
      <dgm:spPr/>
      <dgm:t>
        <a:bodyPr/>
        <a:lstStyle/>
        <a:p>
          <a:endParaRPr lang="en-GB"/>
        </a:p>
      </dgm:t>
    </dgm:pt>
    <dgm:pt modelId="{AC123D4A-272B-42BF-97CC-C5F3F4183730}" type="sibTrans" cxnId="{DBC84807-6430-42F2-A0EE-D92892A61420}">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B4EC4090-9589-41F7-8515-FBD0906EA97D}" type="pres">
      <dgm:prSet presAssocID="{9623794A-7C22-4890-9E72-CD81EAF026A3}" presName="node" presStyleLbl="node1" presStyleIdx="0" presStyleCnt="3">
        <dgm:presLayoutVars>
          <dgm:bulletEnabled val="1"/>
        </dgm:presLayoutVars>
      </dgm:prSet>
      <dgm:spPr/>
    </dgm:pt>
    <dgm:pt modelId="{571BEADD-3269-48DB-B3B0-EF58D5E28635}" type="pres">
      <dgm:prSet presAssocID="{1632CB6A-AA3F-4381-9612-16A6307A6A5A}" presName="sibTrans" presStyleLbl="sibTrans2D1" presStyleIdx="0" presStyleCnt="2"/>
      <dgm:spPr/>
    </dgm:pt>
    <dgm:pt modelId="{65168B39-879D-4166-AB94-EF5668C6360E}" type="pres">
      <dgm:prSet presAssocID="{1632CB6A-AA3F-4381-9612-16A6307A6A5A}" presName="connectorText" presStyleLbl="sibTrans2D1" presStyleIdx="0" presStyleCnt="2"/>
      <dgm:spPr/>
    </dgm:pt>
    <dgm:pt modelId="{BE926FEE-0AC2-4F61-9A47-E2EBF9FCC556}" type="pres">
      <dgm:prSet presAssocID="{709A7BE3-0535-4435-A180-3CB76ADF174F}" presName="node" presStyleLbl="node1" presStyleIdx="1" presStyleCnt="3">
        <dgm:presLayoutVars>
          <dgm:bulletEnabled val="1"/>
        </dgm:presLayoutVars>
      </dgm:prSet>
      <dgm:spPr/>
    </dgm:pt>
    <dgm:pt modelId="{CA54D855-34FA-40E0-B996-056A02DEDE43}" type="pres">
      <dgm:prSet presAssocID="{AC123D4A-272B-42BF-97CC-C5F3F4183730}" presName="sibTrans" presStyleLbl="sibTrans2D1" presStyleIdx="1" presStyleCnt="2"/>
      <dgm:spPr/>
    </dgm:pt>
    <dgm:pt modelId="{90EC817D-6C0A-466F-937C-4FA84F1391D1}" type="pres">
      <dgm:prSet presAssocID="{AC123D4A-272B-42BF-97CC-C5F3F4183730}" presName="connectorText" presStyleLbl="sibTrans2D1" presStyleIdx="1" presStyleCnt="2"/>
      <dgm:spPr/>
    </dgm:pt>
    <dgm:pt modelId="{E28A75AA-ABF0-4EE5-BC40-DC39C1C964F5}" type="pres">
      <dgm:prSet presAssocID="{7CA45EC9-B745-48B8-B2EE-6F6C9437DBF3}" presName="node" presStyleLbl="node1" presStyleIdx="2" presStyleCnt="3" custScaleX="103355">
        <dgm:presLayoutVars>
          <dgm:bulletEnabled val="1"/>
        </dgm:presLayoutVars>
      </dgm:prSet>
      <dgm:spPr/>
    </dgm:pt>
  </dgm:ptLst>
  <dgm:cxnLst>
    <dgm:cxn modelId="{DBC84807-6430-42F2-A0EE-D92892A61420}" srcId="{FD60882E-C34C-4881-811D-1E759710FB36}" destId="{709A7BE3-0535-4435-A180-3CB76ADF174F}" srcOrd="1" destOrd="0" parTransId="{FE239856-FB0C-463C-88F1-F274347568E1}" sibTransId="{AC123D4A-272B-42BF-97CC-C5F3F4183730}"/>
    <dgm:cxn modelId="{91BB0E0D-F83E-42BC-B365-3BDC3F449BE7}" srcId="{FD60882E-C34C-4881-811D-1E759710FB36}" destId="{9623794A-7C22-4890-9E72-CD81EAF026A3}" srcOrd="0" destOrd="0" parTransId="{FACEEA9C-08FE-446C-8154-7F0DD1A3CF34}" sibTransId="{1632CB6A-AA3F-4381-9612-16A6307A6A5A}"/>
    <dgm:cxn modelId="{5E40E832-FA7B-45D5-BAB2-859E58B7FECD}" type="presOf" srcId="{709A7BE3-0535-4435-A180-3CB76ADF174F}" destId="{BE926FEE-0AC2-4F61-9A47-E2EBF9FCC556}" srcOrd="0" destOrd="0" presId="urn:microsoft.com/office/officeart/2005/8/layout/process1"/>
    <dgm:cxn modelId="{26FC8933-489A-4E51-BF3F-FBC6EB2A61DA}" type="presOf" srcId="{1632CB6A-AA3F-4381-9612-16A6307A6A5A}" destId="{571BEADD-3269-48DB-B3B0-EF58D5E28635}" srcOrd="0" destOrd="0" presId="urn:microsoft.com/office/officeart/2005/8/layout/process1"/>
    <dgm:cxn modelId="{0DB9B668-16D3-466C-A39D-722B8324158C}" type="presOf" srcId="{FD60882E-C34C-4881-811D-1E759710FB36}" destId="{72751050-399A-4C96-B100-5B338103B4A4}" srcOrd="0" destOrd="0" presId="urn:microsoft.com/office/officeart/2005/8/layout/process1"/>
    <dgm:cxn modelId="{4B34BA54-1731-48DE-B2E3-A0D79CFC8953}" type="presOf" srcId="{AC123D4A-272B-42BF-97CC-C5F3F4183730}" destId="{90EC817D-6C0A-466F-937C-4FA84F1391D1}" srcOrd="1" destOrd="0" presId="urn:microsoft.com/office/officeart/2005/8/layout/process1"/>
    <dgm:cxn modelId="{1CC12658-9EBD-4856-90DC-B133B08DCD55}" srcId="{FD60882E-C34C-4881-811D-1E759710FB36}" destId="{7CA45EC9-B745-48B8-B2EE-6F6C9437DBF3}" srcOrd="2" destOrd="0" parTransId="{05362259-7A9B-4E85-99E9-11A197B6D3A7}" sibTransId="{809AB33B-665D-4E20-9405-874DE61EB8EE}"/>
    <dgm:cxn modelId="{02F359A1-27F1-4765-B631-4BE98E2201BD}" type="presOf" srcId="{9623794A-7C22-4890-9E72-CD81EAF026A3}" destId="{B4EC4090-9589-41F7-8515-FBD0906EA97D}" srcOrd="0" destOrd="0" presId="urn:microsoft.com/office/officeart/2005/8/layout/process1"/>
    <dgm:cxn modelId="{9E1490BB-77A9-4C61-AE47-31D756293F3B}" type="presOf" srcId="{AC123D4A-272B-42BF-97CC-C5F3F4183730}" destId="{CA54D855-34FA-40E0-B996-056A02DEDE43}"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593084F5-3164-457A-97A9-06D0CC3DE1C2}" type="presOf" srcId="{1632CB6A-AA3F-4381-9612-16A6307A6A5A}" destId="{65168B39-879D-4166-AB94-EF5668C6360E}" srcOrd="1" destOrd="0" presId="urn:microsoft.com/office/officeart/2005/8/layout/process1"/>
    <dgm:cxn modelId="{B422E327-7027-44F5-9377-AFF5341357AA}" type="presParOf" srcId="{72751050-399A-4C96-B100-5B338103B4A4}" destId="{B4EC4090-9589-41F7-8515-FBD0906EA97D}" srcOrd="0" destOrd="0" presId="urn:microsoft.com/office/officeart/2005/8/layout/process1"/>
    <dgm:cxn modelId="{9CAD3E72-5270-4E03-A00F-1C195850AE37}" type="presParOf" srcId="{72751050-399A-4C96-B100-5B338103B4A4}" destId="{571BEADD-3269-48DB-B3B0-EF58D5E28635}" srcOrd="1" destOrd="0" presId="urn:microsoft.com/office/officeart/2005/8/layout/process1"/>
    <dgm:cxn modelId="{DF23C596-4711-4F2E-9FD4-4D9998ED56FE}" type="presParOf" srcId="{571BEADD-3269-48DB-B3B0-EF58D5E28635}" destId="{65168B39-879D-4166-AB94-EF5668C6360E}" srcOrd="0" destOrd="0" presId="urn:microsoft.com/office/officeart/2005/8/layout/process1"/>
    <dgm:cxn modelId="{3959D92C-DD20-44CB-A419-E80D3A401A8A}" type="presParOf" srcId="{72751050-399A-4C96-B100-5B338103B4A4}" destId="{BE926FEE-0AC2-4F61-9A47-E2EBF9FCC556}" srcOrd="2" destOrd="0" presId="urn:microsoft.com/office/officeart/2005/8/layout/process1"/>
    <dgm:cxn modelId="{A6B4F499-5A6A-4434-A2D0-C0D20F804594}" type="presParOf" srcId="{72751050-399A-4C96-B100-5B338103B4A4}" destId="{CA54D855-34FA-40E0-B996-056A02DEDE43}" srcOrd="3" destOrd="0" presId="urn:microsoft.com/office/officeart/2005/8/layout/process1"/>
    <dgm:cxn modelId="{D439CB48-750E-410C-B2B1-6200F7A61C8D}" type="presParOf" srcId="{CA54D855-34FA-40E0-B996-056A02DEDE43}" destId="{90EC817D-6C0A-466F-937C-4FA84F1391D1}" srcOrd="0" destOrd="0" presId="urn:microsoft.com/office/officeart/2005/8/layout/process1"/>
    <dgm:cxn modelId="{3DD406F7-1BF5-4C98-9B35-48CBA1C63202}" type="presParOf" srcId="{72751050-399A-4C96-B100-5B338103B4A4}" destId="{E28A75AA-ABF0-4EE5-BC40-DC39C1C964F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7CA45EC9-B745-48B8-B2EE-6F6C9437DBF3}">
      <dgm:prSet/>
      <dgm:spPr>
        <a:solidFill>
          <a:srgbClr val="00B050"/>
        </a:solidFill>
      </dgm:spPr>
      <dgm:t>
        <a:bodyPr/>
        <a:lstStyle/>
        <a:p>
          <a:r>
            <a:rPr lang="es-ES" dirty="0">
              <a:solidFill>
                <a:schemeClr val="bg1"/>
              </a:solidFill>
            </a:rPr>
            <a:t>Hay una transformación sustancial</a:t>
          </a:r>
          <a:endParaRPr lang="pt-PT" b="0" u="none" dirty="0"/>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9623794A-7C22-4890-9E72-CD81EAF026A3}">
      <dgm:prSet custT="1"/>
      <dgm:spPr/>
      <dgm:t>
        <a:bodyPr/>
        <a:lstStyle/>
        <a:p>
          <a:pPr algn="ctr"/>
          <a:r>
            <a:rPr lang="es-ES" sz="1600" dirty="0"/>
            <a:t>Importación en Estados Unidos de </a:t>
          </a:r>
          <a:r>
            <a:rPr lang="en-GB" sz="1600" dirty="0" err="1"/>
            <a:t>telefonos</a:t>
          </a:r>
          <a:r>
            <a:rPr lang="en-GB" sz="1600" dirty="0"/>
            <a:t> sin cable </a:t>
          </a:r>
          <a:r>
            <a:rPr lang="en-GB" sz="1600" dirty="0" err="1"/>
            <a:t>producidos</a:t>
          </a:r>
          <a:r>
            <a:rPr lang="en-GB" sz="1600" dirty="0"/>
            <a:t> </a:t>
          </a:r>
          <a:r>
            <a:rPr lang="en-GB" sz="1600" dirty="0" err="1"/>
            <a:t>en</a:t>
          </a:r>
          <a:r>
            <a:rPr lang="en-GB" sz="1600" dirty="0"/>
            <a:t> Filipinas</a:t>
          </a:r>
        </a:p>
      </dgm:t>
    </dgm:pt>
    <dgm:pt modelId="{FACEEA9C-08FE-446C-8154-7F0DD1A3CF34}" type="parTrans" cxnId="{91BB0E0D-F83E-42BC-B365-3BDC3F449BE7}">
      <dgm:prSet/>
      <dgm:spPr/>
      <dgm:t>
        <a:bodyPr/>
        <a:lstStyle/>
        <a:p>
          <a:endParaRPr lang="en-GB"/>
        </a:p>
      </dgm:t>
    </dgm:pt>
    <dgm:pt modelId="{1632CB6A-AA3F-4381-9612-16A6307A6A5A}" type="sibTrans" cxnId="{91BB0E0D-F83E-42BC-B365-3BDC3F449BE7}">
      <dgm:prSet/>
      <dgm:spPr/>
      <dgm:t>
        <a:bodyPr/>
        <a:lstStyle/>
        <a:p>
          <a:endParaRPr lang="en-GB"/>
        </a:p>
      </dgm:t>
    </dgm:pt>
    <dgm:pt modelId="{B63B67A9-9275-4415-9966-A276071677FC}">
      <dgm:prSet custT="1"/>
      <dgm:spPr/>
      <dgm:t>
        <a:bodyPr/>
        <a:lstStyle/>
        <a:p>
          <a:pPr algn="ctr">
            <a:lnSpc>
              <a:spcPct val="100000"/>
            </a:lnSpc>
          </a:pP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La reunión de un gran número de componentes en una placa de circuito impreso puede ser interpretado como evidencia de que la prueba de transformación sustancial estaba satisfecha </a:t>
          </a:r>
          <a:endParaRPr kumimoji="0" lang="en-GB" sz="1600" b="0" i="0" u="none" strike="noStrike" cap="none" spc="0" normalizeH="0" baseline="0" noProof="0" dirty="0">
            <a:ln>
              <a:noFill/>
            </a:ln>
            <a:solidFill>
              <a:schemeClr val="bg1"/>
            </a:solidFill>
            <a:effectLst/>
            <a:uLnTx/>
            <a:uFillTx/>
            <a:latin typeface="Trebuchet MS" panose="020B0603020202020204" pitchFamily="34" charset="0"/>
          </a:endParaRPr>
        </a:p>
      </dgm:t>
    </dgm:pt>
    <dgm:pt modelId="{DCA14BB4-3CE6-4964-9639-AE92B6B6CF06}" type="parTrans" cxnId="{9D49190B-3B7A-4701-8F01-D29331C3496A}">
      <dgm:prSet/>
      <dgm:spPr/>
      <dgm:t>
        <a:bodyPr/>
        <a:lstStyle/>
        <a:p>
          <a:endParaRPr lang="en-GB"/>
        </a:p>
      </dgm:t>
    </dgm:pt>
    <dgm:pt modelId="{17ED4F38-FA89-4D7D-B8EA-FEED8CBE4F2B}" type="sibTrans" cxnId="{9D49190B-3B7A-4701-8F01-D29331C3496A}">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B4EC4090-9589-41F7-8515-FBD0906EA97D}" type="pres">
      <dgm:prSet presAssocID="{9623794A-7C22-4890-9E72-CD81EAF026A3}" presName="node" presStyleLbl="node1" presStyleIdx="0" presStyleCnt="3">
        <dgm:presLayoutVars>
          <dgm:bulletEnabled val="1"/>
        </dgm:presLayoutVars>
      </dgm:prSet>
      <dgm:spPr/>
    </dgm:pt>
    <dgm:pt modelId="{571BEADD-3269-48DB-B3B0-EF58D5E28635}" type="pres">
      <dgm:prSet presAssocID="{1632CB6A-AA3F-4381-9612-16A6307A6A5A}" presName="sibTrans" presStyleLbl="sibTrans2D1" presStyleIdx="0" presStyleCnt="2"/>
      <dgm:spPr/>
    </dgm:pt>
    <dgm:pt modelId="{65168B39-879D-4166-AB94-EF5668C6360E}" type="pres">
      <dgm:prSet presAssocID="{1632CB6A-AA3F-4381-9612-16A6307A6A5A}" presName="connectorText" presStyleLbl="sibTrans2D1" presStyleIdx="0" presStyleCnt="2"/>
      <dgm:spPr/>
    </dgm:pt>
    <dgm:pt modelId="{1B5CBE20-06A3-440F-984E-066FD250B3D8}" type="pres">
      <dgm:prSet presAssocID="{B63B67A9-9275-4415-9966-A276071677FC}" presName="node" presStyleLbl="node1" presStyleIdx="1" presStyleCnt="3">
        <dgm:presLayoutVars>
          <dgm:bulletEnabled val="1"/>
        </dgm:presLayoutVars>
      </dgm:prSet>
      <dgm:spPr/>
    </dgm:pt>
    <dgm:pt modelId="{E8CA8FBA-690E-488B-8EAA-0F275C305113}" type="pres">
      <dgm:prSet presAssocID="{17ED4F38-FA89-4D7D-B8EA-FEED8CBE4F2B}" presName="sibTrans" presStyleLbl="sibTrans2D1" presStyleIdx="1" presStyleCnt="2"/>
      <dgm:spPr/>
    </dgm:pt>
    <dgm:pt modelId="{74F5DFB0-99E1-4683-9588-BBC5D417F207}" type="pres">
      <dgm:prSet presAssocID="{17ED4F38-FA89-4D7D-B8EA-FEED8CBE4F2B}" presName="connectorText" presStyleLbl="sibTrans2D1" presStyleIdx="1" presStyleCnt="2"/>
      <dgm:spPr/>
    </dgm:pt>
    <dgm:pt modelId="{E28A75AA-ABF0-4EE5-BC40-DC39C1C964F5}" type="pres">
      <dgm:prSet presAssocID="{7CA45EC9-B745-48B8-B2EE-6F6C9437DBF3}" presName="node" presStyleLbl="node1" presStyleIdx="2" presStyleCnt="3" custScaleX="103355">
        <dgm:presLayoutVars>
          <dgm:bulletEnabled val="1"/>
        </dgm:presLayoutVars>
      </dgm:prSet>
      <dgm:spPr/>
    </dgm:pt>
  </dgm:ptLst>
  <dgm:cxnLst>
    <dgm:cxn modelId="{9D49190B-3B7A-4701-8F01-D29331C3496A}" srcId="{FD60882E-C34C-4881-811D-1E759710FB36}" destId="{B63B67A9-9275-4415-9966-A276071677FC}" srcOrd="1" destOrd="0" parTransId="{DCA14BB4-3CE6-4964-9639-AE92B6B6CF06}" sibTransId="{17ED4F38-FA89-4D7D-B8EA-FEED8CBE4F2B}"/>
    <dgm:cxn modelId="{91BB0E0D-F83E-42BC-B365-3BDC3F449BE7}" srcId="{FD60882E-C34C-4881-811D-1E759710FB36}" destId="{9623794A-7C22-4890-9E72-CD81EAF026A3}" srcOrd="0" destOrd="0" parTransId="{FACEEA9C-08FE-446C-8154-7F0DD1A3CF34}" sibTransId="{1632CB6A-AA3F-4381-9612-16A6307A6A5A}"/>
    <dgm:cxn modelId="{212C0D28-5268-4525-A734-DBFFCAEE7132}" type="presOf" srcId="{17ED4F38-FA89-4D7D-B8EA-FEED8CBE4F2B}" destId="{74F5DFB0-99E1-4683-9588-BBC5D417F207}" srcOrd="1" destOrd="0" presId="urn:microsoft.com/office/officeart/2005/8/layout/process1"/>
    <dgm:cxn modelId="{26FC8933-489A-4E51-BF3F-FBC6EB2A61DA}" type="presOf" srcId="{1632CB6A-AA3F-4381-9612-16A6307A6A5A}" destId="{571BEADD-3269-48DB-B3B0-EF58D5E28635}" srcOrd="0" destOrd="0" presId="urn:microsoft.com/office/officeart/2005/8/layout/process1"/>
    <dgm:cxn modelId="{0DB9B668-16D3-466C-A39D-722B8324158C}" type="presOf" srcId="{FD60882E-C34C-4881-811D-1E759710FB36}" destId="{72751050-399A-4C96-B100-5B338103B4A4}" srcOrd="0" destOrd="0" presId="urn:microsoft.com/office/officeart/2005/8/layout/process1"/>
    <dgm:cxn modelId="{2FFE2569-F40D-489F-A7F7-BC6CCA4623DF}" type="presOf" srcId="{B63B67A9-9275-4415-9966-A276071677FC}" destId="{1B5CBE20-06A3-440F-984E-066FD250B3D8}" srcOrd="0" destOrd="0" presId="urn:microsoft.com/office/officeart/2005/8/layout/process1"/>
    <dgm:cxn modelId="{1CC12658-9EBD-4856-90DC-B133B08DCD55}" srcId="{FD60882E-C34C-4881-811D-1E759710FB36}" destId="{7CA45EC9-B745-48B8-B2EE-6F6C9437DBF3}" srcOrd="2" destOrd="0" parTransId="{05362259-7A9B-4E85-99E9-11A197B6D3A7}" sibTransId="{809AB33B-665D-4E20-9405-874DE61EB8EE}"/>
    <dgm:cxn modelId="{FD2C4588-C7C7-4A8E-AF58-1AFBA189DF3A}" type="presOf" srcId="{17ED4F38-FA89-4D7D-B8EA-FEED8CBE4F2B}" destId="{E8CA8FBA-690E-488B-8EAA-0F275C305113}" srcOrd="0" destOrd="0" presId="urn:microsoft.com/office/officeart/2005/8/layout/process1"/>
    <dgm:cxn modelId="{02F359A1-27F1-4765-B631-4BE98E2201BD}" type="presOf" srcId="{9623794A-7C22-4890-9E72-CD81EAF026A3}" destId="{B4EC4090-9589-41F7-8515-FBD0906EA97D}"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593084F5-3164-457A-97A9-06D0CC3DE1C2}" type="presOf" srcId="{1632CB6A-AA3F-4381-9612-16A6307A6A5A}" destId="{65168B39-879D-4166-AB94-EF5668C6360E}" srcOrd="1" destOrd="0" presId="urn:microsoft.com/office/officeart/2005/8/layout/process1"/>
    <dgm:cxn modelId="{B422E327-7027-44F5-9377-AFF5341357AA}" type="presParOf" srcId="{72751050-399A-4C96-B100-5B338103B4A4}" destId="{B4EC4090-9589-41F7-8515-FBD0906EA97D}" srcOrd="0" destOrd="0" presId="urn:microsoft.com/office/officeart/2005/8/layout/process1"/>
    <dgm:cxn modelId="{9CAD3E72-5270-4E03-A00F-1C195850AE37}" type="presParOf" srcId="{72751050-399A-4C96-B100-5B338103B4A4}" destId="{571BEADD-3269-48DB-B3B0-EF58D5E28635}" srcOrd="1" destOrd="0" presId="urn:microsoft.com/office/officeart/2005/8/layout/process1"/>
    <dgm:cxn modelId="{DF23C596-4711-4F2E-9FD4-4D9998ED56FE}" type="presParOf" srcId="{571BEADD-3269-48DB-B3B0-EF58D5E28635}" destId="{65168B39-879D-4166-AB94-EF5668C6360E}" srcOrd="0" destOrd="0" presId="urn:microsoft.com/office/officeart/2005/8/layout/process1"/>
    <dgm:cxn modelId="{AD0C9F4E-D358-4FF0-B2CB-49C3E3B1493C}" type="presParOf" srcId="{72751050-399A-4C96-B100-5B338103B4A4}" destId="{1B5CBE20-06A3-440F-984E-066FD250B3D8}" srcOrd="2" destOrd="0" presId="urn:microsoft.com/office/officeart/2005/8/layout/process1"/>
    <dgm:cxn modelId="{361DA767-9899-4524-8796-296267AD0F26}" type="presParOf" srcId="{72751050-399A-4C96-B100-5B338103B4A4}" destId="{E8CA8FBA-690E-488B-8EAA-0F275C305113}" srcOrd="3" destOrd="0" presId="urn:microsoft.com/office/officeart/2005/8/layout/process1"/>
    <dgm:cxn modelId="{D6F315B1-4E90-4C38-AE87-E73526ABFF2F}" type="presParOf" srcId="{E8CA8FBA-690E-488B-8EAA-0F275C305113}" destId="{74F5DFB0-99E1-4683-9588-BBC5D417F207}" srcOrd="0" destOrd="0" presId="urn:microsoft.com/office/officeart/2005/8/layout/process1"/>
    <dgm:cxn modelId="{3DD406F7-1BF5-4C98-9B35-48CBA1C63202}" type="presParOf" srcId="{72751050-399A-4C96-B100-5B338103B4A4}" destId="{E28A75AA-ABF0-4EE5-BC40-DC39C1C964F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0BB3EB7E-23F1-4D60-89DA-F9D87EA03A3B}">
      <dgm:prSet custT="1"/>
      <dgm:spPr/>
      <dgm:t>
        <a:bodyPr/>
        <a:lstStyle/>
        <a:p>
          <a:pPr algn="ctr"/>
          <a:r>
            <a:rPr lang="en-GB" sz="1600" dirty="0" err="1"/>
            <a:t>Importación</a:t>
          </a:r>
          <a:r>
            <a:rPr lang="en-GB" sz="1600" dirty="0"/>
            <a:t> </a:t>
          </a:r>
          <a:r>
            <a:rPr lang="en-GB" sz="1600" dirty="0" err="1"/>
            <a:t>en</a:t>
          </a:r>
          <a:r>
            <a:rPr lang="en-GB" sz="1600" dirty="0"/>
            <a:t> </a:t>
          </a:r>
          <a:r>
            <a:rPr lang="en-GB" sz="1600" dirty="0" err="1"/>
            <a:t>Alemania</a:t>
          </a:r>
          <a:r>
            <a:rPr lang="en-GB" sz="1600" dirty="0"/>
            <a:t> de </a:t>
          </a:r>
          <a:r>
            <a:rPr lang="en-GB" sz="1600" dirty="0" err="1"/>
            <a:t>maquinas</a:t>
          </a:r>
          <a:r>
            <a:rPr lang="en-GB" sz="1600" dirty="0"/>
            <a:t> de </a:t>
          </a:r>
          <a:r>
            <a:rPr lang="en-GB" sz="1600" dirty="0" err="1"/>
            <a:t>escribir</a:t>
          </a:r>
          <a:r>
            <a:rPr lang="en-GB" sz="1600" dirty="0"/>
            <a:t> </a:t>
          </a:r>
          <a:r>
            <a:rPr lang="en-GB" sz="1600" dirty="0" err="1"/>
            <a:t>electricas</a:t>
          </a:r>
          <a:r>
            <a:rPr lang="en-GB" sz="1600" dirty="0"/>
            <a:t> con </a:t>
          </a:r>
          <a:r>
            <a:rPr lang="en-GB" sz="1600" dirty="0" err="1"/>
            <a:t>origem</a:t>
          </a:r>
          <a:r>
            <a:rPr lang="en-GB" sz="1600" dirty="0"/>
            <a:t> Taiwan </a:t>
          </a:r>
          <a:r>
            <a:rPr lang="en-GB" sz="1600" dirty="0" err="1"/>
            <a:t>producidas</a:t>
          </a:r>
          <a:r>
            <a:rPr lang="en-GB" sz="1600" dirty="0"/>
            <a:t> con </a:t>
          </a:r>
          <a:r>
            <a:rPr lang="en-GB" sz="1600" dirty="0" err="1"/>
            <a:t>componentes</a:t>
          </a:r>
          <a:r>
            <a:rPr lang="en-GB" sz="1600" dirty="0"/>
            <a:t> de </a:t>
          </a:r>
          <a:r>
            <a:rPr lang="en-GB" sz="1600" dirty="0" err="1"/>
            <a:t>Jápon</a:t>
          </a:r>
          <a:endParaRPr lang="pt-PT" sz="1600" dirty="0"/>
        </a:p>
      </dgm:t>
    </dgm:pt>
    <dgm:pt modelId="{DA94CCCF-86C3-4A2E-A434-DD5A4C52A00D}" type="sibTrans" cxnId="{5D6351ED-2B26-4F33-ADC8-5F6396A4EAA3}">
      <dgm:prSet/>
      <dgm:spPr/>
      <dgm:t>
        <a:bodyPr/>
        <a:lstStyle/>
        <a:p>
          <a:endParaRPr lang="en-GB"/>
        </a:p>
      </dgm:t>
    </dgm:pt>
    <dgm:pt modelId="{A5241509-DBFD-475B-A4B1-3BBEF81F5F89}" type="parTrans" cxnId="{5D6351ED-2B26-4F33-ADC8-5F6396A4EAA3}">
      <dgm:prSet/>
      <dgm:spPr/>
      <dgm:t>
        <a:bodyPr/>
        <a:lstStyle/>
        <a:p>
          <a:endParaRPr lang="en-GB"/>
        </a:p>
      </dgm:t>
    </dgm:pt>
    <dgm:pt modelId="{B337E252-161B-48B0-B693-E155453A30A3}">
      <dgm:prSet custT="1"/>
      <dgm:spPr/>
      <dgm:t>
        <a:bodyPr/>
        <a:lstStyle/>
        <a:p>
          <a:pPr algn="ct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Coincidencia temporal entre la entrada en vigor de la normativa pertinente y la transferencia del montaje</a:t>
          </a:r>
        </a:p>
        <a:p>
          <a:pPr algn="ctr"/>
          <a:endParaRPr kumimoji="0" lang="es-ES" sz="1600" b="0" i="0" u="none" strike="noStrike" cap="none" spc="0" normalizeH="0" baseline="0" noProof="0" dirty="0">
            <a:ln>
              <a:noFill/>
            </a:ln>
            <a:solidFill>
              <a:schemeClr val="bg1"/>
            </a:solidFill>
            <a:effectLst/>
            <a:uLnTx/>
            <a:uFillTx/>
            <a:latin typeface="Trebuchet MS" panose="020B0603020202020204" pitchFamily="34" charset="0"/>
          </a:endParaRPr>
        </a:p>
        <a:p>
          <a:pPr algn="ct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El operador económico afectado debe aportar la prueba de un motivo razonable</a:t>
          </a:r>
          <a:endParaRPr kumimoji="0" lang="en-GB" sz="1600" b="0" i="0" u="none" strike="noStrike" cap="none" spc="0" normalizeH="0" baseline="0" noProof="0" dirty="0">
            <a:ln>
              <a:noFill/>
            </a:ln>
            <a:solidFill>
              <a:schemeClr val="bg1"/>
            </a:solidFill>
            <a:effectLst/>
            <a:uLnTx/>
            <a:uFillTx/>
            <a:latin typeface="Trebuchet MS" panose="020B0603020202020204" pitchFamily="34" charset="0"/>
          </a:endParaRPr>
        </a:p>
        <a:p>
          <a:pPr algn="ctr"/>
          <a:endParaRPr kumimoji="0" lang="en-GB" sz="1600" b="0" i="0" u="none" strike="noStrike" cap="none" spc="0" normalizeH="0" baseline="0" noProof="0" dirty="0">
            <a:ln>
              <a:noFill/>
            </a:ln>
            <a:solidFill>
              <a:schemeClr val="bg1"/>
            </a:solidFill>
            <a:effectLst/>
            <a:uLnTx/>
            <a:uFillTx/>
            <a:latin typeface="Trebuchet MS" panose="020B0603020202020204" pitchFamily="34" charset="0"/>
          </a:endParaRPr>
        </a:p>
      </dgm:t>
    </dgm:pt>
    <dgm:pt modelId="{1C26FE1E-EACA-4C9A-8FB8-DC2FA52DBB6D}" type="parTrans" cxnId="{8622A13F-98BF-476C-84A2-57E439927A46}">
      <dgm:prSet/>
      <dgm:spPr/>
      <dgm:t>
        <a:bodyPr/>
        <a:lstStyle/>
        <a:p>
          <a:endParaRPr lang="en-GB"/>
        </a:p>
      </dgm:t>
    </dgm:pt>
    <dgm:pt modelId="{F2402C6A-EFE1-4008-9F7C-9417D5500839}" type="sibTrans" cxnId="{8622A13F-98BF-476C-84A2-57E439927A46}">
      <dgm:prSet/>
      <dgm:spPr/>
      <dgm:t>
        <a:bodyPr/>
        <a:lstStyle/>
        <a:p>
          <a:endParaRPr lang="en-GB"/>
        </a:p>
      </dgm:t>
    </dgm:pt>
    <dgm:pt modelId="{7CA45EC9-B745-48B8-B2EE-6F6C9437DBF3}">
      <dgm:prSet custT="1"/>
      <dgm:spPr>
        <a:solidFill>
          <a:srgbClr val="FF0000"/>
        </a:solidFill>
      </dgm:spPr>
      <dgm:t>
        <a:bodyPr/>
        <a:lstStyle/>
        <a:p>
          <a:r>
            <a:rPr lang="pt-PT" sz="3000" b="0" u="none" dirty="0"/>
            <a:t>La </a:t>
          </a:r>
          <a:r>
            <a:rPr lang="pt-PT" sz="3000" b="0" u="none" dirty="0" err="1"/>
            <a:t>operación</a:t>
          </a:r>
          <a:r>
            <a:rPr lang="pt-PT" sz="3000" b="0" u="none" dirty="0"/>
            <a:t> no </a:t>
          </a:r>
          <a:r>
            <a:rPr lang="pt-PT" sz="3000" b="0" u="none" dirty="0" err="1"/>
            <a:t>es</a:t>
          </a:r>
          <a:r>
            <a:rPr lang="pt-PT" sz="3000" b="0" u="none" dirty="0"/>
            <a:t> economicamente justificada</a:t>
          </a:r>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9E5E0689-63BF-4EC9-8813-6C5AA546013F}" type="pres">
      <dgm:prSet presAssocID="{0BB3EB7E-23F1-4D60-89DA-F9D87EA03A3B}" presName="node" presStyleLbl="node1" presStyleIdx="0" presStyleCnt="3" custLinFactNeighborX="8168" custLinFactNeighborY="13580">
        <dgm:presLayoutVars>
          <dgm:bulletEnabled val="1"/>
        </dgm:presLayoutVars>
      </dgm:prSet>
      <dgm:spPr/>
    </dgm:pt>
    <dgm:pt modelId="{EB9429B6-FEC1-4225-BC78-A424A04D330E}" type="pres">
      <dgm:prSet presAssocID="{DA94CCCF-86C3-4A2E-A434-DD5A4C52A00D}" presName="sibTrans" presStyleLbl="sibTrans2D1" presStyleIdx="0" presStyleCnt="2"/>
      <dgm:spPr/>
    </dgm:pt>
    <dgm:pt modelId="{12D8F6F2-092C-4025-9125-A55CC8DB22B8}" type="pres">
      <dgm:prSet presAssocID="{DA94CCCF-86C3-4A2E-A434-DD5A4C52A00D}" presName="connectorText" presStyleLbl="sibTrans2D1" presStyleIdx="0" presStyleCnt="2"/>
      <dgm:spPr/>
    </dgm:pt>
    <dgm:pt modelId="{EDB25537-9DFF-48FD-9D2E-7CA0DCF227B2}" type="pres">
      <dgm:prSet presAssocID="{B337E252-161B-48B0-B693-E155453A30A3}" presName="node" presStyleLbl="node1" presStyleIdx="1" presStyleCnt="3" custLinFactNeighborX="2035" custLinFactNeighborY="15448">
        <dgm:presLayoutVars>
          <dgm:bulletEnabled val="1"/>
        </dgm:presLayoutVars>
      </dgm:prSet>
      <dgm:spPr/>
    </dgm:pt>
    <dgm:pt modelId="{6E9F90EC-A86C-464B-AB3D-E86FBB9EC265}" type="pres">
      <dgm:prSet presAssocID="{F2402C6A-EFE1-4008-9F7C-9417D5500839}" presName="sibTrans" presStyleLbl="sibTrans2D1" presStyleIdx="1" presStyleCnt="2"/>
      <dgm:spPr/>
    </dgm:pt>
    <dgm:pt modelId="{58F5A647-BC92-4574-BCA9-7017FD56A782}" type="pres">
      <dgm:prSet presAssocID="{F2402C6A-EFE1-4008-9F7C-9417D5500839}" presName="connectorText" presStyleLbl="sibTrans2D1" presStyleIdx="1" presStyleCnt="2"/>
      <dgm:spPr/>
    </dgm:pt>
    <dgm:pt modelId="{E28A75AA-ABF0-4EE5-BC40-DC39C1C964F5}" type="pres">
      <dgm:prSet presAssocID="{7CA45EC9-B745-48B8-B2EE-6F6C9437DBF3}" presName="node" presStyleLbl="node1" presStyleIdx="2" presStyleCnt="3" custLinFactNeighborX="-108" custLinFactNeighborY="13734">
        <dgm:presLayoutVars>
          <dgm:bulletEnabled val="1"/>
        </dgm:presLayoutVars>
      </dgm:prSet>
      <dgm:spPr/>
    </dgm:pt>
  </dgm:ptLst>
  <dgm:cxnLst>
    <dgm:cxn modelId="{5AF1FF1C-946C-4886-9D7D-B38BCA54C543}" type="presOf" srcId="{F2402C6A-EFE1-4008-9F7C-9417D5500839}" destId="{6E9F90EC-A86C-464B-AB3D-E86FBB9EC265}" srcOrd="0" destOrd="0" presId="urn:microsoft.com/office/officeart/2005/8/layout/process1"/>
    <dgm:cxn modelId="{8622A13F-98BF-476C-84A2-57E439927A46}" srcId="{FD60882E-C34C-4881-811D-1E759710FB36}" destId="{B337E252-161B-48B0-B693-E155453A30A3}" srcOrd="1" destOrd="0" parTransId="{1C26FE1E-EACA-4C9A-8FB8-DC2FA52DBB6D}" sibTransId="{F2402C6A-EFE1-4008-9F7C-9417D5500839}"/>
    <dgm:cxn modelId="{0DB9B668-16D3-466C-A39D-722B8324158C}" type="presOf" srcId="{FD60882E-C34C-4881-811D-1E759710FB36}" destId="{72751050-399A-4C96-B100-5B338103B4A4}" srcOrd="0" destOrd="0" presId="urn:microsoft.com/office/officeart/2005/8/layout/process1"/>
    <dgm:cxn modelId="{81FC424C-FCC8-4AE6-AABD-AD35477AED68}" type="presOf" srcId="{DA94CCCF-86C3-4A2E-A434-DD5A4C52A00D}" destId="{12D8F6F2-092C-4025-9125-A55CC8DB22B8}" srcOrd="1" destOrd="0" presId="urn:microsoft.com/office/officeart/2005/8/layout/process1"/>
    <dgm:cxn modelId="{1CC12658-9EBD-4856-90DC-B133B08DCD55}" srcId="{FD60882E-C34C-4881-811D-1E759710FB36}" destId="{7CA45EC9-B745-48B8-B2EE-6F6C9437DBF3}" srcOrd="2" destOrd="0" parTransId="{05362259-7A9B-4E85-99E9-11A197B6D3A7}" sibTransId="{809AB33B-665D-4E20-9405-874DE61EB8EE}"/>
    <dgm:cxn modelId="{D924E19D-FFAD-441E-A89E-D993E9E60CAC}" type="presOf" srcId="{B337E252-161B-48B0-B693-E155453A30A3}" destId="{EDB25537-9DFF-48FD-9D2E-7CA0DCF227B2}" srcOrd="0" destOrd="0" presId="urn:microsoft.com/office/officeart/2005/8/layout/process1"/>
    <dgm:cxn modelId="{23D1DFA4-CBC3-4DB4-B433-82EC4E47EBB9}" type="presOf" srcId="{F2402C6A-EFE1-4008-9F7C-9417D5500839}" destId="{58F5A647-BC92-4574-BCA9-7017FD56A782}" srcOrd="1" destOrd="0" presId="urn:microsoft.com/office/officeart/2005/8/layout/process1"/>
    <dgm:cxn modelId="{498C6FB2-4164-4F5C-A733-E52043299C75}" type="presOf" srcId="{DA94CCCF-86C3-4A2E-A434-DD5A4C52A00D}" destId="{EB9429B6-FEC1-4225-BC78-A424A04D330E}" srcOrd="0" destOrd="0" presId="urn:microsoft.com/office/officeart/2005/8/layout/process1"/>
    <dgm:cxn modelId="{5E4964E8-5379-442D-94E7-DCDF16F31C2B}" type="presOf" srcId="{0BB3EB7E-23F1-4D60-89DA-F9D87EA03A3B}" destId="{9E5E0689-63BF-4EC9-8813-6C5AA546013F}"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5D6351ED-2B26-4F33-ADC8-5F6396A4EAA3}" srcId="{FD60882E-C34C-4881-811D-1E759710FB36}" destId="{0BB3EB7E-23F1-4D60-89DA-F9D87EA03A3B}" srcOrd="0" destOrd="0" parTransId="{A5241509-DBFD-475B-A4B1-3BBEF81F5F89}" sibTransId="{DA94CCCF-86C3-4A2E-A434-DD5A4C52A00D}"/>
    <dgm:cxn modelId="{A7C433AC-9D79-467F-BC96-839F85A098F6}" type="presParOf" srcId="{72751050-399A-4C96-B100-5B338103B4A4}" destId="{9E5E0689-63BF-4EC9-8813-6C5AA546013F}" srcOrd="0" destOrd="0" presId="urn:microsoft.com/office/officeart/2005/8/layout/process1"/>
    <dgm:cxn modelId="{D412D020-E64D-4FCC-AD72-34836E1D0F21}" type="presParOf" srcId="{72751050-399A-4C96-B100-5B338103B4A4}" destId="{EB9429B6-FEC1-4225-BC78-A424A04D330E}" srcOrd="1" destOrd="0" presId="urn:microsoft.com/office/officeart/2005/8/layout/process1"/>
    <dgm:cxn modelId="{6F6CD72C-BA68-4D15-BEBD-A367CE25F29D}" type="presParOf" srcId="{EB9429B6-FEC1-4225-BC78-A424A04D330E}" destId="{12D8F6F2-092C-4025-9125-A55CC8DB22B8}" srcOrd="0" destOrd="0" presId="urn:microsoft.com/office/officeart/2005/8/layout/process1"/>
    <dgm:cxn modelId="{7B76267C-670D-40D0-A74A-9CDB03C48870}" type="presParOf" srcId="{72751050-399A-4C96-B100-5B338103B4A4}" destId="{EDB25537-9DFF-48FD-9D2E-7CA0DCF227B2}" srcOrd="2" destOrd="0" presId="urn:microsoft.com/office/officeart/2005/8/layout/process1"/>
    <dgm:cxn modelId="{8844BDCE-C153-4D77-84F4-F819E2E87C1A}" type="presParOf" srcId="{72751050-399A-4C96-B100-5B338103B4A4}" destId="{6E9F90EC-A86C-464B-AB3D-E86FBB9EC265}" srcOrd="3" destOrd="0" presId="urn:microsoft.com/office/officeart/2005/8/layout/process1"/>
    <dgm:cxn modelId="{255C3B56-9009-4BEF-A074-F68685817B8A}" type="presParOf" srcId="{6E9F90EC-A86C-464B-AB3D-E86FBB9EC265}" destId="{58F5A647-BC92-4574-BCA9-7017FD56A782}" srcOrd="0" destOrd="0" presId="urn:microsoft.com/office/officeart/2005/8/layout/process1"/>
    <dgm:cxn modelId="{3DD406F7-1BF5-4C98-9B35-48CBA1C63202}" type="presParOf" srcId="{72751050-399A-4C96-B100-5B338103B4A4}" destId="{E28A75AA-ABF0-4EE5-BC40-DC39C1C964F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7CA45EC9-B745-48B8-B2EE-6F6C9437DBF3}">
      <dgm:prSet custT="1"/>
      <dgm:spPr>
        <a:solidFill>
          <a:srgbClr val="FF0000"/>
        </a:solidFill>
      </dgm:spPr>
      <dgm:t>
        <a:bodyPr/>
        <a:lstStyle/>
        <a:p>
          <a:r>
            <a:rPr lang="pt-PT" sz="3000" b="0" u="none" dirty="0"/>
            <a:t>La </a:t>
          </a:r>
          <a:r>
            <a:rPr lang="pt-PT" sz="3000" b="0" u="none" dirty="0" err="1"/>
            <a:t>operación</a:t>
          </a:r>
          <a:r>
            <a:rPr lang="pt-PT" sz="3000" b="0" u="none" dirty="0"/>
            <a:t> no </a:t>
          </a:r>
          <a:r>
            <a:rPr lang="pt-PT" sz="3000" b="0" u="none" dirty="0" err="1"/>
            <a:t>es</a:t>
          </a:r>
          <a:r>
            <a:rPr lang="pt-PT" sz="3000" b="0" u="none" dirty="0"/>
            <a:t> economicamente justificada</a:t>
          </a:r>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0BB3EB7E-23F1-4D60-89DA-F9D87EA03A3B}">
      <dgm:prSet custT="1"/>
      <dgm:spPr/>
      <dgm:t>
        <a:bodyPr/>
        <a:lstStyle/>
        <a:p>
          <a:pPr algn="ctr"/>
          <a:r>
            <a:rPr lang="en-GB" sz="1600" dirty="0" err="1"/>
            <a:t>Importación</a:t>
          </a:r>
          <a:r>
            <a:rPr lang="en-GB" sz="1600" dirty="0"/>
            <a:t> </a:t>
          </a:r>
          <a:r>
            <a:rPr lang="en-GB" sz="1600" dirty="0" err="1"/>
            <a:t>en</a:t>
          </a:r>
          <a:r>
            <a:rPr lang="en-GB" sz="1600" dirty="0"/>
            <a:t> </a:t>
          </a:r>
          <a:r>
            <a:rPr lang="en-GB" sz="1600" dirty="0" err="1"/>
            <a:t>Belgica</a:t>
          </a:r>
          <a:r>
            <a:rPr lang="en-GB" sz="1600" dirty="0"/>
            <a:t> de </a:t>
          </a:r>
          <a:r>
            <a:rPr lang="en-GB" sz="1600" dirty="0" err="1"/>
            <a:t>motocicletas</a:t>
          </a:r>
          <a:r>
            <a:rPr lang="en-GB" sz="1600" dirty="0"/>
            <a:t> </a:t>
          </a:r>
          <a:r>
            <a:rPr lang="en-GB" sz="1600" dirty="0" err="1"/>
            <a:t>fabricadas</a:t>
          </a:r>
          <a:r>
            <a:rPr lang="en-GB" sz="1600" dirty="0"/>
            <a:t> </a:t>
          </a:r>
          <a:r>
            <a:rPr lang="en-GB" sz="1600" dirty="0" err="1"/>
            <a:t>por</a:t>
          </a:r>
          <a:r>
            <a:rPr lang="en-GB" sz="1600" dirty="0"/>
            <a:t> Harley-Davidson </a:t>
          </a:r>
          <a:r>
            <a:rPr lang="en-GB" sz="1600" dirty="0" err="1"/>
            <a:t>en</a:t>
          </a:r>
          <a:r>
            <a:rPr lang="en-GB" sz="1600" dirty="0"/>
            <a:t> </a:t>
          </a:r>
          <a:r>
            <a:rPr lang="en-GB" sz="1600" dirty="0" err="1"/>
            <a:t>su</a:t>
          </a:r>
          <a:r>
            <a:rPr lang="en-GB" sz="1600" dirty="0"/>
            <a:t> </a:t>
          </a:r>
          <a:r>
            <a:rPr lang="en-GB" sz="1600" dirty="0" err="1"/>
            <a:t>fabrica</a:t>
          </a:r>
          <a:r>
            <a:rPr lang="en-GB" sz="1600" dirty="0"/>
            <a:t> </a:t>
          </a:r>
          <a:r>
            <a:rPr lang="en-GB" sz="1600" dirty="0" err="1"/>
            <a:t>en</a:t>
          </a:r>
          <a:r>
            <a:rPr lang="en-GB" sz="1600" dirty="0"/>
            <a:t> </a:t>
          </a:r>
          <a:r>
            <a:rPr lang="en-GB" sz="1600" dirty="0" err="1"/>
            <a:t>Tailandia</a:t>
          </a:r>
          <a:endParaRPr lang="pt-PT" sz="1600" dirty="0"/>
        </a:p>
      </dgm:t>
    </dgm:pt>
    <dgm:pt modelId="{DA94CCCF-86C3-4A2E-A434-DD5A4C52A00D}" type="sibTrans" cxnId="{5D6351ED-2B26-4F33-ADC8-5F6396A4EAA3}">
      <dgm:prSet/>
      <dgm:spPr/>
      <dgm:t>
        <a:bodyPr/>
        <a:lstStyle/>
        <a:p>
          <a:endParaRPr lang="en-GB"/>
        </a:p>
      </dgm:t>
    </dgm:pt>
    <dgm:pt modelId="{A5241509-DBFD-475B-A4B1-3BBEF81F5F89}" type="parTrans" cxnId="{5D6351ED-2B26-4F33-ADC8-5F6396A4EAA3}">
      <dgm:prSet/>
      <dgm:spPr/>
      <dgm:t>
        <a:bodyPr/>
        <a:lstStyle/>
        <a:p>
          <a:endParaRPr lang="en-GB"/>
        </a:p>
      </dgm:t>
    </dgm:pt>
    <dgm:pt modelId="{9A42C266-E580-4FDA-B474-26D23E632AE2}">
      <dgm:prSet custT="1"/>
      <dgm:spPr/>
      <dgm:t>
        <a:bodyPr/>
        <a:lstStyle/>
        <a:p>
          <a:pPr algn="ctr"/>
          <a:r>
            <a:rPr lang="es-ES" sz="1600" b="0" u="none" dirty="0">
              <a:solidFill>
                <a:schemeClr val="bg1"/>
              </a:solidFill>
              <a:latin typeface="Trebuchet MS" panose="020B0603020202020204" pitchFamily="34" charset="0"/>
            </a:rPr>
            <a:t>La finalidad principal o dominante, de una operación de deslocalización sea evitar la aplicación de medidas de política comercial de la Unión para que pueda considerarse que esa operación de deslocalización no está económicamente justificada</a:t>
          </a:r>
          <a:endParaRPr kumimoji="0" lang="en-GB" sz="1600" b="0" i="0" u="none" strike="noStrike" cap="none" spc="0" normalizeH="0" baseline="0" noProof="0" dirty="0">
            <a:ln>
              <a:noFill/>
            </a:ln>
            <a:solidFill>
              <a:schemeClr val="bg1"/>
            </a:solidFill>
            <a:effectLst/>
            <a:uLnTx/>
            <a:uFillTx/>
            <a:latin typeface="Trebuchet MS" panose="020B0603020202020204" pitchFamily="34" charset="0"/>
          </a:endParaRPr>
        </a:p>
      </dgm:t>
    </dgm:pt>
    <dgm:pt modelId="{F5D0A0DD-719A-4F15-8F31-9525BBEFF826}" type="parTrans" cxnId="{081A4259-59C3-4BC3-BAA2-424B10CC3B1D}">
      <dgm:prSet/>
      <dgm:spPr/>
      <dgm:t>
        <a:bodyPr/>
        <a:lstStyle/>
        <a:p>
          <a:endParaRPr lang="en-GB"/>
        </a:p>
      </dgm:t>
    </dgm:pt>
    <dgm:pt modelId="{F5F75051-8C19-4889-8F99-0AFCFC7EAC68}" type="sibTrans" cxnId="{081A4259-59C3-4BC3-BAA2-424B10CC3B1D}">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9E5E0689-63BF-4EC9-8813-6C5AA546013F}" type="pres">
      <dgm:prSet presAssocID="{0BB3EB7E-23F1-4D60-89DA-F9D87EA03A3B}" presName="node" presStyleLbl="node1" presStyleIdx="0" presStyleCnt="3" custLinFactNeighborX="8168" custLinFactNeighborY="13580">
        <dgm:presLayoutVars>
          <dgm:bulletEnabled val="1"/>
        </dgm:presLayoutVars>
      </dgm:prSet>
      <dgm:spPr/>
    </dgm:pt>
    <dgm:pt modelId="{EB9429B6-FEC1-4225-BC78-A424A04D330E}" type="pres">
      <dgm:prSet presAssocID="{DA94CCCF-86C3-4A2E-A434-DD5A4C52A00D}" presName="sibTrans" presStyleLbl="sibTrans2D1" presStyleIdx="0" presStyleCnt="2"/>
      <dgm:spPr/>
    </dgm:pt>
    <dgm:pt modelId="{12D8F6F2-092C-4025-9125-A55CC8DB22B8}" type="pres">
      <dgm:prSet presAssocID="{DA94CCCF-86C3-4A2E-A434-DD5A4C52A00D}" presName="connectorText" presStyleLbl="sibTrans2D1" presStyleIdx="0" presStyleCnt="2"/>
      <dgm:spPr/>
    </dgm:pt>
    <dgm:pt modelId="{8AF89F9C-E2BC-4A89-A8EC-0E07D45EA2D9}" type="pres">
      <dgm:prSet presAssocID="{9A42C266-E580-4FDA-B474-26D23E632AE2}" presName="node" presStyleLbl="node1" presStyleIdx="1" presStyleCnt="3" custLinFactNeighborX="4975" custLinFactNeighborY="13580">
        <dgm:presLayoutVars>
          <dgm:bulletEnabled val="1"/>
        </dgm:presLayoutVars>
      </dgm:prSet>
      <dgm:spPr/>
    </dgm:pt>
    <dgm:pt modelId="{D2BDF7FE-40D7-42B4-BED0-2E6023EA3180}" type="pres">
      <dgm:prSet presAssocID="{F5F75051-8C19-4889-8F99-0AFCFC7EAC68}" presName="sibTrans" presStyleLbl="sibTrans2D1" presStyleIdx="1" presStyleCnt="2"/>
      <dgm:spPr/>
    </dgm:pt>
    <dgm:pt modelId="{376F9A69-EECB-4C1F-A653-F9CAB8C8EE97}" type="pres">
      <dgm:prSet presAssocID="{F5F75051-8C19-4889-8F99-0AFCFC7EAC68}" presName="connectorText" presStyleLbl="sibTrans2D1" presStyleIdx="1" presStyleCnt="2"/>
      <dgm:spPr/>
    </dgm:pt>
    <dgm:pt modelId="{E28A75AA-ABF0-4EE5-BC40-DC39C1C964F5}" type="pres">
      <dgm:prSet presAssocID="{7CA45EC9-B745-48B8-B2EE-6F6C9437DBF3}" presName="node" presStyleLbl="node1" presStyleIdx="2" presStyleCnt="3" custLinFactNeighborX="-108" custLinFactNeighborY="13734">
        <dgm:presLayoutVars>
          <dgm:bulletEnabled val="1"/>
        </dgm:presLayoutVars>
      </dgm:prSet>
      <dgm:spPr/>
    </dgm:pt>
  </dgm:ptLst>
  <dgm:cxnLst>
    <dgm:cxn modelId="{B144A008-EC87-45C3-A039-76C91DA4C017}" type="presOf" srcId="{F5F75051-8C19-4889-8F99-0AFCFC7EAC68}" destId="{D2BDF7FE-40D7-42B4-BED0-2E6023EA3180}" srcOrd="0" destOrd="0" presId="urn:microsoft.com/office/officeart/2005/8/layout/process1"/>
    <dgm:cxn modelId="{0DB9B668-16D3-466C-A39D-722B8324158C}" type="presOf" srcId="{FD60882E-C34C-4881-811D-1E759710FB36}" destId="{72751050-399A-4C96-B100-5B338103B4A4}" srcOrd="0" destOrd="0" presId="urn:microsoft.com/office/officeart/2005/8/layout/process1"/>
    <dgm:cxn modelId="{81FC424C-FCC8-4AE6-AABD-AD35477AED68}" type="presOf" srcId="{DA94CCCF-86C3-4A2E-A434-DD5A4C52A00D}" destId="{12D8F6F2-092C-4025-9125-A55CC8DB22B8}" srcOrd="1" destOrd="0" presId="urn:microsoft.com/office/officeart/2005/8/layout/process1"/>
    <dgm:cxn modelId="{A0178973-ACFF-44B3-A70B-355047841209}" type="presOf" srcId="{F5F75051-8C19-4889-8F99-0AFCFC7EAC68}" destId="{376F9A69-EECB-4C1F-A653-F9CAB8C8EE97}" srcOrd="1" destOrd="0" presId="urn:microsoft.com/office/officeart/2005/8/layout/process1"/>
    <dgm:cxn modelId="{1CC12658-9EBD-4856-90DC-B133B08DCD55}" srcId="{FD60882E-C34C-4881-811D-1E759710FB36}" destId="{7CA45EC9-B745-48B8-B2EE-6F6C9437DBF3}" srcOrd="2" destOrd="0" parTransId="{05362259-7A9B-4E85-99E9-11A197B6D3A7}" sibTransId="{809AB33B-665D-4E20-9405-874DE61EB8EE}"/>
    <dgm:cxn modelId="{655B9378-8E63-4C37-90E3-987816967717}" type="presOf" srcId="{9A42C266-E580-4FDA-B474-26D23E632AE2}" destId="{8AF89F9C-E2BC-4A89-A8EC-0E07D45EA2D9}" srcOrd="0" destOrd="0" presId="urn:microsoft.com/office/officeart/2005/8/layout/process1"/>
    <dgm:cxn modelId="{081A4259-59C3-4BC3-BAA2-424B10CC3B1D}" srcId="{FD60882E-C34C-4881-811D-1E759710FB36}" destId="{9A42C266-E580-4FDA-B474-26D23E632AE2}" srcOrd="1" destOrd="0" parTransId="{F5D0A0DD-719A-4F15-8F31-9525BBEFF826}" sibTransId="{F5F75051-8C19-4889-8F99-0AFCFC7EAC68}"/>
    <dgm:cxn modelId="{498C6FB2-4164-4F5C-A733-E52043299C75}" type="presOf" srcId="{DA94CCCF-86C3-4A2E-A434-DD5A4C52A00D}" destId="{EB9429B6-FEC1-4225-BC78-A424A04D330E}" srcOrd="0" destOrd="0" presId="urn:microsoft.com/office/officeart/2005/8/layout/process1"/>
    <dgm:cxn modelId="{5E4964E8-5379-442D-94E7-DCDF16F31C2B}" type="presOf" srcId="{0BB3EB7E-23F1-4D60-89DA-F9D87EA03A3B}" destId="{9E5E0689-63BF-4EC9-8813-6C5AA546013F}"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5D6351ED-2B26-4F33-ADC8-5F6396A4EAA3}" srcId="{FD60882E-C34C-4881-811D-1E759710FB36}" destId="{0BB3EB7E-23F1-4D60-89DA-F9D87EA03A3B}" srcOrd="0" destOrd="0" parTransId="{A5241509-DBFD-475B-A4B1-3BBEF81F5F89}" sibTransId="{DA94CCCF-86C3-4A2E-A434-DD5A4C52A00D}"/>
    <dgm:cxn modelId="{A7C433AC-9D79-467F-BC96-839F85A098F6}" type="presParOf" srcId="{72751050-399A-4C96-B100-5B338103B4A4}" destId="{9E5E0689-63BF-4EC9-8813-6C5AA546013F}" srcOrd="0" destOrd="0" presId="urn:microsoft.com/office/officeart/2005/8/layout/process1"/>
    <dgm:cxn modelId="{D412D020-E64D-4FCC-AD72-34836E1D0F21}" type="presParOf" srcId="{72751050-399A-4C96-B100-5B338103B4A4}" destId="{EB9429B6-FEC1-4225-BC78-A424A04D330E}" srcOrd="1" destOrd="0" presId="urn:microsoft.com/office/officeart/2005/8/layout/process1"/>
    <dgm:cxn modelId="{6F6CD72C-BA68-4D15-BEBD-A367CE25F29D}" type="presParOf" srcId="{EB9429B6-FEC1-4225-BC78-A424A04D330E}" destId="{12D8F6F2-092C-4025-9125-A55CC8DB22B8}" srcOrd="0" destOrd="0" presId="urn:microsoft.com/office/officeart/2005/8/layout/process1"/>
    <dgm:cxn modelId="{7B2291E1-2547-4516-965A-92F97938FD62}" type="presParOf" srcId="{72751050-399A-4C96-B100-5B338103B4A4}" destId="{8AF89F9C-E2BC-4A89-A8EC-0E07D45EA2D9}" srcOrd="2" destOrd="0" presId="urn:microsoft.com/office/officeart/2005/8/layout/process1"/>
    <dgm:cxn modelId="{206033F1-C230-4D77-812A-457E8F98D86E}" type="presParOf" srcId="{72751050-399A-4C96-B100-5B338103B4A4}" destId="{D2BDF7FE-40D7-42B4-BED0-2E6023EA3180}" srcOrd="3" destOrd="0" presId="urn:microsoft.com/office/officeart/2005/8/layout/process1"/>
    <dgm:cxn modelId="{22C50BB1-30C1-4EA6-9B6E-72161E72F038}" type="presParOf" srcId="{D2BDF7FE-40D7-42B4-BED0-2E6023EA3180}" destId="{376F9A69-EECB-4C1F-A653-F9CAB8C8EE97}" srcOrd="0" destOrd="0" presId="urn:microsoft.com/office/officeart/2005/8/layout/process1"/>
    <dgm:cxn modelId="{3DD406F7-1BF5-4C98-9B35-48CBA1C63202}" type="presParOf" srcId="{72751050-399A-4C96-B100-5B338103B4A4}" destId="{E28A75AA-ABF0-4EE5-BC40-DC39C1C964F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71E868-6823-4705-83FE-CAB9DD4A97AC}" type="doc">
      <dgm:prSet loTypeId="urn:microsoft.com/office/officeart/2005/8/layout/vProcess5" loCatId="process" qsTypeId="urn:microsoft.com/office/officeart/2005/8/quickstyle/simple1" qsCatId="simple" csTypeId="urn:microsoft.com/office/officeart/2005/8/colors/accent2_2" csCatId="accent2" phldr="1"/>
      <dgm:spPr/>
      <dgm:t>
        <a:bodyPr/>
        <a:lstStyle/>
        <a:p>
          <a:endParaRPr lang="en-US"/>
        </a:p>
      </dgm:t>
    </dgm:pt>
    <dgm:pt modelId="{E45C0A13-859B-4382-A58C-F46C3ADE7ED2}">
      <dgm:prSet custT="1"/>
      <dgm:spPr/>
      <dgm:t>
        <a:bodyPr/>
        <a:lstStyle/>
        <a:p>
          <a:pPr algn="just"/>
          <a:r>
            <a:rPr lang="es-ES" sz="1800" dirty="0"/>
            <a:t>Al tratarse de conceptos indeterminados o indefinidos, hay que analizar cada caso de forma individual y buscar la mejor solución</a:t>
          </a:r>
          <a:endParaRPr lang="en-US" sz="1800" dirty="0"/>
        </a:p>
      </dgm:t>
    </dgm:pt>
    <dgm:pt modelId="{B1ECFF10-0843-4A9E-8CB1-FD6C645B23D6}" type="parTrans" cxnId="{D1659967-1C44-4699-A85D-6228CB5D8A76}">
      <dgm:prSet/>
      <dgm:spPr/>
      <dgm:t>
        <a:bodyPr/>
        <a:lstStyle/>
        <a:p>
          <a:endParaRPr lang="en-US"/>
        </a:p>
      </dgm:t>
    </dgm:pt>
    <dgm:pt modelId="{C39B1063-1EB8-418F-AB20-D643A7644A17}" type="sibTrans" cxnId="{D1659967-1C44-4699-A85D-6228CB5D8A76}">
      <dgm:prSet/>
      <dgm:spPr/>
      <dgm:t>
        <a:bodyPr/>
        <a:lstStyle/>
        <a:p>
          <a:endParaRPr lang="en-US"/>
        </a:p>
      </dgm:t>
    </dgm:pt>
    <dgm:pt modelId="{91955B02-C43C-40EC-A000-9FCC422DA239}">
      <dgm:prSet custT="1"/>
      <dgm:spPr/>
      <dgm:t>
        <a:bodyPr/>
        <a:lstStyle/>
        <a:p>
          <a:pPr algn="just"/>
          <a:r>
            <a:rPr lang="es-ES" sz="1800" dirty="0"/>
            <a:t>A pesar de que, “</a:t>
          </a:r>
          <a:r>
            <a:rPr lang="es-ES" sz="1800" i="1" dirty="0"/>
            <a:t>las normas de origen deberán ser objetivas, comprensibles y previsibles</a:t>
          </a:r>
          <a:r>
            <a:rPr lang="es-ES" sz="1800" dirty="0"/>
            <a:t>” (artículo 9, 1, c), del </a:t>
          </a:r>
          <a:r>
            <a:rPr lang="es-MX" sz="1800" dirty="0"/>
            <a:t>Acuerdo sobre Normas de Origen en el GATT/OMC)</a:t>
          </a:r>
          <a:endParaRPr lang="en-US" sz="1800" dirty="0"/>
        </a:p>
      </dgm:t>
    </dgm:pt>
    <dgm:pt modelId="{A0A228F1-EE38-4D31-8B4F-2ABD01390049}" type="parTrans" cxnId="{74987792-36C4-4E3F-AD26-E847F9651145}">
      <dgm:prSet/>
      <dgm:spPr/>
      <dgm:t>
        <a:bodyPr/>
        <a:lstStyle/>
        <a:p>
          <a:endParaRPr lang="en-US"/>
        </a:p>
      </dgm:t>
    </dgm:pt>
    <dgm:pt modelId="{AFF05A23-EC2A-4A28-A450-716DCC83DC63}" type="sibTrans" cxnId="{74987792-36C4-4E3F-AD26-E847F9651145}">
      <dgm:prSet/>
      <dgm:spPr/>
      <dgm:t>
        <a:bodyPr/>
        <a:lstStyle/>
        <a:p>
          <a:endParaRPr lang="en-US"/>
        </a:p>
      </dgm:t>
    </dgm:pt>
    <dgm:pt modelId="{B1A9B197-28BB-4F10-9845-3F8312EDFB64}">
      <dgm:prSet custT="1"/>
      <dgm:spPr/>
      <dgm:t>
        <a:bodyPr/>
        <a:lstStyle/>
        <a:p>
          <a:pPr algn="just"/>
          <a:r>
            <a:rPr lang="es-ES" sz="1800" dirty="0"/>
            <a:t>El importante papel de los tribunales y otras entidades administrativas en la resolución de la cuestión de determinación de origen</a:t>
          </a:r>
          <a:endParaRPr lang="en-US" sz="1800" dirty="0"/>
        </a:p>
      </dgm:t>
    </dgm:pt>
    <dgm:pt modelId="{7CFC7058-B597-4A8E-A933-C6B16D7D19FB}" type="parTrans" cxnId="{135FD0DE-5C7A-4447-A319-6A419D8B29D6}">
      <dgm:prSet/>
      <dgm:spPr/>
      <dgm:t>
        <a:bodyPr/>
        <a:lstStyle/>
        <a:p>
          <a:endParaRPr lang="en-US"/>
        </a:p>
      </dgm:t>
    </dgm:pt>
    <dgm:pt modelId="{51BB7ECA-821E-4506-9744-6C2E80B357B6}" type="sibTrans" cxnId="{135FD0DE-5C7A-4447-A319-6A419D8B29D6}">
      <dgm:prSet/>
      <dgm:spPr/>
      <dgm:t>
        <a:bodyPr/>
        <a:lstStyle/>
        <a:p>
          <a:endParaRPr lang="en-US"/>
        </a:p>
      </dgm:t>
    </dgm:pt>
    <dgm:pt modelId="{CDF22228-B519-4945-ABBB-33EF4A462514}">
      <dgm:prSet custT="1"/>
      <dgm:spPr/>
      <dgm:t>
        <a:bodyPr/>
        <a:lstStyle/>
        <a:p>
          <a:pPr algn="just"/>
          <a:r>
            <a:rPr lang="es-ES" sz="1800" dirty="0"/>
            <a:t>Sin embargo, las decisiones de los tribunales y de las entidades administrativas corren el riesgo de no ser ni uniformes ni coherentes</a:t>
          </a:r>
          <a:endParaRPr lang="en-US" sz="1800" dirty="0"/>
        </a:p>
      </dgm:t>
    </dgm:pt>
    <dgm:pt modelId="{D04AD07F-7CFC-4B85-BCF2-4709598E6DB5}" type="parTrans" cxnId="{5DDD4A44-3931-4BDD-B002-DC9A5E614419}">
      <dgm:prSet/>
      <dgm:spPr/>
      <dgm:t>
        <a:bodyPr/>
        <a:lstStyle/>
        <a:p>
          <a:endParaRPr lang="en-US"/>
        </a:p>
      </dgm:t>
    </dgm:pt>
    <dgm:pt modelId="{AF754C3D-D464-4C47-978F-796E619D422B}" type="sibTrans" cxnId="{5DDD4A44-3931-4BDD-B002-DC9A5E614419}">
      <dgm:prSet/>
      <dgm:spPr/>
      <dgm:t>
        <a:bodyPr/>
        <a:lstStyle/>
        <a:p>
          <a:endParaRPr lang="en-US"/>
        </a:p>
      </dgm:t>
    </dgm:pt>
    <dgm:pt modelId="{B7AE42D6-8773-4C25-BFB8-684B38680AE7}" type="pres">
      <dgm:prSet presAssocID="{F671E868-6823-4705-83FE-CAB9DD4A97AC}" presName="outerComposite" presStyleCnt="0">
        <dgm:presLayoutVars>
          <dgm:chMax val="5"/>
          <dgm:dir/>
          <dgm:resizeHandles val="exact"/>
        </dgm:presLayoutVars>
      </dgm:prSet>
      <dgm:spPr/>
    </dgm:pt>
    <dgm:pt modelId="{1CB52CBD-77A7-45AB-B573-47562AF1C16C}" type="pres">
      <dgm:prSet presAssocID="{F671E868-6823-4705-83FE-CAB9DD4A97AC}" presName="dummyMaxCanvas" presStyleCnt="0">
        <dgm:presLayoutVars/>
      </dgm:prSet>
      <dgm:spPr/>
    </dgm:pt>
    <dgm:pt modelId="{F8DFB9AB-4A42-4B90-9A61-E70EB15191DD}" type="pres">
      <dgm:prSet presAssocID="{F671E868-6823-4705-83FE-CAB9DD4A97AC}" presName="FourNodes_1" presStyleLbl="node1" presStyleIdx="0" presStyleCnt="4">
        <dgm:presLayoutVars>
          <dgm:bulletEnabled val="1"/>
        </dgm:presLayoutVars>
      </dgm:prSet>
      <dgm:spPr/>
    </dgm:pt>
    <dgm:pt modelId="{41F57C77-E2D1-4244-98A5-1A779B5FE644}" type="pres">
      <dgm:prSet presAssocID="{F671E868-6823-4705-83FE-CAB9DD4A97AC}" presName="FourNodes_2" presStyleLbl="node1" presStyleIdx="1" presStyleCnt="4">
        <dgm:presLayoutVars>
          <dgm:bulletEnabled val="1"/>
        </dgm:presLayoutVars>
      </dgm:prSet>
      <dgm:spPr/>
    </dgm:pt>
    <dgm:pt modelId="{E6E10F5A-2D50-464F-BDAF-C69608A3CA0B}" type="pres">
      <dgm:prSet presAssocID="{F671E868-6823-4705-83FE-CAB9DD4A97AC}" presName="FourNodes_3" presStyleLbl="node1" presStyleIdx="2" presStyleCnt="4">
        <dgm:presLayoutVars>
          <dgm:bulletEnabled val="1"/>
        </dgm:presLayoutVars>
      </dgm:prSet>
      <dgm:spPr/>
    </dgm:pt>
    <dgm:pt modelId="{D5DB0596-322F-4C3B-9125-EBCA440BE3BE}" type="pres">
      <dgm:prSet presAssocID="{F671E868-6823-4705-83FE-CAB9DD4A97AC}" presName="FourNodes_4" presStyleLbl="node1" presStyleIdx="3" presStyleCnt="4">
        <dgm:presLayoutVars>
          <dgm:bulletEnabled val="1"/>
        </dgm:presLayoutVars>
      </dgm:prSet>
      <dgm:spPr/>
    </dgm:pt>
    <dgm:pt modelId="{AF0CB39A-24C4-4482-8A55-576FB8651290}" type="pres">
      <dgm:prSet presAssocID="{F671E868-6823-4705-83FE-CAB9DD4A97AC}" presName="FourConn_1-2" presStyleLbl="fgAccFollowNode1" presStyleIdx="0" presStyleCnt="3">
        <dgm:presLayoutVars>
          <dgm:bulletEnabled val="1"/>
        </dgm:presLayoutVars>
      </dgm:prSet>
      <dgm:spPr/>
    </dgm:pt>
    <dgm:pt modelId="{C3DE12E8-E656-4B4E-B56D-7E6FC2CE0A84}" type="pres">
      <dgm:prSet presAssocID="{F671E868-6823-4705-83FE-CAB9DD4A97AC}" presName="FourConn_2-3" presStyleLbl="fgAccFollowNode1" presStyleIdx="1" presStyleCnt="3">
        <dgm:presLayoutVars>
          <dgm:bulletEnabled val="1"/>
        </dgm:presLayoutVars>
      </dgm:prSet>
      <dgm:spPr/>
    </dgm:pt>
    <dgm:pt modelId="{CC66E377-4C2B-4F8B-8E73-556BCA0296F4}" type="pres">
      <dgm:prSet presAssocID="{F671E868-6823-4705-83FE-CAB9DD4A97AC}" presName="FourConn_3-4" presStyleLbl="fgAccFollowNode1" presStyleIdx="2" presStyleCnt="3">
        <dgm:presLayoutVars>
          <dgm:bulletEnabled val="1"/>
        </dgm:presLayoutVars>
      </dgm:prSet>
      <dgm:spPr/>
    </dgm:pt>
    <dgm:pt modelId="{C2271008-D4F1-4A8B-A485-05D4074C925B}" type="pres">
      <dgm:prSet presAssocID="{F671E868-6823-4705-83FE-CAB9DD4A97AC}" presName="FourNodes_1_text" presStyleLbl="node1" presStyleIdx="3" presStyleCnt="4">
        <dgm:presLayoutVars>
          <dgm:bulletEnabled val="1"/>
        </dgm:presLayoutVars>
      </dgm:prSet>
      <dgm:spPr/>
    </dgm:pt>
    <dgm:pt modelId="{743B83F6-4716-40E4-8482-1D3FC9200F77}" type="pres">
      <dgm:prSet presAssocID="{F671E868-6823-4705-83FE-CAB9DD4A97AC}" presName="FourNodes_2_text" presStyleLbl="node1" presStyleIdx="3" presStyleCnt="4">
        <dgm:presLayoutVars>
          <dgm:bulletEnabled val="1"/>
        </dgm:presLayoutVars>
      </dgm:prSet>
      <dgm:spPr/>
    </dgm:pt>
    <dgm:pt modelId="{A3BD3A15-2468-4FD5-BDAC-C6AAC78C24DA}" type="pres">
      <dgm:prSet presAssocID="{F671E868-6823-4705-83FE-CAB9DD4A97AC}" presName="FourNodes_3_text" presStyleLbl="node1" presStyleIdx="3" presStyleCnt="4">
        <dgm:presLayoutVars>
          <dgm:bulletEnabled val="1"/>
        </dgm:presLayoutVars>
      </dgm:prSet>
      <dgm:spPr/>
    </dgm:pt>
    <dgm:pt modelId="{2241CC74-0098-44DC-BCA9-67D8D526FE58}" type="pres">
      <dgm:prSet presAssocID="{F671E868-6823-4705-83FE-CAB9DD4A97AC}" presName="FourNodes_4_text" presStyleLbl="node1" presStyleIdx="3" presStyleCnt="4">
        <dgm:presLayoutVars>
          <dgm:bulletEnabled val="1"/>
        </dgm:presLayoutVars>
      </dgm:prSet>
      <dgm:spPr/>
    </dgm:pt>
  </dgm:ptLst>
  <dgm:cxnLst>
    <dgm:cxn modelId="{EFB75B13-6BBD-42BA-A51A-5E47BE46C667}" type="presOf" srcId="{B1A9B197-28BB-4F10-9845-3F8312EDFB64}" destId="{E6E10F5A-2D50-464F-BDAF-C69608A3CA0B}" srcOrd="0" destOrd="0" presId="urn:microsoft.com/office/officeart/2005/8/layout/vProcess5"/>
    <dgm:cxn modelId="{3457B62C-402A-4ED9-AC49-D3B7DF412ADD}" type="presOf" srcId="{AFF05A23-EC2A-4A28-A450-716DCC83DC63}" destId="{C3DE12E8-E656-4B4E-B56D-7E6FC2CE0A84}" srcOrd="0" destOrd="0" presId="urn:microsoft.com/office/officeart/2005/8/layout/vProcess5"/>
    <dgm:cxn modelId="{9C3A9634-80D4-4563-A1BD-554713B0F08A}" type="presOf" srcId="{F671E868-6823-4705-83FE-CAB9DD4A97AC}" destId="{B7AE42D6-8773-4C25-BFB8-684B38680AE7}" srcOrd="0" destOrd="0" presId="urn:microsoft.com/office/officeart/2005/8/layout/vProcess5"/>
    <dgm:cxn modelId="{5DDD4A44-3931-4BDD-B002-DC9A5E614419}" srcId="{F671E868-6823-4705-83FE-CAB9DD4A97AC}" destId="{CDF22228-B519-4945-ABBB-33EF4A462514}" srcOrd="3" destOrd="0" parTransId="{D04AD07F-7CFC-4B85-BCF2-4709598E6DB5}" sibTransId="{AF754C3D-D464-4C47-978F-796E619D422B}"/>
    <dgm:cxn modelId="{D1659967-1C44-4699-A85D-6228CB5D8A76}" srcId="{F671E868-6823-4705-83FE-CAB9DD4A97AC}" destId="{E45C0A13-859B-4382-A58C-F46C3ADE7ED2}" srcOrd="0" destOrd="0" parTransId="{B1ECFF10-0843-4A9E-8CB1-FD6C645B23D6}" sibTransId="{C39B1063-1EB8-418F-AB20-D643A7644A17}"/>
    <dgm:cxn modelId="{25928D73-F627-4E68-A518-369DB8E61C31}" type="presOf" srcId="{E45C0A13-859B-4382-A58C-F46C3ADE7ED2}" destId="{C2271008-D4F1-4A8B-A485-05D4074C925B}" srcOrd="1" destOrd="0" presId="urn:microsoft.com/office/officeart/2005/8/layout/vProcess5"/>
    <dgm:cxn modelId="{9121728F-1B77-4BDE-B4DA-FDF1698CC83B}" type="presOf" srcId="{CDF22228-B519-4945-ABBB-33EF4A462514}" destId="{2241CC74-0098-44DC-BCA9-67D8D526FE58}" srcOrd="1" destOrd="0" presId="urn:microsoft.com/office/officeart/2005/8/layout/vProcess5"/>
    <dgm:cxn modelId="{07393F90-31AA-4748-983A-DB10F82D3ABA}" type="presOf" srcId="{E45C0A13-859B-4382-A58C-F46C3ADE7ED2}" destId="{F8DFB9AB-4A42-4B90-9A61-E70EB15191DD}" srcOrd="0" destOrd="0" presId="urn:microsoft.com/office/officeart/2005/8/layout/vProcess5"/>
    <dgm:cxn modelId="{74987792-36C4-4E3F-AD26-E847F9651145}" srcId="{F671E868-6823-4705-83FE-CAB9DD4A97AC}" destId="{91955B02-C43C-40EC-A000-9FCC422DA239}" srcOrd="1" destOrd="0" parTransId="{A0A228F1-EE38-4D31-8B4F-2ABD01390049}" sibTransId="{AFF05A23-EC2A-4A28-A450-716DCC83DC63}"/>
    <dgm:cxn modelId="{340653A7-71B2-41B6-9490-D97327901893}" type="presOf" srcId="{51BB7ECA-821E-4506-9744-6C2E80B357B6}" destId="{CC66E377-4C2B-4F8B-8E73-556BCA0296F4}" srcOrd="0" destOrd="0" presId="urn:microsoft.com/office/officeart/2005/8/layout/vProcess5"/>
    <dgm:cxn modelId="{AE7E64B8-7B0F-473E-A2C0-7D6B1D3CD571}" type="presOf" srcId="{B1A9B197-28BB-4F10-9845-3F8312EDFB64}" destId="{A3BD3A15-2468-4FD5-BDAC-C6AAC78C24DA}" srcOrd="1" destOrd="0" presId="urn:microsoft.com/office/officeart/2005/8/layout/vProcess5"/>
    <dgm:cxn modelId="{7976C0BC-5505-4FAB-889D-EA8C870D725C}" type="presOf" srcId="{C39B1063-1EB8-418F-AB20-D643A7644A17}" destId="{AF0CB39A-24C4-4482-8A55-576FB8651290}" srcOrd="0" destOrd="0" presId="urn:microsoft.com/office/officeart/2005/8/layout/vProcess5"/>
    <dgm:cxn modelId="{EF054BBE-61D5-489A-99FC-2878E794D6DD}" type="presOf" srcId="{91955B02-C43C-40EC-A000-9FCC422DA239}" destId="{743B83F6-4716-40E4-8482-1D3FC9200F77}" srcOrd="1" destOrd="0" presId="urn:microsoft.com/office/officeart/2005/8/layout/vProcess5"/>
    <dgm:cxn modelId="{1BD335D9-7708-4713-8DDB-24ED71B75904}" type="presOf" srcId="{CDF22228-B519-4945-ABBB-33EF4A462514}" destId="{D5DB0596-322F-4C3B-9125-EBCA440BE3BE}" srcOrd="0" destOrd="0" presId="urn:microsoft.com/office/officeart/2005/8/layout/vProcess5"/>
    <dgm:cxn modelId="{135FD0DE-5C7A-4447-A319-6A419D8B29D6}" srcId="{F671E868-6823-4705-83FE-CAB9DD4A97AC}" destId="{B1A9B197-28BB-4F10-9845-3F8312EDFB64}" srcOrd="2" destOrd="0" parTransId="{7CFC7058-B597-4A8E-A933-C6B16D7D19FB}" sibTransId="{51BB7ECA-821E-4506-9744-6C2E80B357B6}"/>
    <dgm:cxn modelId="{483224FB-5079-40D4-8434-94ABC264CD6C}" type="presOf" srcId="{91955B02-C43C-40EC-A000-9FCC422DA239}" destId="{41F57C77-E2D1-4244-98A5-1A779B5FE644}" srcOrd="0" destOrd="0" presId="urn:microsoft.com/office/officeart/2005/8/layout/vProcess5"/>
    <dgm:cxn modelId="{C819039A-D505-420A-BD8A-7E730264C534}" type="presParOf" srcId="{B7AE42D6-8773-4C25-BFB8-684B38680AE7}" destId="{1CB52CBD-77A7-45AB-B573-47562AF1C16C}" srcOrd="0" destOrd="0" presId="urn:microsoft.com/office/officeart/2005/8/layout/vProcess5"/>
    <dgm:cxn modelId="{3DFCA864-B137-47E7-A98E-B06E5BC77753}" type="presParOf" srcId="{B7AE42D6-8773-4C25-BFB8-684B38680AE7}" destId="{F8DFB9AB-4A42-4B90-9A61-E70EB15191DD}" srcOrd="1" destOrd="0" presId="urn:microsoft.com/office/officeart/2005/8/layout/vProcess5"/>
    <dgm:cxn modelId="{8BB27187-9D60-4717-A799-346C489470B7}" type="presParOf" srcId="{B7AE42D6-8773-4C25-BFB8-684B38680AE7}" destId="{41F57C77-E2D1-4244-98A5-1A779B5FE644}" srcOrd="2" destOrd="0" presId="urn:microsoft.com/office/officeart/2005/8/layout/vProcess5"/>
    <dgm:cxn modelId="{A19D29E2-0375-4575-9CB9-42740BE17A35}" type="presParOf" srcId="{B7AE42D6-8773-4C25-BFB8-684B38680AE7}" destId="{E6E10F5A-2D50-464F-BDAF-C69608A3CA0B}" srcOrd="3" destOrd="0" presId="urn:microsoft.com/office/officeart/2005/8/layout/vProcess5"/>
    <dgm:cxn modelId="{262CFA31-21C2-4591-B02A-26322B39F851}" type="presParOf" srcId="{B7AE42D6-8773-4C25-BFB8-684B38680AE7}" destId="{D5DB0596-322F-4C3B-9125-EBCA440BE3BE}" srcOrd="4" destOrd="0" presId="urn:microsoft.com/office/officeart/2005/8/layout/vProcess5"/>
    <dgm:cxn modelId="{70619A74-553F-46ED-AC3A-560B6FD82CA7}" type="presParOf" srcId="{B7AE42D6-8773-4C25-BFB8-684B38680AE7}" destId="{AF0CB39A-24C4-4482-8A55-576FB8651290}" srcOrd="5" destOrd="0" presId="urn:microsoft.com/office/officeart/2005/8/layout/vProcess5"/>
    <dgm:cxn modelId="{FF6B8338-5D96-4C56-9754-554BC9546DAC}" type="presParOf" srcId="{B7AE42D6-8773-4C25-BFB8-684B38680AE7}" destId="{C3DE12E8-E656-4B4E-B56D-7E6FC2CE0A84}" srcOrd="6" destOrd="0" presId="urn:microsoft.com/office/officeart/2005/8/layout/vProcess5"/>
    <dgm:cxn modelId="{7C3CC9D2-75D9-4BC0-9A3D-B0D1048AF6A5}" type="presParOf" srcId="{B7AE42D6-8773-4C25-BFB8-684B38680AE7}" destId="{CC66E377-4C2B-4F8B-8E73-556BCA0296F4}" srcOrd="7" destOrd="0" presId="urn:microsoft.com/office/officeart/2005/8/layout/vProcess5"/>
    <dgm:cxn modelId="{538EB5F3-04D8-4508-9EA1-4E83C08A799A}" type="presParOf" srcId="{B7AE42D6-8773-4C25-BFB8-684B38680AE7}" destId="{C2271008-D4F1-4A8B-A485-05D4074C925B}" srcOrd="8" destOrd="0" presId="urn:microsoft.com/office/officeart/2005/8/layout/vProcess5"/>
    <dgm:cxn modelId="{235ED279-8DD3-4804-86F7-7EF15F5D09EE}" type="presParOf" srcId="{B7AE42D6-8773-4C25-BFB8-684B38680AE7}" destId="{743B83F6-4716-40E4-8482-1D3FC9200F77}" srcOrd="9" destOrd="0" presId="urn:microsoft.com/office/officeart/2005/8/layout/vProcess5"/>
    <dgm:cxn modelId="{1C2240DB-8A93-4D73-849F-EA15CBA41A43}" type="presParOf" srcId="{B7AE42D6-8773-4C25-BFB8-684B38680AE7}" destId="{A3BD3A15-2468-4FD5-BDAC-C6AAC78C24DA}" srcOrd="10" destOrd="0" presId="urn:microsoft.com/office/officeart/2005/8/layout/vProcess5"/>
    <dgm:cxn modelId="{BF57FD67-7DC0-4F84-9180-A8B4C85515DC}" type="presParOf" srcId="{B7AE42D6-8773-4C25-BFB8-684B38680AE7}" destId="{2241CC74-0098-44DC-BCA9-67D8D526FE58}" srcOrd="11"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A2A5B155-D1D8-44BE-AA5F-D30259574279}">
      <dgm:prSet/>
      <dgm:spPr>
        <a:solidFill>
          <a:srgbClr val="FF0000"/>
        </a:solidFill>
      </dgm:spPr>
      <dgm:t>
        <a:bodyPr/>
        <a:lstStyle/>
        <a:p>
          <a:r>
            <a:rPr lang="es-ES" dirty="0">
              <a:solidFill>
                <a:schemeClr val="bg1"/>
              </a:solidFill>
            </a:rPr>
            <a:t>No hay una transformación sustancial</a:t>
          </a:r>
          <a:endParaRPr lang="pt-PT" dirty="0"/>
        </a:p>
      </dgm:t>
    </dgm:pt>
    <dgm:pt modelId="{5561C5CF-1BC6-4CE2-9141-277D7A842ECE}" type="sibTrans" cxnId="{A305AD04-EE6A-4AC3-8EDA-7A333B7B66BA}">
      <dgm:prSet/>
      <dgm:spPr/>
      <dgm:t>
        <a:bodyPr/>
        <a:lstStyle/>
        <a:p>
          <a:endParaRPr lang="en-GB"/>
        </a:p>
      </dgm:t>
    </dgm:pt>
    <dgm:pt modelId="{CBF71F36-C5FE-47F8-86BD-80C280704FB9}" type="parTrans" cxnId="{A305AD04-EE6A-4AC3-8EDA-7A333B7B66BA}">
      <dgm:prSet/>
      <dgm:spPr/>
      <dgm:t>
        <a:bodyPr/>
        <a:lstStyle/>
        <a:p>
          <a:endParaRPr lang="en-GB"/>
        </a:p>
      </dgm:t>
    </dgm:pt>
    <dgm:pt modelId="{CF08C8BF-BC10-4DA6-A5C6-D7B2262E7D7D}">
      <dgm:prSet custT="1"/>
      <dgm:spPr/>
      <dgm:t>
        <a:bodyPr/>
        <a:lstStyle/>
        <a:p>
          <a:pPr algn="ctr"/>
          <a:r>
            <a:rPr lang="en-GB" sz="1600" dirty="0" err="1"/>
            <a:t>Operaciones</a:t>
          </a:r>
          <a:r>
            <a:rPr lang="en-GB" sz="1600" dirty="0"/>
            <a:t> de </a:t>
          </a:r>
          <a:r>
            <a:rPr lang="en-GB" sz="1600" dirty="0" err="1"/>
            <a:t>limpieza</a:t>
          </a:r>
          <a:r>
            <a:rPr lang="en-GB" sz="1600" dirty="0"/>
            <a:t>, </a:t>
          </a:r>
          <a:r>
            <a:rPr lang="en-GB" sz="1600" dirty="0" err="1"/>
            <a:t>trituración</a:t>
          </a:r>
          <a:r>
            <a:rPr lang="en-GB" sz="1600" dirty="0"/>
            <a:t> y </a:t>
          </a:r>
          <a:r>
            <a:rPr lang="en-GB" sz="1600" dirty="0" err="1"/>
            <a:t>envasado</a:t>
          </a:r>
          <a:r>
            <a:rPr lang="en-GB" sz="1600" dirty="0"/>
            <a:t> de </a:t>
          </a:r>
          <a:r>
            <a:rPr lang="en-GB" sz="1600" dirty="0" err="1"/>
            <a:t>caseína</a:t>
          </a:r>
          <a:r>
            <a:rPr lang="en-GB" sz="1600" dirty="0"/>
            <a:t> </a:t>
          </a:r>
          <a:r>
            <a:rPr lang="en-GB" sz="1600" dirty="0" err="1"/>
            <a:t>cruda</a:t>
          </a:r>
          <a:r>
            <a:rPr lang="en-GB" sz="1600" dirty="0"/>
            <a:t> </a:t>
          </a:r>
          <a:r>
            <a:rPr lang="en-GB" sz="1600" dirty="0" err="1"/>
            <a:t>realizadas</a:t>
          </a:r>
          <a:r>
            <a:rPr lang="en-GB" sz="1600" dirty="0"/>
            <a:t> </a:t>
          </a:r>
          <a:r>
            <a:rPr lang="en-GB" sz="1600" dirty="0" err="1"/>
            <a:t>en</a:t>
          </a:r>
          <a:r>
            <a:rPr lang="en-GB" sz="1600" dirty="0"/>
            <a:t> </a:t>
          </a:r>
          <a:r>
            <a:rPr lang="en-GB" sz="1600" dirty="0" err="1"/>
            <a:t>Alemania</a:t>
          </a:r>
          <a:r>
            <a:rPr lang="en-GB" sz="1600" dirty="0"/>
            <a:t> a </a:t>
          </a:r>
          <a:r>
            <a:rPr lang="en-GB" sz="1600" dirty="0" err="1"/>
            <a:t>partir</a:t>
          </a:r>
          <a:r>
            <a:rPr lang="en-GB" sz="1600" dirty="0"/>
            <a:t> de </a:t>
          </a:r>
          <a:r>
            <a:rPr lang="en-GB" sz="1600" dirty="0" err="1"/>
            <a:t>caseína</a:t>
          </a:r>
          <a:r>
            <a:rPr lang="en-GB" sz="1600" dirty="0"/>
            <a:t> </a:t>
          </a:r>
          <a:r>
            <a:rPr lang="en-GB" sz="1600" dirty="0" err="1"/>
            <a:t>obtenida</a:t>
          </a:r>
          <a:r>
            <a:rPr lang="en-GB" sz="1600" dirty="0"/>
            <a:t> </a:t>
          </a:r>
          <a:r>
            <a:rPr lang="en-GB" sz="1600" dirty="0" err="1"/>
            <a:t>en</a:t>
          </a:r>
          <a:r>
            <a:rPr lang="en-GB" sz="1600" dirty="0"/>
            <a:t> </a:t>
          </a:r>
          <a:r>
            <a:rPr lang="en-GB" sz="1600" dirty="0" err="1"/>
            <a:t>terceros</a:t>
          </a:r>
          <a:r>
            <a:rPr lang="en-GB" sz="1600" dirty="0"/>
            <a:t> </a:t>
          </a:r>
          <a:r>
            <a:rPr lang="en-GB" sz="1600" dirty="0" err="1"/>
            <a:t>países</a:t>
          </a:r>
          <a:endParaRPr lang="en-GB" sz="1600" dirty="0"/>
        </a:p>
      </dgm:t>
    </dgm:pt>
    <dgm:pt modelId="{F18F1499-89E7-4BBB-A73B-7B78476293A4}" type="parTrans" cxnId="{CC93E877-9458-4938-9DAF-D8ABBE970420}">
      <dgm:prSet/>
      <dgm:spPr/>
      <dgm:t>
        <a:bodyPr/>
        <a:lstStyle/>
        <a:p>
          <a:endParaRPr lang="en-GB"/>
        </a:p>
      </dgm:t>
    </dgm:pt>
    <dgm:pt modelId="{24A77015-2311-4E49-A2D0-09FD5DCE6FC6}" type="sibTrans" cxnId="{CC93E877-9458-4938-9DAF-D8ABBE970420}">
      <dgm:prSet/>
      <dgm:spPr/>
      <dgm:t>
        <a:bodyPr/>
        <a:lstStyle/>
        <a:p>
          <a:endParaRPr lang="en-GB"/>
        </a:p>
      </dgm:t>
    </dgm:pt>
    <dgm:pt modelId="{DDBC945A-3256-4ABA-917D-E7DD67DAF614}">
      <dgm:prSet custT="1"/>
      <dgm:spPr/>
      <dgm:t>
        <a:bodyPr/>
        <a:lstStyle/>
        <a:p>
          <a:pPr algn="just"/>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Propiedades y composición específicas propias que no tenía antes de la transformación</a:t>
          </a:r>
        </a:p>
        <a:p>
          <a:pPr algn="just"/>
          <a:endParaRPr kumimoji="0" lang="es-ES" sz="1600" b="0" i="0" u="none" strike="noStrike" cap="none" spc="0" normalizeH="0" baseline="0" noProof="0" dirty="0">
            <a:ln>
              <a:noFill/>
            </a:ln>
            <a:solidFill>
              <a:schemeClr val="bg1"/>
            </a:solidFill>
            <a:effectLst/>
            <a:uLnTx/>
            <a:uFillTx/>
            <a:latin typeface="Trebuchet MS" panose="020B0603020202020204" pitchFamily="34" charset="0"/>
          </a:endParaRPr>
        </a:p>
        <a:p>
          <a:pPr algn="just"/>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Distinción real y objetiva entre las materias primas o componentes básicos </a:t>
          </a:r>
          <a:endParaRPr kumimoji="0" lang="en-GB" sz="1600" b="0" i="0" u="none" strike="noStrike" cap="none" spc="0" normalizeH="0" baseline="0" noProof="0" dirty="0">
            <a:ln>
              <a:noFill/>
            </a:ln>
            <a:solidFill>
              <a:schemeClr val="bg1"/>
            </a:solidFill>
            <a:effectLst/>
            <a:uLnTx/>
            <a:uFillTx/>
            <a:latin typeface="Trebuchet MS" panose="020B0603020202020204" pitchFamily="34" charset="0"/>
          </a:endParaRPr>
        </a:p>
        <a:p>
          <a:endParaRPr kumimoji="0" lang="en-GB" sz="1400" b="0" i="0" u="none" strike="noStrike" cap="none" spc="0" normalizeH="0" baseline="0" noProof="0" dirty="0">
            <a:ln>
              <a:noFill/>
            </a:ln>
            <a:solidFill>
              <a:schemeClr val="bg1"/>
            </a:solidFill>
            <a:effectLst/>
            <a:uLnTx/>
            <a:uFillTx/>
            <a:latin typeface="Trebuchet MS" panose="020B0603020202020204" pitchFamily="34" charset="0"/>
          </a:endParaRPr>
        </a:p>
        <a:p>
          <a:pPr algn="just"/>
          <a:endParaRPr lang="en-GB" sz="1400" b="0" u="none" dirty="0"/>
        </a:p>
      </dgm:t>
    </dgm:pt>
    <dgm:pt modelId="{ABA912C4-6F9E-4C5C-A028-C43825D6B4D9}" type="parTrans" cxnId="{BD793E25-7963-49AA-8F6C-135629F4BDAE}">
      <dgm:prSet/>
      <dgm:spPr/>
      <dgm:t>
        <a:bodyPr/>
        <a:lstStyle/>
        <a:p>
          <a:endParaRPr lang="en-GB"/>
        </a:p>
      </dgm:t>
    </dgm:pt>
    <dgm:pt modelId="{D943EC84-25B6-4FDE-88A8-157124D27BC2}" type="sibTrans" cxnId="{BD793E25-7963-49AA-8F6C-135629F4BDAE}">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12CC5691-729C-4D13-A3C2-0AAE5810841C}" type="pres">
      <dgm:prSet presAssocID="{CF08C8BF-BC10-4DA6-A5C6-D7B2262E7D7D}" presName="node" presStyleLbl="node1" presStyleIdx="0" presStyleCnt="3">
        <dgm:presLayoutVars>
          <dgm:bulletEnabled val="1"/>
        </dgm:presLayoutVars>
      </dgm:prSet>
      <dgm:spPr/>
    </dgm:pt>
    <dgm:pt modelId="{01B78FB3-B0B7-44F3-820F-7B49E751D470}" type="pres">
      <dgm:prSet presAssocID="{24A77015-2311-4E49-A2D0-09FD5DCE6FC6}" presName="sibTrans" presStyleLbl="sibTrans2D1" presStyleIdx="0" presStyleCnt="2"/>
      <dgm:spPr/>
    </dgm:pt>
    <dgm:pt modelId="{15AB92D4-20F4-4A0F-B468-0C3E0BEF4BB2}" type="pres">
      <dgm:prSet presAssocID="{24A77015-2311-4E49-A2D0-09FD5DCE6FC6}" presName="connectorText" presStyleLbl="sibTrans2D1" presStyleIdx="0" presStyleCnt="2"/>
      <dgm:spPr/>
    </dgm:pt>
    <dgm:pt modelId="{E5C0DCAD-A3B8-4FAC-9950-CC5D1097F8FC}" type="pres">
      <dgm:prSet presAssocID="{DDBC945A-3256-4ABA-917D-E7DD67DAF614}" presName="node" presStyleLbl="node1" presStyleIdx="1" presStyleCnt="3">
        <dgm:presLayoutVars>
          <dgm:bulletEnabled val="1"/>
        </dgm:presLayoutVars>
      </dgm:prSet>
      <dgm:spPr/>
    </dgm:pt>
    <dgm:pt modelId="{C6EAB33A-DF48-40C1-9952-3C8BCD6E7791}" type="pres">
      <dgm:prSet presAssocID="{D943EC84-25B6-4FDE-88A8-157124D27BC2}" presName="sibTrans" presStyleLbl="sibTrans2D1" presStyleIdx="1" presStyleCnt="2"/>
      <dgm:spPr/>
    </dgm:pt>
    <dgm:pt modelId="{74326E5D-5EC6-47B8-B717-FDA171A6289C}" type="pres">
      <dgm:prSet presAssocID="{D943EC84-25B6-4FDE-88A8-157124D27BC2}" presName="connectorText" presStyleLbl="sibTrans2D1" presStyleIdx="1" presStyleCnt="2"/>
      <dgm:spPr/>
    </dgm:pt>
    <dgm:pt modelId="{3C06ADE8-0803-4B56-ACC3-BF8BD6EC53DA}" type="pres">
      <dgm:prSet presAssocID="{A2A5B155-D1D8-44BE-AA5F-D30259574279}" presName="node" presStyleLbl="node1" presStyleIdx="2" presStyleCnt="3" custLinFactNeighborX="-108" custLinFactNeighborY="431">
        <dgm:presLayoutVars>
          <dgm:bulletEnabled val="1"/>
        </dgm:presLayoutVars>
      </dgm:prSet>
      <dgm:spPr/>
    </dgm:pt>
  </dgm:ptLst>
  <dgm:cxnLst>
    <dgm:cxn modelId="{70284002-0D4E-41C6-8924-99DA2F6817FB}" type="presOf" srcId="{24A77015-2311-4E49-A2D0-09FD5DCE6FC6}" destId="{15AB92D4-20F4-4A0F-B468-0C3E0BEF4BB2}" srcOrd="1" destOrd="0" presId="urn:microsoft.com/office/officeart/2005/8/layout/process1"/>
    <dgm:cxn modelId="{A305AD04-EE6A-4AC3-8EDA-7A333B7B66BA}" srcId="{FD60882E-C34C-4881-811D-1E759710FB36}" destId="{A2A5B155-D1D8-44BE-AA5F-D30259574279}" srcOrd="2" destOrd="0" parTransId="{CBF71F36-C5FE-47F8-86BD-80C280704FB9}" sibTransId="{5561C5CF-1BC6-4CE2-9141-277D7A842ECE}"/>
    <dgm:cxn modelId="{06C57511-1C31-43B5-8345-B839F7052679}" type="presOf" srcId="{CF08C8BF-BC10-4DA6-A5C6-D7B2262E7D7D}" destId="{12CC5691-729C-4D13-A3C2-0AAE5810841C}" srcOrd="0" destOrd="0" presId="urn:microsoft.com/office/officeart/2005/8/layout/process1"/>
    <dgm:cxn modelId="{1EAC8F11-3BC0-464F-8594-31DDC8DD3D0C}" type="presOf" srcId="{24A77015-2311-4E49-A2D0-09FD5DCE6FC6}" destId="{01B78FB3-B0B7-44F3-820F-7B49E751D470}" srcOrd="0" destOrd="0" presId="urn:microsoft.com/office/officeart/2005/8/layout/process1"/>
    <dgm:cxn modelId="{BD793E25-7963-49AA-8F6C-135629F4BDAE}" srcId="{FD60882E-C34C-4881-811D-1E759710FB36}" destId="{DDBC945A-3256-4ABA-917D-E7DD67DAF614}" srcOrd="1" destOrd="0" parTransId="{ABA912C4-6F9E-4C5C-A028-C43825D6B4D9}" sibTransId="{D943EC84-25B6-4FDE-88A8-157124D27BC2}"/>
    <dgm:cxn modelId="{0DB9B668-16D3-466C-A39D-722B8324158C}" type="presOf" srcId="{FD60882E-C34C-4881-811D-1E759710FB36}" destId="{72751050-399A-4C96-B100-5B338103B4A4}" srcOrd="0" destOrd="0" presId="urn:microsoft.com/office/officeart/2005/8/layout/process1"/>
    <dgm:cxn modelId="{CC93E877-9458-4938-9DAF-D8ABBE970420}" srcId="{FD60882E-C34C-4881-811D-1E759710FB36}" destId="{CF08C8BF-BC10-4DA6-A5C6-D7B2262E7D7D}" srcOrd="0" destOrd="0" parTransId="{F18F1499-89E7-4BBB-A73B-7B78476293A4}" sibTransId="{24A77015-2311-4E49-A2D0-09FD5DCE6FC6}"/>
    <dgm:cxn modelId="{C0AB8D58-FABB-44E5-A6B4-4DD40D1DF026}" type="presOf" srcId="{D943EC84-25B6-4FDE-88A8-157124D27BC2}" destId="{C6EAB33A-DF48-40C1-9952-3C8BCD6E7791}" srcOrd="0" destOrd="0" presId="urn:microsoft.com/office/officeart/2005/8/layout/process1"/>
    <dgm:cxn modelId="{FA0BE0CA-FE03-414D-A8DF-037BC4B5580D}" type="presOf" srcId="{D943EC84-25B6-4FDE-88A8-157124D27BC2}" destId="{74326E5D-5EC6-47B8-B717-FDA171A6289C}" srcOrd="1" destOrd="0" presId="urn:microsoft.com/office/officeart/2005/8/layout/process1"/>
    <dgm:cxn modelId="{0D166BD3-65A2-4A01-881D-913CFE0A2FFE}" type="presOf" srcId="{A2A5B155-D1D8-44BE-AA5F-D30259574279}" destId="{3C06ADE8-0803-4B56-ACC3-BF8BD6EC53DA}" srcOrd="0" destOrd="0" presId="urn:microsoft.com/office/officeart/2005/8/layout/process1"/>
    <dgm:cxn modelId="{95D5A2E9-1EED-40C3-BDF3-1EFAE21C409D}" type="presOf" srcId="{DDBC945A-3256-4ABA-917D-E7DD67DAF614}" destId="{E5C0DCAD-A3B8-4FAC-9950-CC5D1097F8FC}" srcOrd="0" destOrd="0" presId="urn:microsoft.com/office/officeart/2005/8/layout/process1"/>
    <dgm:cxn modelId="{87443BE0-13A1-44E7-A450-758956C1D317}" type="presParOf" srcId="{72751050-399A-4C96-B100-5B338103B4A4}" destId="{12CC5691-729C-4D13-A3C2-0AAE5810841C}" srcOrd="0" destOrd="0" presId="urn:microsoft.com/office/officeart/2005/8/layout/process1"/>
    <dgm:cxn modelId="{16F704C2-B7A9-4691-8632-4902F5B22E9A}" type="presParOf" srcId="{72751050-399A-4C96-B100-5B338103B4A4}" destId="{01B78FB3-B0B7-44F3-820F-7B49E751D470}" srcOrd="1" destOrd="0" presId="urn:microsoft.com/office/officeart/2005/8/layout/process1"/>
    <dgm:cxn modelId="{51AFC5D0-8771-4DDB-8A32-B668BD0404EA}" type="presParOf" srcId="{01B78FB3-B0B7-44F3-820F-7B49E751D470}" destId="{15AB92D4-20F4-4A0F-B468-0C3E0BEF4BB2}" srcOrd="0" destOrd="0" presId="urn:microsoft.com/office/officeart/2005/8/layout/process1"/>
    <dgm:cxn modelId="{10B92D48-628A-47D1-9983-08F0F9C04ED8}" type="presParOf" srcId="{72751050-399A-4C96-B100-5B338103B4A4}" destId="{E5C0DCAD-A3B8-4FAC-9950-CC5D1097F8FC}" srcOrd="2" destOrd="0" presId="urn:microsoft.com/office/officeart/2005/8/layout/process1"/>
    <dgm:cxn modelId="{FC04E309-E031-486C-A33A-18A8BAC1A2BB}" type="presParOf" srcId="{72751050-399A-4C96-B100-5B338103B4A4}" destId="{C6EAB33A-DF48-40C1-9952-3C8BCD6E7791}" srcOrd="3" destOrd="0" presId="urn:microsoft.com/office/officeart/2005/8/layout/process1"/>
    <dgm:cxn modelId="{7BDE9E32-B082-4C02-8803-6B860642B6F0}" type="presParOf" srcId="{C6EAB33A-DF48-40C1-9952-3C8BCD6E7791}" destId="{74326E5D-5EC6-47B8-B717-FDA171A6289C}" srcOrd="0" destOrd="0" presId="urn:microsoft.com/office/officeart/2005/8/layout/process1"/>
    <dgm:cxn modelId="{684997BE-6E2B-46A4-B8E1-90CC61D5DD94}" type="presParOf" srcId="{72751050-399A-4C96-B100-5B338103B4A4}" destId="{3C06ADE8-0803-4B56-ACC3-BF8BD6EC53DA}"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0BB3EB7E-23F1-4D60-89DA-F9D87EA03A3B}">
      <dgm:prSet custT="1"/>
      <dgm:spPr/>
      <dgm:t>
        <a:bodyPr/>
        <a:lstStyle/>
        <a:p>
          <a:pPr algn="ctr"/>
          <a:r>
            <a:rPr lang="es-ES" sz="1600" dirty="0"/>
            <a:t>Importación en Brasil de cefradina originaria de Puerto Rico, pero producida con componentes originarios de Alemania, Italia y Irlanda</a:t>
          </a:r>
          <a:endParaRPr lang="pt-PT" sz="1600" dirty="0"/>
        </a:p>
      </dgm:t>
    </dgm:pt>
    <dgm:pt modelId="{A5241509-DBFD-475B-A4B1-3BBEF81F5F89}" type="parTrans" cxnId="{5D6351ED-2B26-4F33-ADC8-5F6396A4EAA3}">
      <dgm:prSet/>
      <dgm:spPr/>
      <dgm:t>
        <a:bodyPr/>
        <a:lstStyle/>
        <a:p>
          <a:endParaRPr lang="en-GB"/>
        </a:p>
      </dgm:t>
    </dgm:pt>
    <dgm:pt modelId="{DA94CCCF-86C3-4A2E-A434-DD5A4C52A00D}" type="sibTrans" cxnId="{5D6351ED-2B26-4F33-ADC8-5F6396A4EAA3}">
      <dgm:prSet/>
      <dgm:spPr/>
      <dgm:t>
        <a:bodyPr/>
        <a:lstStyle/>
        <a:p>
          <a:endParaRPr lang="en-GB"/>
        </a:p>
      </dgm:t>
    </dgm:pt>
    <dgm:pt modelId="{A2A5B155-D1D8-44BE-AA5F-D30259574279}">
      <dgm:prSet/>
      <dgm:spPr>
        <a:solidFill>
          <a:srgbClr val="00B050"/>
        </a:solidFill>
      </dgm:spPr>
      <dgm:t>
        <a:bodyPr/>
        <a:lstStyle/>
        <a:p>
          <a:r>
            <a:rPr lang="es-ES" dirty="0">
              <a:solidFill>
                <a:schemeClr val="bg1"/>
              </a:solidFill>
            </a:rPr>
            <a:t>Hay una transformación sustancial</a:t>
          </a:r>
          <a:endParaRPr lang="pt-PT" dirty="0"/>
        </a:p>
      </dgm:t>
    </dgm:pt>
    <dgm:pt modelId="{5561C5CF-1BC6-4CE2-9141-277D7A842ECE}" type="sibTrans" cxnId="{A305AD04-EE6A-4AC3-8EDA-7A333B7B66BA}">
      <dgm:prSet/>
      <dgm:spPr/>
      <dgm:t>
        <a:bodyPr/>
        <a:lstStyle/>
        <a:p>
          <a:endParaRPr lang="en-GB"/>
        </a:p>
      </dgm:t>
    </dgm:pt>
    <dgm:pt modelId="{CBF71F36-C5FE-47F8-86BD-80C280704FB9}" type="parTrans" cxnId="{A305AD04-EE6A-4AC3-8EDA-7A333B7B66BA}">
      <dgm:prSet/>
      <dgm:spPr/>
      <dgm:t>
        <a:bodyPr/>
        <a:lstStyle/>
        <a:p>
          <a:endParaRPr lang="en-GB"/>
        </a:p>
      </dgm:t>
    </dgm:pt>
    <dgm:pt modelId="{7CA45EC9-B745-48B8-B2EE-6F6C9437DBF3}">
      <dgm:prSet custT="1"/>
      <dgm:spPr/>
      <dgm:t>
        <a:bodyPr/>
        <a:lstStyle/>
        <a:p>
          <a:r>
            <a:rPr lang="es-ES" sz="1600" b="0" i="0" u="none" baseline="0" dirty="0"/>
            <a:t>Transformación sustancial aquel que confiere nueva individualidad a la mercancía</a:t>
          </a:r>
          <a:endParaRPr lang="pt-PT" sz="1600" b="0" u="none" dirty="0"/>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9E5E0689-63BF-4EC9-8813-6C5AA546013F}" type="pres">
      <dgm:prSet presAssocID="{0BB3EB7E-23F1-4D60-89DA-F9D87EA03A3B}" presName="node" presStyleLbl="node1" presStyleIdx="0" presStyleCnt="3">
        <dgm:presLayoutVars>
          <dgm:bulletEnabled val="1"/>
        </dgm:presLayoutVars>
      </dgm:prSet>
      <dgm:spPr/>
    </dgm:pt>
    <dgm:pt modelId="{EB9429B6-FEC1-4225-BC78-A424A04D330E}" type="pres">
      <dgm:prSet presAssocID="{DA94CCCF-86C3-4A2E-A434-DD5A4C52A00D}" presName="sibTrans" presStyleLbl="sibTrans2D1" presStyleIdx="0" presStyleCnt="2"/>
      <dgm:spPr/>
    </dgm:pt>
    <dgm:pt modelId="{12D8F6F2-092C-4025-9125-A55CC8DB22B8}" type="pres">
      <dgm:prSet presAssocID="{DA94CCCF-86C3-4A2E-A434-DD5A4C52A00D}" presName="connectorText" presStyleLbl="sibTrans2D1" presStyleIdx="0" presStyleCnt="2"/>
      <dgm:spPr/>
    </dgm:pt>
    <dgm:pt modelId="{E28A75AA-ABF0-4EE5-BC40-DC39C1C964F5}" type="pres">
      <dgm:prSet presAssocID="{7CA45EC9-B745-48B8-B2EE-6F6C9437DBF3}" presName="node" presStyleLbl="node1" presStyleIdx="1" presStyleCnt="3">
        <dgm:presLayoutVars>
          <dgm:bulletEnabled val="1"/>
        </dgm:presLayoutVars>
      </dgm:prSet>
      <dgm:spPr/>
    </dgm:pt>
    <dgm:pt modelId="{CFC82367-4249-4582-8ED1-9DA941C1D4FB}" type="pres">
      <dgm:prSet presAssocID="{809AB33B-665D-4E20-9405-874DE61EB8EE}" presName="sibTrans" presStyleLbl="sibTrans2D1" presStyleIdx="1" presStyleCnt="2"/>
      <dgm:spPr/>
    </dgm:pt>
    <dgm:pt modelId="{7AED5567-2EFF-4471-9F59-C5975B2E021D}" type="pres">
      <dgm:prSet presAssocID="{809AB33B-665D-4E20-9405-874DE61EB8EE}" presName="connectorText" presStyleLbl="sibTrans2D1" presStyleIdx="1" presStyleCnt="2"/>
      <dgm:spPr/>
    </dgm:pt>
    <dgm:pt modelId="{3C06ADE8-0803-4B56-ACC3-BF8BD6EC53DA}" type="pres">
      <dgm:prSet presAssocID="{A2A5B155-D1D8-44BE-AA5F-D30259574279}" presName="node" presStyleLbl="node1" presStyleIdx="2" presStyleCnt="3">
        <dgm:presLayoutVars>
          <dgm:bulletEnabled val="1"/>
        </dgm:presLayoutVars>
      </dgm:prSet>
      <dgm:spPr/>
    </dgm:pt>
  </dgm:ptLst>
  <dgm:cxnLst>
    <dgm:cxn modelId="{A305AD04-EE6A-4AC3-8EDA-7A333B7B66BA}" srcId="{FD60882E-C34C-4881-811D-1E759710FB36}" destId="{A2A5B155-D1D8-44BE-AA5F-D30259574279}" srcOrd="2" destOrd="0" parTransId="{CBF71F36-C5FE-47F8-86BD-80C280704FB9}" sibTransId="{5561C5CF-1BC6-4CE2-9141-277D7A842ECE}"/>
    <dgm:cxn modelId="{8D47DF42-A767-4E2B-AE50-A46EF9F28647}" type="presOf" srcId="{809AB33B-665D-4E20-9405-874DE61EB8EE}" destId="{7AED5567-2EFF-4471-9F59-C5975B2E021D}" srcOrd="1" destOrd="0" presId="urn:microsoft.com/office/officeart/2005/8/layout/process1"/>
    <dgm:cxn modelId="{0DB9B668-16D3-466C-A39D-722B8324158C}" type="presOf" srcId="{FD60882E-C34C-4881-811D-1E759710FB36}" destId="{72751050-399A-4C96-B100-5B338103B4A4}" srcOrd="0" destOrd="0" presId="urn:microsoft.com/office/officeart/2005/8/layout/process1"/>
    <dgm:cxn modelId="{81FC424C-FCC8-4AE6-AABD-AD35477AED68}" type="presOf" srcId="{DA94CCCF-86C3-4A2E-A434-DD5A4C52A00D}" destId="{12D8F6F2-092C-4025-9125-A55CC8DB22B8}" srcOrd="1" destOrd="0" presId="urn:microsoft.com/office/officeart/2005/8/layout/process1"/>
    <dgm:cxn modelId="{1CC12658-9EBD-4856-90DC-B133B08DCD55}" srcId="{FD60882E-C34C-4881-811D-1E759710FB36}" destId="{7CA45EC9-B745-48B8-B2EE-6F6C9437DBF3}" srcOrd="1" destOrd="0" parTransId="{05362259-7A9B-4E85-99E9-11A197B6D3A7}" sibTransId="{809AB33B-665D-4E20-9405-874DE61EB8EE}"/>
    <dgm:cxn modelId="{498C6FB2-4164-4F5C-A733-E52043299C75}" type="presOf" srcId="{DA94CCCF-86C3-4A2E-A434-DD5A4C52A00D}" destId="{EB9429B6-FEC1-4225-BC78-A424A04D330E}" srcOrd="0" destOrd="0" presId="urn:microsoft.com/office/officeart/2005/8/layout/process1"/>
    <dgm:cxn modelId="{0D166BD3-65A2-4A01-881D-913CFE0A2FFE}" type="presOf" srcId="{A2A5B155-D1D8-44BE-AA5F-D30259574279}" destId="{3C06ADE8-0803-4B56-ACC3-BF8BD6EC53DA}" srcOrd="0" destOrd="0" presId="urn:microsoft.com/office/officeart/2005/8/layout/process1"/>
    <dgm:cxn modelId="{5E4964E8-5379-442D-94E7-DCDF16F31C2B}" type="presOf" srcId="{0BB3EB7E-23F1-4D60-89DA-F9D87EA03A3B}" destId="{9E5E0689-63BF-4EC9-8813-6C5AA546013F}"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5D6351ED-2B26-4F33-ADC8-5F6396A4EAA3}" srcId="{FD60882E-C34C-4881-811D-1E759710FB36}" destId="{0BB3EB7E-23F1-4D60-89DA-F9D87EA03A3B}" srcOrd="0" destOrd="0" parTransId="{A5241509-DBFD-475B-A4B1-3BBEF81F5F89}" sibTransId="{DA94CCCF-86C3-4A2E-A434-DD5A4C52A00D}"/>
    <dgm:cxn modelId="{CAD544F3-4B4A-46F7-A83F-A300A5D7F075}" type="presOf" srcId="{809AB33B-665D-4E20-9405-874DE61EB8EE}" destId="{CFC82367-4249-4582-8ED1-9DA941C1D4FB}" srcOrd="0" destOrd="0" presId="urn:microsoft.com/office/officeart/2005/8/layout/process1"/>
    <dgm:cxn modelId="{A7C433AC-9D79-467F-BC96-839F85A098F6}" type="presParOf" srcId="{72751050-399A-4C96-B100-5B338103B4A4}" destId="{9E5E0689-63BF-4EC9-8813-6C5AA546013F}" srcOrd="0" destOrd="0" presId="urn:microsoft.com/office/officeart/2005/8/layout/process1"/>
    <dgm:cxn modelId="{D412D020-E64D-4FCC-AD72-34836E1D0F21}" type="presParOf" srcId="{72751050-399A-4C96-B100-5B338103B4A4}" destId="{EB9429B6-FEC1-4225-BC78-A424A04D330E}" srcOrd="1" destOrd="0" presId="urn:microsoft.com/office/officeart/2005/8/layout/process1"/>
    <dgm:cxn modelId="{6F6CD72C-BA68-4D15-BEBD-A367CE25F29D}" type="presParOf" srcId="{EB9429B6-FEC1-4225-BC78-A424A04D330E}" destId="{12D8F6F2-092C-4025-9125-A55CC8DB22B8}" srcOrd="0" destOrd="0" presId="urn:microsoft.com/office/officeart/2005/8/layout/process1"/>
    <dgm:cxn modelId="{3DD406F7-1BF5-4C98-9B35-48CBA1C63202}" type="presParOf" srcId="{72751050-399A-4C96-B100-5B338103B4A4}" destId="{E28A75AA-ABF0-4EE5-BC40-DC39C1C964F5}" srcOrd="2" destOrd="0" presId="urn:microsoft.com/office/officeart/2005/8/layout/process1"/>
    <dgm:cxn modelId="{ADBBE3C1-048C-48FC-9FDF-64EE69F37091}" type="presParOf" srcId="{72751050-399A-4C96-B100-5B338103B4A4}" destId="{CFC82367-4249-4582-8ED1-9DA941C1D4FB}" srcOrd="3" destOrd="0" presId="urn:microsoft.com/office/officeart/2005/8/layout/process1"/>
    <dgm:cxn modelId="{6344CCF5-3C1D-4EFD-A502-BEAEEC95A462}" type="presParOf" srcId="{CFC82367-4249-4582-8ED1-9DA941C1D4FB}" destId="{7AED5567-2EFF-4471-9F59-C5975B2E021D}" srcOrd="0" destOrd="0" presId="urn:microsoft.com/office/officeart/2005/8/layout/process1"/>
    <dgm:cxn modelId="{684997BE-6E2B-46A4-B8E1-90CC61D5DD94}" type="presParOf" srcId="{72751050-399A-4C96-B100-5B338103B4A4}" destId="{3C06ADE8-0803-4B56-ACC3-BF8BD6EC53DA}"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A2A5B155-D1D8-44BE-AA5F-D30259574279}">
      <dgm:prSet/>
      <dgm:spPr>
        <a:solidFill>
          <a:srgbClr val="FF0000"/>
        </a:solidFill>
      </dgm:spPr>
      <dgm:t>
        <a:bodyPr/>
        <a:lstStyle/>
        <a:p>
          <a:r>
            <a:rPr lang="es-ES" dirty="0">
              <a:solidFill>
                <a:schemeClr val="bg1"/>
              </a:solidFill>
            </a:rPr>
            <a:t>No hay una transformación sustancial</a:t>
          </a:r>
          <a:endParaRPr lang="pt-PT" dirty="0"/>
        </a:p>
      </dgm:t>
    </dgm:pt>
    <dgm:pt modelId="{5561C5CF-1BC6-4CE2-9141-277D7A842ECE}" type="sibTrans" cxnId="{A305AD04-EE6A-4AC3-8EDA-7A333B7B66BA}">
      <dgm:prSet/>
      <dgm:spPr/>
      <dgm:t>
        <a:bodyPr/>
        <a:lstStyle/>
        <a:p>
          <a:endParaRPr lang="en-GB"/>
        </a:p>
      </dgm:t>
    </dgm:pt>
    <dgm:pt modelId="{CBF71F36-C5FE-47F8-86BD-80C280704FB9}" type="parTrans" cxnId="{A305AD04-EE6A-4AC3-8EDA-7A333B7B66BA}">
      <dgm:prSet/>
      <dgm:spPr/>
      <dgm:t>
        <a:bodyPr/>
        <a:lstStyle/>
        <a:p>
          <a:endParaRPr lang="en-GB"/>
        </a:p>
      </dgm:t>
    </dgm:pt>
    <dgm:pt modelId="{CF08C8BF-BC10-4DA6-A5C6-D7B2262E7D7D}">
      <dgm:prSet custT="1"/>
      <dgm:spPr/>
      <dgm:t>
        <a:bodyPr/>
        <a:lstStyle/>
        <a:p>
          <a:pPr algn="ctr"/>
          <a:r>
            <a:rPr lang="es-ES" sz="1600" dirty="0"/>
            <a:t>Importación en Venezuela de calzado originario de la República Popular China, pero declarado con origen Indonesia</a:t>
          </a:r>
          <a:endParaRPr lang="en-GB" sz="1600" dirty="0"/>
        </a:p>
      </dgm:t>
    </dgm:pt>
    <dgm:pt modelId="{F18F1499-89E7-4BBB-A73B-7B78476293A4}" type="parTrans" cxnId="{CC93E877-9458-4938-9DAF-D8ABBE970420}">
      <dgm:prSet/>
      <dgm:spPr/>
      <dgm:t>
        <a:bodyPr/>
        <a:lstStyle/>
        <a:p>
          <a:endParaRPr lang="en-GB"/>
        </a:p>
      </dgm:t>
    </dgm:pt>
    <dgm:pt modelId="{24A77015-2311-4E49-A2D0-09FD5DCE6FC6}" type="sibTrans" cxnId="{CC93E877-9458-4938-9DAF-D8ABBE970420}">
      <dgm:prSet/>
      <dgm:spPr/>
      <dgm:t>
        <a:bodyPr/>
        <a:lstStyle/>
        <a:p>
          <a:endParaRPr lang="en-GB"/>
        </a:p>
      </dgm:t>
    </dgm:pt>
    <dgm:pt modelId="{DDBC945A-3256-4ABA-917D-E7DD67DAF614}">
      <dgm:prSet custT="1"/>
      <dgm:spPr/>
      <dgm:t>
        <a:bodyPr/>
        <a:lstStyle/>
        <a:p>
          <a:pPr algn="just"/>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No se considerarán originarios de un país, las mercancías obtenidas por procesos u operaciones mínimas</a:t>
          </a:r>
        </a:p>
        <a:p>
          <a:pPr algn="just"/>
          <a:endParaRPr kumimoji="0" lang="es-ES" sz="1600" b="0" i="0" u="none" strike="noStrike" cap="none" spc="0" normalizeH="0" baseline="0" noProof="0" dirty="0">
            <a:ln>
              <a:noFill/>
            </a:ln>
            <a:solidFill>
              <a:schemeClr val="bg1"/>
            </a:solidFill>
            <a:effectLst/>
            <a:uLnTx/>
            <a:uFillTx/>
            <a:latin typeface="Trebuchet MS" panose="020B0603020202020204" pitchFamily="34" charset="0"/>
          </a:endParaRPr>
        </a:p>
        <a:p>
          <a:pPr algn="just"/>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No hay una nueva individualidad caracterizada por un cambio en la clasificación arancelaria</a:t>
          </a:r>
          <a:endParaRPr lang="en-GB" sz="1600" b="0" u="none" dirty="0"/>
        </a:p>
      </dgm:t>
    </dgm:pt>
    <dgm:pt modelId="{ABA912C4-6F9E-4C5C-A028-C43825D6B4D9}" type="parTrans" cxnId="{BD793E25-7963-49AA-8F6C-135629F4BDAE}">
      <dgm:prSet/>
      <dgm:spPr/>
      <dgm:t>
        <a:bodyPr/>
        <a:lstStyle/>
        <a:p>
          <a:endParaRPr lang="en-GB"/>
        </a:p>
      </dgm:t>
    </dgm:pt>
    <dgm:pt modelId="{D943EC84-25B6-4FDE-88A8-157124D27BC2}" type="sibTrans" cxnId="{BD793E25-7963-49AA-8F6C-135629F4BDAE}">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12CC5691-729C-4D13-A3C2-0AAE5810841C}" type="pres">
      <dgm:prSet presAssocID="{CF08C8BF-BC10-4DA6-A5C6-D7B2262E7D7D}" presName="node" presStyleLbl="node1" presStyleIdx="0" presStyleCnt="3">
        <dgm:presLayoutVars>
          <dgm:bulletEnabled val="1"/>
        </dgm:presLayoutVars>
      </dgm:prSet>
      <dgm:spPr/>
    </dgm:pt>
    <dgm:pt modelId="{01B78FB3-B0B7-44F3-820F-7B49E751D470}" type="pres">
      <dgm:prSet presAssocID="{24A77015-2311-4E49-A2D0-09FD5DCE6FC6}" presName="sibTrans" presStyleLbl="sibTrans2D1" presStyleIdx="0" presStyleCnt="2"/>
      <dgm:spPr/>
    </dgm:pt>
    <dgm:pt modelId="{15AB92D4-20F4-4A0F-B468-0C3E0BEF4BB2}" type="pres">
      <dgm:prSet presAssocID="{24A77015-2311-4E49-A2D0-09FD5DCE6FC6}" presName="connectorText" presStyleLbl="sibTrans2D1" presStyleIdx="0" presStyleCnt="2"/>
      <dgm:spPr/>
    </dgm:pt>
    <dgm:pt modelId="{E5C0DCAD-A3B8-4FAC-9950-CC5D1097F8FC}" type="pres">
      <dgm:prSet presAssocID="{DDBC945A-3256-4ABA-917D-E7DD67DAF614}" presName="node" presStyleLbl="node1" presStyleIdx="1" presStyleCnt="3">
        <dgm:presLayoutVars>
          <dgm:bulletEnabled val="1"/>
        </dgm:presLayoutVars>
      </dgm:prSet>
      <dgm:spPr/>
    </dgm:pt>
    <dgm:pt modelId="{C6EAB33A-DF48-40C1-9952-3C8BCD6E7791}" type="pres">
      <dgm:prSet presAssocID="{D943EC84-25B6-4FDE-88A8-157124D27BC2}" presName="sibTrans" presStyleLbl="sibTrans2D1" presStyleIdx="1" presStyleCnt="2"/>
      <dgm:spPr/>
    </dgm:pt>
    <dgm:pt modelId="{74326E5D-5EC6-47B8-B717-FDA171A6289C}" type="pres">
      <dgm:prSet presAssocID="{D943EC84-25B6-4FDE-88A8-157124D27BC2}" presName="connectorText" presStyleLbl="sibTrans2D1" presStyleIdx="1" presStyleCnt="2"/>
      <dgm:spPr/>
    </dgm:pt>
    <dgm:pt modelId="{3C06ADE8-0803-4B56-ACC3-BF8BD6EC53DA}" type="pres">
      <dgm:prSet presAssocID="{A2A5B155-D1D8-44BE-AA5F-D30259574279}" presName="node" presStyleLbl="node1" presStyleIdx="2" presStyleCnt="3" custLinFactNeighborX="-108" custLinFactNeighborY="431">
        <dgm:presLayoutVars>
          <dgm:bulletEnabled val="1"/>
        </dgm:presLayoutVars>
      </dgm:prSet>
      <dgm:spPr/>
    </dgm:pt>
  </dgm:ptLst>
  <dgm:cxnLst>
    <dgm:cxn modelId="{70284002-0D4E-41C6-8924-99DA2F6817FB}" type="presOf" srcId="{24A77015-2311-4E49-A2D0-09FD5DCE6FC6}" destId="{15AB92D4-20F4-4A0F-B468-0C3E0BEF4BB2}" srcOrd="1" destOrd="0" presId="urn:microsoft.com/office/officeart/2005/8/layout/process1"/>
    <dgm:cxn modelId="{A305AD04-EE6A-4AC3-8EDA-7A333B7B66BA}" srcId="{FD60882E-C34C-4881-811D-1E759710FB36}" destId="{A2A5B155-D1D8-44BE-AA5F-D30259574279}" srcOrd="2" destOrd="0" parTransId="{CBF71F36-C5FE-47F8-86BD-80C280704FB9}" sibTransId="{5561C5CF-1BC6-4CE2-9141-277D7A842ECE}"/>
    <dgm:cxn modelId="{06C57511-1C31-43B5-8345-B839F7052679}" type="presOf" srcId="{CF08C8BF-BC10-4DA6-A5C6-D7B2262E7D7D}" destId="{12CC5691-729C-4D13-A3C2-0AAE5810841C}" srcOrd="0" destOrd="0" presId="urn:microsoft.com/office/officeart/2005/8/layout/process1"/>
    <dgm:cxn modelId="{1EAC8F11-3BC0-464F-8594-31DDC8DD3D0C}" type="presOf" srcId="{24A77015-2311-4E49-A2D0-09FD5DCE6FC6}" destId="{01B78FB3-B0B7-44F3-820F-7B49E751D470}" srcOrd="0" destOrd="0" presId="urn:microsoft.com/office/officeart/2005/8/layout/process1"/>
    <dgm:cxn modelId="{BD793E25-7963-49AA-8F6C-135629F4BDAE}" srcId="{FD60882E-C34C-4881-811D-1E759710FB36}" destId="{DDBC945A-3256-4ABA-917D-E7DD67DAF614}" srcOrd="1" destOrd="0" parTransId="{ABA912C4-6F9E-4C5C-A028-C43825D6B4D9}" sibTransId="{D943EC84-25B6-4FDE-88A8-157124D27BC2}"/>
    <dgm:cxn modelId="{0DB9B668-16D3-466C-A39D-722B8324158C}" type="presOf" srcId="{FD60882E-C34C-4881-811D-1E759710FB36}" destId="{72751050-399A-4C96-B100-5B338103B4A4}" srcOrd="0" destOrd="0" presId="urn:microsoft.com/office/officeart/2005/8/layout/process1"/>
    <dgm:cxn modelId="{CC93E877-9458-4938-9DAF-D8ABBE970420}" srcId="{FD60882E-C34C-4881-811D-1E759710FB36}" destId="{CF08C8BF-BC10-4DA6-A5C6-D7B2262E7D7D}" srcOrd="0" destOrd="0" parTransId="{F18F1499-89E7-4BBB-A73B-7B78476293A4}" sibTransId="{24A77015-2311-4E49-A2D0-09FD5DCE6FC6}"/>
    <dgm:cxn modelId="{C0AB8D58-FABB-44E5-A6B4-4DD40D1DF026}" type="presOf" srcId="{D943EC84-25B6-4FDE-88A8-157124D27BC2}" destId="{C6EAB33A-DF48-40C1-9952-3C8BCD6E7791}" srcOrd="0" destOrd="0" presId="urn:microsoft.com/office/officeart/2005/8/layout/process1"/>
    <dgm:cxn modelId="{FA0BE0CA-FE03-414D-A8DF-037BC4B5580D}" type="presOf" srcId="{D943EC84-25B6-4FDE-88A8-157124D27BC2}" destId="{74326E5D-5EC6-47B8-B717-FDA171A6289C}" srcOrd="1" destOrd="0" presId="urn:microsoft.com/office/officeart/2005/8/layout/process1"/>
    <dgm:cxn modelId="{0D166BD3-65A2-4A01-881D-913CFE0A2FFE}" type="presOf" srcId="{A2A5B155-D1D8-44BE-AA5F-D30259574279}" destId="{3C06ADE8-0803-4B56-ACC3-BF8BD6EC53DA}" srcOrd="0" destOrd="0" presId="urn:microsoft.com/office/officeart/2005/8/layout/process1"/>
    <dgm:cxn modelId="{95D5A2E9-1EED-40C3-BDF3-1EFAE21C409D}" type="presOf" srcId="{DDBC945A-3256-4ABA-917D-E7DD67DAF614}" destId="{E5C0DCAD-A3B8-4FAC-9950-CC5D1097F8FC}" srcOrd="0" destOrd="0" presId="urn:microsoft.com/office/officeart/2005/8/layout/process1"/>
    <dgm:cxn modelId="{87443BE0-13A1-44E7-A450-758956C1D317}" type="presParOf" srcId="{72751050-399A-4C96-B100-5B338103B4A4}" destId="{12CC5691-729C-4D13-A3C2-0AAE5810841C}" srcOrd="0" destOrd="0" presId="urn:microsoft.com/office/officeart/2005/8/layout/process1"/>
    <dgm:cxn modelId="{16F704C2-B7A9-4691-8632-4902F5B22E9A}" type="presParOf" srcId="{72751050-399A-4C96-B100-5B338103B4A4}" destId="{01B78FB3-B0B7-44F3-820F-7B49E751D470}" srcOrd="1" destOrd="0" presId="urn:microsoft.com/office/officeart/2005/8/layout/process1"/>
    <dgm:cxn modelId="{51AFC5D0-8771-4DDB-8A32-B668BD0404EA}" type="presParOf" srcId="{01B78FB3-B0B7-44F3-820F-7B49E751D470}" destId="{15AB92D4-20F4-4A0F-B468-0C3E0BEF4BB2}" srcOrd="0" destOrd="0" presId="urn:microsoft.com/office/officeart/2005/8/layout/process1"/>
    <dgm:cxn modelId="{10B92D48-628A-47D1-9983-08F0F9C04ED8}" type="presParOf" srcId="{72751050-399A-4C96-B100-5B338103B4A4}" destId="{E5C0DCAD-A3B8-4FAC-9950-CC5D1097F8FC}" srcOrd="2" destOrd="0" presId="urn:microsoft.com/office/officeart/2005/8/layout/process1"/>
    <dgm:cxn modelId="{FC04E309-E031-486C-A33A-18A8BAC1A2BB}" type="presParOf" srcId="{72751050-399A-4C96-B100-5B338103B4A4}" destId="{C6EAB33A-DF48-40C1-9952-3C8BCD6E7791}" srcOrd="3" destOrd="0" presId="urn:microsoft.com/office/officeart/2005/8/layout/process1"/>
    <dgm:cxn modelId="{7BDE9E32-B082-4C02-8803-6B860642B6F0}" type="presParOf" srcId="{C6EAB33A-DF48-40C1-9952-3C8BCD6E7791}" destId="{74326E5D-5EC6-47B8-B717-FDA171A6289C}" srcOrd="0" destOrd="0" presId="urn:microsoft.com/office/officeart/2005/8/layout/process1"/>
    <dgm:cxn modelId="{684997BE-6E2B-46A4-B8E1-90CC61D5DD94}" type="presParOf" srcId="{72751050-399A-4C96-B100-5B338103B4A4}" destId="{3C06ADE8-0803-4B56-ACC3-BF8BD6EC53DA}"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0BB3EB7E-23F1-4D60-89DA-F9D87EA03A3B}">
      <dgm:prSet custT="1"/>
      <dgm:spPr/>
      <dgm:t>
        <a:bodyPr/>
        <a:lstStyle/>
        <a:p>
          <a:pPr algn="ctr"/>
          <a:r>
            <a:rPr lang="en-GB" sz="1600" dirty="0" err="1"/>
            <a:t>Importación</a:t>
          </a:r>
          <a:r>
            <a:rPr lang="en-GB" sz="1600" dirty="0"/>
            <a:t> de tapas de </a:t>
          </a:r>
          <a:r>
            <a:rPr lang="en-GB" sz="1600" dirty="0" err="1"/>
            <a:t>alcantarilla</a:t>
          </a:r>
          <a:r>
            <a:rPr lang="en-GB" sz="1600" dirty="0"/>
            <a:t> </a:t>
          </a:r>
          <a:r>
            <a:rPr lang="en-GB" sz="1600" dirty="0" err="1"/>
            <a:t>declaradas</a:t>
          </a:r>
          <a:r>
            <a:rPr lang="en-GB" sz="1600" dirty="0"/>
            <a:t> con </a:t>
          </a:r>
          <a:r>
            <a:rPr lang="en-GB" sz="1600" dirty="0" err="1"/>
            <a:t>origen</a:t>
          </a:r>
          <a:r>
            <a:rPr lang="en-GB" sz="1600" dirty="0"/>
            <a:t> Corea del Sur</a:t>
          </a:r>
        </a:p>
        <a:p>
          <a:pPr algn="ctr"/>
          <a:endParaRPr lang="en-GB" sz="1600" dirty="0"/>
        </a:p>
        <a:p>
          <a:pPr algn="ctr"/>
          <a:r>
            <a:rPr lang="en-GB" sz="1600" dirty="0" err="1"/>
            <a:t>Operaciones</a:t>
          </a:r>
          <a:r>
            <a:rPr lang="en-GB" sz="1600" dirty="0"/>
            <a:t> </a:t>
          </a:r>
          <a:r>
            <a:rPr lang="en-GB" sz="1600" dirty="0" err="1"/>
            <a:t>realizadas</a:t>
          </a:r>
          <a:r>
            <a:rPr lang="en-GB" sz="1600" dirty="0"/>
            <a:t> </a:t>
          </a:r>
          <a:r>
            <a:rPr lang="en-GB" sz="1600" dirty="0" err="1"/>
            <a:t>en</a:t>
          </a:r>
          <a:r>
            <a:rPr lang="en-GB" sz="1600" dirty="0"/>
            <a:t> China</a:t>
          </a:r>
        </a:p>
        <a:p>
          <a:pPr algn="ctr"/>
          <a:endParaRPr lang="pt-PT" sz="1600" dirty="0"/>
        </a:p>
      </dgm:t>
    </dgm:pt>
    <dgm:pt modelId="{A5241509-DBFD-475B-A4B1-3BBEF81F5F89}" type="parTrans" cxnId="{5D6351ED-2B26-4F33-ADC8-5F6396A4EAA3}">
      <dgm:prSet/>
      <dgm:spPr/>
      <dgm:t>
        <a:bodyPr/>
        <a:lstStyle/>
        <a:p>
          <a:endParaRPr lang="en-GB"/>
        </a:p>
      </dgm:t>
    </dgm:pt>
    <dgm:pt modelId="{DA94CCCF-86C3-4A2E-A434-DD5A4C52A00D}" type="sibTrans" cxnId="{5D6351ED-2B26-4F33-ADC8-5F6396A4EAA3}">
      <dgm:prSet/>
      <dgm:spPr/>
      <dgm:t>
        <a:bodyPr/>
        <a:lstStyle/>
        <a:p>
          <a:endParaRPr lang="en-GB"/>
        </a:p>
      </dgm:t>
    </dgm:pt>
    <dgm:pt modelId="{7CA45EC9-B745-48B8-B2EE-6F6C9437DBF3}">
      <dgm:prSet/>
      <dgm:spPr>
        <a:solidFill>
          <a:srgbClr val="FF0000"/>
        </a:solidFill>
      </dgm:spPr>
      <dgm:t>
        <a:bodyPr/>
        <a:lstStyle/>
        <a:p>
          <a:r>
            <a:rPr lang="es-ES" dirty="0">
              <a:solidFill>
                <a:schemeClr val="bg1"/>
              </a:solidFill>
            </a:rPr>
            <a:t>No hay una transformación sustancial</a:t>
          </a:r>
          <a:endParaRPr lang="pt-PT" b="0" u="none" dirty="0"/>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167333B9-E5A3-490C-9CE5-8C23A37EEB78}">
      <dgm:prSet custT="1"/>
      <dgm:spPr/>
      <dgm:t>
        <a:bodyPr/>
        <a:lstStyle/>
        <a:p>
          <a:pPr algn="ctr"/>
          <a:r>
            <a:rPr lang="en-GB" sz="1400" b="0" dirty="0"/>
            <a:t>Moldura</a:t>
          </a:r>
        </a:p>
      </dgm:t>
    </dgm:pt>
    <dgm:pt modelId="{5ED6A248-7F57-4B95-BCD3-51E659C7F2CA}" type="parTrans" cxnId="{342136FC-26AE-4BE9-A425-D32A59518FE0}">
      <dgm:prSet/>
      <dgm:spPr/>
      <dgm:t>
        <a:bodyPr/>
        <a:lstStyle/>
        <a:p>
          <a:endParaRPr lang="en-GB"/>
        </a:p>
      </dgm:t>
    </dgm:pt>
    <dgm:pt modelId="{A14869AE-E8CA-482F-ADE7-3F301BF26A88}" type="sibTrans" cxnId="{342136FC-26AE-4BE9-A425-D32A59518FE0}">
      <dgm:prSet/>
      <dgm:spPr/>
      <dgm:t>
        <a:bodyPr/>
        <a:lstStyle/>
        <a:p>
          <a:endParaRPr lang="en-GB"/>
        </a:p>
      </dgm:t>
    </dgm:pt>
    <dgm:pt modelId="{ABD99AFF-B8E6-4BAB-A12C-30C524BED184}">
      <dgm:prSet custT="1"/>
      <dgm:spPr/>
      <dgm:t>
        <a:bodyPr/>
        <a:lstStyle/>
        <a:p>
          <a:pPr algn="ctr"/>
          <a:r>
            <a:rPr lang="en-GB" sz="1400" b="0" dirty="0"/>
            <a:t>Fundición</a:t>
          </a:r>
        </a:p>
      </dgm:t>
    </dgm:pt>
    <dgm:pt modelId="{4084AB71-C3B2-4CDD-8915-EB0EFA6FC80F}" type="parTrans" cxnId="{112E8A51-BF8B-4D1A-9DA7-DD5A0A2B8214}">
      <dgm:prSet/>
      <dgm:spPr/>
      <dgm:t>
        <a:bodyPr/>
        <a:lstStyle/>
        <a:p>
          <a:endParaRPr lang="en-GB"/>
        </a:p>
      </dgm:t>
    </dgm:pt>
    <dgm:pt modelId="{3450C52D-C6CB-4E43-8CDB-8AE894A2F7E4}" type="sibTrans" cxnId="{112E8A51-BF8B-4D1A-9DA7-DD5A0A2B8214}">
      <dgm:prSet/>
      <dgm:spPr/>
      <dgm:t>
        <a:bodyPr/>
        <a:lstStyle/>
        <a:p>
          <a:endParaRPr lang="en-GB"/>
        </a:p>
      </dgm:t>
    </dgm:pt>
    <dgm:pt modelId="{83FD616A-73DD-49E3-9E99-5921D29A4C60}">
      <dgm:prSet custT="1"/>
      <dgm:spPr/>
      <dgm:t>
        <a:bodyPr/>
        <a:lstStyle/>
        <a:p>
          <a:pPr algn="ctr"/>
          <a:r>
            <a:rPr lang="en-GB" sz="1400" b="0" dirty="0" err="1"/>
            <a:t>Filtración</a:t>
          </a:r>
          <a:endParaRPr lang="en-GB" sz="1400" b="0" dirty="0"/>
        </a:p>
      </dgm:t>
    </dgm:pt>
    <dgm:pt modelId="{A67B16A2-F898-407B-B778-F7418F668959}" type="parTrans" cxnId="{3852B640-38AC-4EA3-B403-133BB12F03C7}">
      <dgm:prSet/>
      <dgm:spPr/>
      <dgm:t>
        <a:bodyPr/>
        <a:lstStyle/>
        <a:p>
          <a:endParaRPr lang="en-GB"/>
        </a:p>
      </dgm:t>
    </dgm:pt>
    <dgm:pt modelId="{2805CDB5-5FBB-4CC2-8FDD-A5FB528FA0D4}" type="sibTrans" cxnId="{3852B640-38AC-4EA3-B403-133BB12F03C7}">
      <dgm:prSet/>
      <dgm:spPr/>
      <dgm:t>
        <a:bodyPr/>
        <a:lstStyle/>
        <a:p>
          <a:endParaRPr lang="en-GB"/>
        </a:p>
      </dgm:t>
    </dgm:pt>
    <dgm:pt modelId="{B55A51C3-7373-4205-812A-BFA6C4CD8864}">
      <dgm:prSet custT="1"/>
      <dgm:spPr/>
      <dgm:t>
        <a:bodyPr/>
        <a:lstStyle/>
        <a:p>
          <a:pPr algn="ctr"/>
          <a:r>
            <a:rPr lang="en-GB" sz="1600" dirty="0" err="1"/>
            <a:t>Importación</a:t>
          </a:r>
          <a:r>
            <a:rPr lang="en-GB" sz="1600" dirty="0"/>
            <a:t> de tapas de </a:t>
          </a:r>
          <a:r>
            <a:rPr lang="en-GB" sz="1600" dirty="0" err="1"/>
            <a:t>alcantarilla</a:t>
          </a:r>
          <a:r>
            <a:rPr lang="en-GB" sz="1600" dirty="0"/>
            <a:t> </a:t>
          </a:r>
          <a:r>
            <a:rPr lang="en-GB" sz="1600" dirty="0" err="1"/>
            <a:t>declaradas</a:t>
          </a:r>
          <a:r>
            <a:rPr lang="en-GB" sz="1600" dirty="0"/>
            <a:t> con </a:t>
          </a:r>
          <a:r>
            <a:rPr lang="en-GB" sz="1600" dirty="0" err="1"/>
            <a:t>origen</a:t>
          </a:r>
          <a:r>
            <a:rPr lang="en-GB" sz="1600" dirty="0"/>
            <a:t> Corea del Sur</a:t>
          </a:r>
          <a:endParaRPr lang="es-ES" sz="1600" dirty="0"/>
        </a:p>
        <a:p>
          <a:pPr algn="ctr"/>
          <a:endParaRPr lang="es-ES" sz="1600" dirty="0"/>
        </a:p>
        <a:p>
          <a:pPr algn="ctr"/>
          <a:r>
            <a:rPr lang="es-ES" sz="1600" dirty="0"/>
            <a:t>Operaciones realizadas en Corea del Sur</a:t>
          </a:r>
        </a:p>
        <a:p>
          <a:pPr algn="ctr"/>
          <a:endParaRPr lang="en-GB" sz="1600" dirty="0"/>
        </a:p>
      </dgm:t>
    </dgm:pt>
    <dgm:pt modelId="{07EEB151-A0EF-4227-8CF2-E911F1552649}" type="parTrans" cxnId="{737D269F-DF9E-4815-ADD0-072F1E0346AC}">
      <dgm:prSet/>
      <dgm:spPr/>
      <dgm:t>
        <a:bodyPr/>
        <a:lstStyle/>
        <a:p>
          <a:endParaRPr lang="en-GB"/>
        </a:p>
      </dgm:t>
    </dgm:pt>
    <dgm:pt modelId="{C9AFD28F-41FF-483D-9F1A-8D4465A65EFB}" type="sibTrans" cxnId="{737D269F-DF9E-4815-ADD0-072F1E0346AC}">
      <dgm:prSet/>
      <dgm:spPr/>
      <dgm:t>
        <a:bodyPr/>
        <a:lstStyle/>
        <a:p>
          <a:endParaRPr lang="en-GB"/>
        </a:p>
      </dgm:t>
    </dgm:pt>
    <dgm:pt modelId="{2DE0C56B-EF7C-46C4-A202-FDB34E4B5077}">
      <dgm:prSet custT="1"/>
      <dgm:spPr/>
      <dgm:t>
        <a:bodyPr/>
        <a:lstStyle/>
        <a:p>
          <a:pPr algn="ctr"/>
          <a:r>
            <a:rPr lang="en-GB" sz="1400" dirty="0"/>
            <a:t>Granallado</a:t>
          </a:r>
        </a:p>
      </dgm:t>
    </dgm:pt>
    <dgm:pt modelId="{506DB4EB-C4AD-4698-B843-B9A31CD05329}" type="parTrans" cxnId="{6EDA84FF-67F7-435C-8660-60356305EAAF}">
      <dgm:prSet/>
      <dgm:spPr/>
      <dgm:t>
        <a:bodyPr/>
        <a:lstStyle/>
        <a:p>
          <a:endParaRPr lang="en-GB"/>
        </a:p>
      </dgm:t>
    </dgm:pt>
    <dgm:pt modelId="{A68F4F21-D953-43CE-A4D4-7AB492A56B74}" type="sibTrans" cxnId="{6EDA84FF-67F7-435C-8660-60356305EAAF}">
      <dgm:prSet/>
      <dgm:spPr/>
      <dgm:t>
        <a:bodyPr/>
        <a:lstStyle/>
        <a:p>
          <a:endParaRPr lang="en-GB"/>
        </a:p>
      </dgm:t>
    </dgm:pt>
    <dgm:pt modelId="{923B5677-0417-48E0-8B80-4D82632EF1E2}">
      <dgm:prSet custT="1"/>
      <dgm:spPr/>
      <dgm:t>
        <a:bodyPr/>
        <a:lstStyle/>
        <a:p>
          <a:pPr algn="ctr"/>
          <a:r>
            <a:rPr lang="en-GB" sz="1400" dirty="0"/>
            <a:t>Desbarbado</a:t>
          </a:r>
        </a:p>
      </dgm:t>
    </dgm:pt>
    <dgm:pt modelId="{151FF0C6-D664-4EBD-9C94-C01099260A20}" type="parTrans" cxnId="{4AD59FDC-9434-42A2-A895-6867305E0F1B}">
      <dgm:prSet/>
      <dgm:spPr/>
      <dgm:t>
        <a:bodyPr/>
        <a:lstStyle/>
        <a:p>
          <a:endParaRPr lang="en-GB"/>
        </a:p>
      </dgm:t>
    </dgm:pt>
    <dgm:pt modelId="{547AAF35-33C9-426E-8665-07FA2A549A15}" type="sibTrans" cxnId="{4AD59FDC-9434-42A2-A895-6867305E0F1B}">
      <dgm:prSet/>
      <dgm:spPr/>
      <dgm:t>
        <a:bodyPr/>
        <a:lstStyle/>
        <a:p>
          <a:endParaRPr lang="en-GB"/>
        </a:p>
      </dgm:t>
    </dgm:pt>
    <dgm:pt modelId="{70CF35FF-76B8-4A20-8DAF-8959F28BAB96}">
      <dgm:prSet custT="1"/>
      <dgm:spPr/>
      <dgm:t>
        <a:bodyPr/>
        <a:lstStyle/>
        <a:p>
          <a:pPr algn="ctr"/>
          <a:r>
            <a:rPr lang="en-GB" sz="1400" dirty="0"/>
            <a:t>Maquinación</a:t>
          </a:r>
        </a:p>
      </dgm:t>
    </dgm:pt>
    <dgm:pt modelId="{68680952-C348-4DC8-9E77-7032B75B52EB}" type="parTrans" cxnId="{5F4D2CCD-390B-44ED-AAC5-9B49A7A84170}">
      <dgm:prSet/>
      <dgm:spPr/>
      <dgm:t>
        <a:bodyPr/>
        <a:lstStyle/>
        <a:p>
          <a:endParaRPr lang="en-GB"/>
        </a:p>
      </dgm:t>
    </dgm:pt>
    <dgm:pt modelId="{22FFD1AA-4A7D-4474-80A9-0B84149E1756}" type="sibTrans" cxnId="{5F4D2CCD-390B-44ED-AAC5-9B49A7A84170}">
      <dgm:prSet/>
      <dgm:spPr/>
      <dgm:t>
        <a:bodyPr/>
        <a:lstStyle/>
        <a:p>
          <a:endParaRPr lang="en-GB"/>
        </a:p>
      </dgm:t>
    </dgm:pt>
    <dgm:pt modelId="{CD1744E4-43E7-4CC0-A366-DCC6209217DD}">
      <dgm:prSet custT="1"/>
      <dgm:spPr/>
      <dgm:t>
        <a:bodyPr/>
        <a:lstStyle/>
        <a:p>
          <a:pPr algn="ctr"/>
          <a:r>
            <a:rPr lang="en-GB" sz="1400" dirty="0"/>
            <a:t>Tratamiento antichoque</a:t>
          </a:r>
        </a:p>
      </dgm:t>
    </dgm:pt>
    <dgm:pt modelId="{CF30FE40-6B1E-4D17-BE18-8104BD31E367}" type="parTrans" cxnId="{F7D6BD59-DC1C-4DAF-8F07-CF0EE0774344}">
      <dgm:prSet/>
      <dgm:spPr/>
      <dgm:t>
        <a:bodyPr/>
        <a:lstStyle/>
        <a:p>
          <a:endParaRPr lang="en-GB"/>
        </a:p>
      </dgm:t>
    </dgm:pt>
    <dgm:pt modelId="{7C651F31-A2D9-44CA-815A-649BE7F2D498}" type="sibTrans" cxnId="{F7D6BD59-DC1C-4DAF-8F07-CF0EE0774344}">
      <dgm:prSet/>
      <dgm:spPr/>
      <dgm:t>
        <a:bodyPr/>
        <a:lstStyle/>
        <a:p>
          <a:endParaRPr lang="en-GB"/>
        </a:p>
      </dgm:t>
    </dgm:pt>
    <dgm:pt modelId="{4371D6CD-C9AE-45A3-BB72-F467F2B88942}">
      <dgm:prSet custT="1"/>
      <dgm:spPr/>
      <dgm:t>
        <a:bodyPr/>
        <a:lstStyle/>
        <a:p>
          <a:pPr algn="ctr"/>
          <a:r>
            <a:rPr lang="en-GB" sz="1400" dirty="0"/>
            <a:t>Tratamiento anticorrosivo</a:t>
          </a:r>
        </a:p>
      </dgm:t>
    </dgm:pt>
    <dgm:pt modelId="{BB8FB67A-D78B-499D-8F98-0D1DA4DC53DB}" type="parTrans" cxnId="{B365C639-918F-4BC2-9491-39E1AB72FDDB}">
      <dgm:prSet/>
      <dgm:spPr/>
      <dgm:t>
        <a:bodyPr/>
        <a:lstStyle/>
        <a:p>
          <a:endParaRPr lang="en-GB"/>
        </a:p>
      </dgm:t>
    </dgm:pt>
    <dgm:pt modelId="{795DE740-85AF-40DC-A358-D12428742A31}" type="sibTrans" cxnId="{B365C639-918F-4BC2-9491-39E1AB72FDDB}">
      <dgm:prSet/>
      <dgm:spPr/>
      <dgm:t>
        <a:bodyPr/>
        <a:lstStyle/>
        <a:p>
          <a:endParaRPr lang="en-GB"/>
        </a:p>
      </dgm:t>
    </dgm:pt>
    <dgm:pt modelId="{EF84DB73-8FFA-4C4B-84BD-F2FC6A1EBE47}">
      <dgm:prSet custT="1"/>
      <dgm:spPr/>
      <dgm:t>
        <a:bodyPr/>
        <a:lstStyle/>
        <a:p>
          <a:pPr algn="ctr"/>
          <a:r>
            <a:rPr lang="en-GB" sz="1400" dirty="0"/>
            <a:t>Operación de pintura</a:t>
          </a:r>
        </a:p>
      </dgm:t>
    </dgm:pt>
    <dgm:pt modelId="{765B7BDC-FD05-4BF6-B19A-13A33147F5F3}" type="parTrans" cxnId="{219DB225-1AEA-4545-A0C2-AFA91BC6FC3C}">
      <dgm:prSet/>
      <dgm:spPr/>
      <dgm:t>
        <a:bodyPr/>
        <a:lstStyle/>
        <a:p>
          <a:endParaRPr lang="en-GB"/>
        </a:p>
      </dgm:t>
    </dgm:pt>
    <dgm:pt modelId="{E16D9693-C2D9-48DD-B559-A42F7D216DAA}" type="sibTrans" cxnId="{219DB225-1AEA-4545-A0C2-AFA91BC6FC3C}">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9E5E0689-63BF-4EC9-8813-6C5AA546013F}" type="pres">
      <dgm:prSet presAssocID="{0BB3EB7E-23F1-4D60-89DA-F9D87EA03A3B}" presName="node" presStyleLbl="node1" presStyleIdx="0" presStyleCnt="3">
        <dgm:presLayoutVars>
          <dgm:bulletEnabled val="1"/>
        </dgm:presLayoutVars>
      </dgm:prSet>
      <dgm:spPr/>
    </dgm:pt>
    <dgm:pt modelId="{EB9429B6-FEC1-4225-BC78-A424A04D330E}" type="pres">
      <dgm:prSet presAssocID="{DA94CCCF-86C3-4A2E-A434-DD5A4C52A00D}" presName="sibTrans" presStyleLbl="sibTrans2D1" presStyleIdx="0" presStyleCnt="2"/>
      <dgm:spPr/>
    </dgm:pt>
    <dgm:pt modelId="{12D8F6F2-092C-4025-9125-A55CC8DB22B8}" type="pres">
      <dgm:prSet presAssocID="{DA94CCCF-86C3-4A2E-A434-DD5A4C52A00D}" presName="connectorText" presStyleLbl="sibTrans2D1" presStyleIdx="0" presStyleCnt="2"/>
      <dgm:spPr/>
    </dgm:pt>
    <dgm:pt modelId="{FC8F645D-EFFC-4898-8CDA-D6F64EB7228D}" type="pres">
      <dgm:prSet presAssocID="{B55A51C3-7373-4205-812A-BFA6C4CD8864}" presName="node" presStyleLbl="node1" presStyleIdx="1" presStyleCnt="3">
        <dgm:presLayoutVars>
          <dgm:bulletEnabled val="1"/>
        </dgm:presLayoutVars>
      </dgm:prSet>
      <dgm:spPr/>
    </dgm:pt>
    <dgm:pt modelId="{41E33E1C-3929-45D8-A4C6-EFEFA2B2CE77}" type="pres">
      <dgm:prSet presAssocID="{C9AFD28F-41FF-483D-9F1A-8D4465A65EFB}" presName="sibTrans" presStyleLbl="sibTrans2D1" presStyleIdx="1" presStyleCnt="2"/>
      <dgm:spPr/>
    </dgm:pt>
    <dgm:pt modelId="{31A6B831-20E0-46D0-BB30-A405CF1B680A}" type="pres">
      <dgm:prSet presAssocID="{C9AFD28F-41FF-483D-9F1A-8D4465A65EFB}" presName="connectorText" presStyleLbl="sibTrans2D1" presStyleIdx="1" presStyleCnt="2"/>
      <dgm:spPr/>
    </dgm:pt>
    <dgm:pt modelId="{E28A75AA-ABF0-4EE5-BC40-DC39C1C964F5}" type="pres">
      <dgm:prSet presAssocID="{7CA45EC9-B745-48B8-B2EE-6F6C9437DBF3}" presName="node" presStyleLbl="node1" presStyleIdx="2" presStyleCnt="3" custScaleX="115337">
        <dgm:presLayoutVars>
          <dgm:bulletEnabled val="1"/>
        </dgm:presLayoutVars>
      </dgm:prSet>
      <dgm:spPr/>
    </dgm:pt>
  </dgm:ptLst>
  <dgm:cxnLst>
    <dgm:cxn modelId="{B37FA411-5050-4F88-A726-2F68BD25DDFB}" type="presOf" srcId="{EF84DB73-8FFA-4C4B-84BD-F2FC6A1EBE47}" destId="{FC8F645D-EFFC-4898-8CDA-D6F64EB7228D}" srcOrd="0" destOrd="6" presId="urn:microsoft.com/office/officeart/2005/8/layout/process1"/>
    <dgm:cxn modelId="{69816216-D0B7-471C-9B09-BDBC7CEA9681}" type="presOf" srcId="{4371D6CD-C9AE-45A3-BB72-F467F2B88942}" destId="{FC8F645D-EFFC-4898-8CDA-D6F64EB7228D}" srcOrd="0" destOrd="5" presId="urn:microsoft.com/office/officeart/2005/8/layout/process1"/>
    <dgm:cxn modelId="{F93A1121-6DD3-4AAF-A753-B615F59196DB}" type="presOf" srcId="{2DE0C56B-EF7C-46C4-A202-FDB34E4B5077}" destId="{FC8F645D-EFFC-4898-8CDA-D6F64EB7228D}" srcOrd="0" destOrd="1" presId="urn:microsoft.com/office/officeart/2005/8/layout/process1"/>
    <dgm:cxn modelId="{219DB225-1AEA-4545-A0C2-AFA91BC6FC3C}" srcId="{B55A51C3-7373-4205-812A-BFA6C4CD8864}" destId="{EF84DB73-8FFA-4C4B-84BD-F2FC6A1EBE47}" srcOrd="5" destOrd="0" parTransId="{765B7BDC-FD05-4BF6-B19A-13A33147F5F3}" sibTransId="{E16D9693-C2D9-48DD-B559-A42F7D216DAA}"/>
    <dgm:cxn modelId="{B365C639-918F-4BC2-9491-39E1AB72FDDB}" srcId="{B55A51C3-7373-4205-812A-BFA6C4CD8864}" destId="{4371D6CD-C9AE-45A3-BB72-F467F2B88942}" srcOrd="4" destOrd="0" parTransId="{BB8FB67A-D78B-499D-8F98-0D1DA4DC53DB}" sibTransId="{795DE740-85AF-40DC-A358-D12428742A31}"/>
    <dgm:cxn modelId="{825D8D3B-D20C-4056-BE39-A796A006A192}" type="presOf" srcId="{B55A51C3-7373-4205-812A-BFA6C4CD8864}" destId="{FC8F645D-EFFC-4898-8CDA-D6F64EB7228D}" srcOrd="0" destOrd="0" presId="urn:microsoft.com/office/officeart/2005/8/layout/process1"/>
    <dgm:cxn modelId="{3852B640-38AC-4EA3-B403-133BB12F03C7}" srcId="{0BB3EB7E-23F1-4D60-89DA-F9D87EA03A3B}" destId="{83FD616A-73DD-49E3-9E99-5921D29A4C60}" srcOrd="2" destOrd="0" parTransId="{A67B16A2-F898-407B-B778-F7418F668959}" sibTransId="{2805CDB5-5FBB-4CC2-8FDD-A5FB528FA0D4}"/>
    <dgm:cxn modelId="{8003145C-6EBE-45FB-BC6E-E284DCF15106}" type="presOf" srcId="{CD1744E4-43E7-4CC0-A366-DCC6209217DD}" destId="{FC8F645D-EFFC-4898-8CDA-D6F64EB7228D}" srcOrd="0" destOrd="4" presId="urn:microsoft.com/office/officeart/2005/8/layout/process1"/>
    <dgm:cxn modelId="{71F64E5F-D52D-4234-AC0E-E90E8C993224}" type="presOf" srcId="{C9AFD28F-41FF-483D-9F1A-8D4465A65EFB}" destId="{31A6B831-20E0-46D0-BB30-A405CF1B680A}" srcOrd="1" destOrd="0" presId="urn:microsoft.com/office/officeart/2005/8/layout/process1"/>
    <dgm:cxn modelId="{0DB9B668-16D3-466C-A39D-722B8324158C}" type="presOf" srcId="{FD60882E-C34C-4881-811D-1E759710FB36}" destId="{72751050-399A-4C96-B100-5B338103B4A4}" srcOrd="0" destOrd="0" presId="urn:microsoft.com/office/officeart/2005/8/layout/process1"/>
    <dgm:cxn modelId="{81FC424C-FCC8-4AE6-AABD-AD35477AED68}" type="presOf" srcId="{DA94CCCF-86C3-4A2E-A434-DD5A4C52A00D}" destId="{12D8F6F2-092C-4025-9125-A55CC8DB22B8}" srcOrd="1" destOrd="0" presId="urn:microsoft.com/office/officeart/2005/8/layout/process1"/>
    <dgm:cxn modelId="{112E8A51-BF8B-4D1A-9DA7-DD5A0A2B8214}" srcId="{0BB3EB7E-23F1-4D60-89DA-F9D87EA03A3B}" destId="{ABD99AFF-B8E6-4BAB-A12C-30C524BED184}" srcOrd="1" destOrd="0" parTransId="{4084AB71-C3B2-4CDD-8915-EB0EFA6FC80F}" sibTransId="{3450C52D-C6CB-4E43-8CDB-8AE894A2F7E4}"/>
    <dgm:cxn modelId="{E6265772-1C91-4DBE-A0B7-731A172EA40B}" type="presOf" srcId="{167333B9-E5A3-490C-9CE5-8C23A37EEB78}" destId="{9E5E0689-63BF-4EC9-8813-6C5AA546013F}" srcOrd="0" destOrd="1" presId="urn:microsoft.com/office/officeart/2005/8/layout/process1"/>
    <dgm:cxn modelId="{1CC12658-9EBD-4856-90DC-B133B08DCD55}" srcId="{FD60882E-C34C-4881-811D-1E759710FB36}" destId="{7CA45EC9-B745-48B8-B2EE-6F6C9437DBF3}" srcOrd="2" destOrd="0" parTransId="{05362259-7A9B-4E85-99E9-11A197B6D3A7}" sibTransId="{809AB33B-665D-4E20-9405-874DE61EB8EE}"/>
    <dgm:cxn modelId="{F7D6BD59-DC1C-4DAF-8F07-CF0EE0774344}" srcId="{B55A51C3-7373-4205-812A-BFA6C4CD8864}" destId="{CD1744E4-43E7-4CC0-A366-DCC6209217DD}" srcOrd="3" destOrd="0" parTransId="{CF30FE40-6B1E-4D17-BE18-8104BD31E367}" sibTransId="{7C651F31-A2D9-44CA-815A-649BE7F2D498}"/>
    <dgm:cxn modelId="{5E811288-F478-42CD-810E-B7D361CA884A}" type="presOf" srcId="{C9AFD28F-41FF-483D-9F1A-8D4465A65EFB}" destId="{41E33E1C-3929-45D8-A4C6-EFEFA2B2CE77}" srcOrd="0" destOrd="0" presId="urn:microsoft.com/office/officeart/2005/8/layout/process1"/>
    <dgm:cxn modelId="{16EDE289-3F81-4F2E-9BBD-3D9D5958E578}" type="presOf" srcId="{83FD616A-73DD-49E3-9E99-5921D29A4C60}" destId="{9E5E0689-63BF-4EC9-8813-6C5AA546013F}" srcOrd="0" destOrd="3" presId="urn:microsoft.com/office/officeart/2005/8/layout/process1"/>
    <dgm:cxn modelId="{83E15D97-D5BA-4082-9AFC-4A67BE4C9DB9}" type="presOf" srcId="{70CF35FF-76B8-4A20-8DAF-8959F28BAB96}" destId="{FC8F645D-EFFC-4898-8CDA-D6F64EB7228D}" srcOrd="0" destOrd="3" presId="urn:microsoft.com/office/officeart/2005/8/layout/process1"/>
    <dgm:cxn modelId="{737D269F-DF9E-4815-ADD0-072F1E0346AC}" srcId="{FD60882E-C34C-4881-811D-1E759710FB36}" destId="{B55A51C3-7373-4205-812A-BFA6C4CD8864}" srcOrd="1" destOrd="0" parTransId="{07EEB151-A0EF-4227-8CF2-E911F1552649}" sibTransId="{C9AFD28F-41FF-483D-9F1A-8D4465A65EFB}"/>
    <dgm:cxn modelId="{498C6FB2-4164-4F5C-A733-E52043299C75}" type="presOf" srcId="{DA94CCCF-86C3-4A2E-A434-DD5A4C52A00D}" destId="{EB9429B6-FEC1-4225-BC78-A424A04D330E}" srcOrd="0" destOrd="0" presId="urn:microsoft.com/office/officeart/2005/8/layout/process1"/>
    <dgm:cxn modelId="{5F4D2CCD-390B-44ED-AAC5-9B49A7A84170}" srcId="{B55A51C3-7373-4205-812A-BFA6C4CD8864}" destId="{70CF35FF-76B8-4A20-8DAF-8959F28BAB96}" srcOrd="2" destOrd="0" parTransId="{68680952-C348-4DC8-9E77-7032B75B52EB}" sibTransId="{22FFD1AA-4A7D-4474-80A9-0B84149E1756}"/>
    <dgm:cxn modelId="{4AD59FDC-9434-42A2-A895-6867305E0F1B}" srcId="{B55A51C3-7373-4205-812A-BFA6C4CD8864}" destId="{923B5677-0417-48E0-8B80-4D82632EF1E2}" srcOrd="1" destOrd="0" parTransId="{151FF0C6-D664-4EBD-9C94-C01099260A20}" sibTransId="{547AAF35-33C9-426E-8665-07FA2A549A15}"/>
    <dgm:cxn modelId="{5E4964E8-5379-442D-94E7-DCDF16F31C2B}" type="presOf" srcId="{0BB3EB7E-23F1-4D60-89DA-F9D87EA03A3B}" destId="{9E5E0689-63BF-4EC9-8813-6C5AA546013F}"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897DD8EC-7851-4844-8218-0AB675E50B89}" type="presOf" srcId="{923B5677-0417-48E0-8B80-4D82632EF1E2}" destId="{FC8F645D-EFFC-4898-8CDA-D6F64EB7228D}" srcOrd="0" destOrd="2" presId="urn:microsoft.com/office/officeart/2005/8/layout/process1"/>
    <dgm:cxn modelId="{5D6351ED-2B26-4F33-ADC8-5F6396A4EAA3}" srcId="{FD60882E-C34C-4881-811D-1E759710FB36}" destId="{0BB3EB7E-23F1-4D60-89DA-F9D87EA03A3B}" srcOrd="0" destOrd="0" parTransId="{A5241509-DBFD-475B-A4B1-3BBEF81F5F89}" sibTransId="{DA94CCCF-86C3-4A2E-A434-DD5A4C52A00D}"/>
    <dgm:cxn modelId="{C6A36FF3-E5BF-40D4-9F74-6BDA94921F1E}" type="presOf" srcId="{ABD99AFF-B8E6-4BAB-A12C-30C524BED184}" destId="{9E5E0689-63BF-4EC9-8813-6C5AA546013F}" srcOrd="0" destOrd="2" presId="urn:microsoft.com/office/officeart/2005/8/layout/process1"/>
    <dgm:cxn modelId="{342136FC-26AE-4BE9-A425-D32A59518FE0}" srcId="{0BB3EB7E-23F1-4D60-89DA-F9D87EA03A3B}" destId="{167333B9-E5A3-490C-9CE5-8C23A37EEB78}" srcOrd="0" destOrd="0" parTransId="{5ED6A248-7F57-4B95-BCD3-51E659C7F2CA}" sibTransId="{A14869AE-E8CA-482F-ADE7-3F301BF26A88}"/>
    <dgm:cxn modelId="{6EDA84FF-67F7-435C-8660-60356305EAAF}" srcId="{B55A51C3-7373-4205-812A-BFA6C4CD8864}" destId="{2DE0C56B-EF7C-46C4-A202-FDB34E4B5077}" srcOrd="0" destOrd="0" parTransId="{506DB4EB-C4AD-4698-B843-B9A31CD05329}" sibTransId="{A68F4F21-D953-43CE-A4D4-7AB492A56B74}"/>
    <dgm:cxn modelId="{A7C433AC-9D79-467F-BC96-839F85A098F6}" type="presParOf" srcId="{72751050-399A-4C96-B100-5B338103B4A4}" destId="{9E5E0689-63BF-4EC9-8813-6C5AA546013F}" srcOrd="0" destOrd="0" presId="urn:microsoft.com/office/officeart/2005/8/layout/process1"/>
    <dgm:cxn modelId="{D412D020-E64D-4FCC-AD72-34836E1D0F21}" type="presParOf" srcId="{72751050-399A-4C96-B100-5B338103B4A4}" destId="{EB9429B6-FEC1-4225-BC78-A424A04D330E}" srcOrd="1" destOrd="0" presId="urn:microsoft.com/office/officeart/2005/8/layout/process1"/>
    <dgm:cxn modelId="{6F6CD72C-BA68-4D15-BEBD-A367CE25F29D}" type="presParOf" srcId="{EB9429B6-FEC1-4225-BC78-A424A04D330E}" destId="{12D8F6F2-092C-4025-9125-A55CC8DB22B8}" srcOrd="0" destOrd="0" presId="urn:microsoft.com/office/officeart/2005/8/layout/process1"/>
    <dgm:cxn modelId="{5E009520-E0D7-487D-897D-D743E9759C3D}" type="presParOf" srcId="{72751050-399A-4C96-B100-5B338103B4A4}" destId="{FC8F645D-EFFC-4898-8CDA-D6F64EB7228D}" srcOrd="2" destOrd="0" presId="urn:microsoft.com/office/officeart/2005/8/layout/process1"/>
    <dgm:cxn modelId="{41F6A91B-A42C-4FD5-B766-E9D3641201AF}" type="presParOf" srcId="{72751050-399A-4C96-B100-5B338103B4A4}" destId="{41E33E1C-3929-45D8-A4C6-EFEFA2B2CE77}" srcOrd="3" destOrd="0" presId="urn:microsoft.com/office/officeart/2005/8/layout/process1"/>
    <dgm:cxn modelId="{F3B18706-582B-4E43-8DD5-F19D1B48D865}" type="presParOf" srcId="{41E33E1C-3929-45D8-A4C6-EFEFA2B2CE77}" destId="{31A6B831-20E0-46D0-BB30-A405CF1B680A}" srcOrd="0" destOrd="0" presId="urn:microsoft.com/office/officeart/2005/8/layout/process1"/>
    <dgm:cxn modelId="{3DD406F7-1BF5-4C98-9B35-48CBA1C63202}" type="presParOf" srcId="{72751050-399A-4C96-B100-5B338103B4A4}" destId="{E28A75AA-ABF0-4EE5-BC40-DC39C1C964F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0BB3EB7E-23F1-4D60-89DA-F9D87EA03A3B}">
      <dgm:prSet custT="1"/>
      <dgm:spPr/>
      <dgm:t>
        <a:bodyPr/>
        <a:lstStyle/>
        <a:p>
          <a:pPr algn="ctr"/>
          <a:r>
            <a:rPr lang="en-GB" sz="1600" dirty="0" err="1"/>
            <a:t>Operaciones</a:t>
          </a:r>
          <a:r>
            <a:rPr lang="en-GB" sz="1600" dirty="0"/>
            <a:t> de </a:t>
          </a:r>
          <a:r>
            <a:rPr lang="en-GB" sz="1600" dirty="0" err="1"/>
            <a:t>montaje</a:t>
          </a:r>
          <a:r>
            <a:rPr lang="en-GB" sz="1600" dirty="0"/>
            <a:t> de </a:t>
          </a:r>
          <a:r>
            <a:rPr lang="en-GB" sz="1600" dirty="0" err="1"/>
            <a:t>cierres</a:t>
          </a:r>
          <a:r>
            <a:rPr lang="en-GB" sz="1600" dirty="0"/>
            <a:t> </a:t>
          </a:r>
          <a:r>
            <a:rPr lang="en-GB" sz="1600"/>
            <a:t>de cremalleras</a:t>
          </a:r>
          <a:r>
            <a:rPr lang="en-GB" sz="1600" dirty="0"/>
            <a:t> </a:t>
          </a:r>
          <a:r>
            <a:rPr lang="en-GB" sz="1600" dirty="0" err="1"/>
            <a:t>realizadas</a:t>
          </a:r>
          <a:r>
            <a:rPr lang="en-GB" sz="1600" dirty="0"/>
            <a:t> </a:t>
          </a:r>
          <a:r>
            <a:rPr lang="en-GB" sz="1600" dirty="0" err="1"/>
            <a:t>en</a:t>
          </a:r>
          <a:r>
            <a:rPr lang="en-GB" sz="1600" dirty="0"/>
            <a:t> </a:t>
          </a:r>
          <a:r>
            <a:rPr lang="en-GB" sz="1600" dirty="0" err="1"/>
            <a:t>Alemania</a:t>
          </a:r>
          <a:r>
            <a:rPr lang="en-GB" sz="1600" dirty="0"/>
            <a:t> </a:t>
          </a:r>
          <a:r>
            <a:rPr lang="en-GB" sz="1600" dirty="0" err="1"/>
            <a:t>utilizando</a:t>
          </a:r>
          <a:r>
            <a:rPr lang="en-GB" sz="1600" dirty="0"/>
            <a:t> </a:t>
          </a:r>
          <a:r>
            <a:rPr lang="en-GB" sz="1600" dirty="0" err="1"/>
            <a:t>componentes</a:t>
          </a:r>
          <a:r>
            <a:rPr lang="en-GB" sz="1600" dirty="0"/>
            <a:t> </a:t>
          </a:r>
          <a:r>
            <a:rPr lang="en-GB" sz="1600" dirty="0" err="1"/>
            <a:t>importados</a:t>
          </a:r>
          <a:r>
            <a:rPr lang="en-GB" sz="1600" dirty="0"/>
            <a:t> de </a:t>
          </a:r>
          <a:r>
            <a:rPr lang="en-GB" sz="1600" dirty="0" err="1"/>
            <a:t>Japón</a:t>
          </a:r>
          <a:endParaRPr lang="pt-PT" sz="1600" dirty="0"/>
        </a:p>
      </dgm:t>
    </dgm:pt>
    <dgm:pt modelId="{A5241509-DBFD-475B-A4B1-3BBEF81F5F89}" type="parTrans" cxnId="{5D6351ED-2B26-4F33-ADC8-5F6396A4EAA3}">
      <dgm:prSet/>
      <dgm:spPr/>
      <dgm:t>
        <a:bodyPr/>
        <a:lstStyle/>
        <a:p>
          <a:endParaRPr lang="en-GB"/>
        </a:p>
      </dgm:t>
    </dgm:pt>
    <dgm:pt modelId="{DA94CCCF-86C3-4A2E-A434-DD5A4C52A00D}" type="sibTrans" cxnId="{5D6351ED-2B26-4F33-ADC8-5F6396A4EAA3}">
      <dgm:prSet/>
      <dgm:spPr/>
      <dgm:t>
        <a:bodyPr/>
        <a:lstStyle/>
        <a:p>
          <a:endParaRPr lang="en-GB"/>
        </a:p>
      </dgm:t>
    </dgm:pt>
    <dgm:pt modelId="{7CA45EC9-B745-48B8-B2EE-6F6C9437DBF3}">
      <dgm:prSet custT="1"/>
      <dgm:spPr>
        <a:solidFill>
          <a:srgbClr val="00B050"/>
        </a:solidFill>
      </dgm:spPr>
      <dgm:t>
        <a:bodyPr/>
        <a:lstStyle/>
        <a:p>
          <a:r>
            <a:rPr lang="es-ES" sz="3000" dirty="0">
              <a:solidFill>
                <a:schemeClr val="bg1"/>
              </a:solidFill>
            </a:rPr>
            <a:t>Hay una transformación sustancial</a:t>
          </a:r>
          <a:endParaRPr lang="pt-PT" sz="3000" b="0" u="none" dirty="0"/>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28E3D2F8-CD8F-403F-BBCD-34B95C384919}">
      <dgm:prSet custT="1"/>
      <dgm:spPr/>
      <dgm:t>
        <a:bodyPr/>
        <a:lstStyle/>
        <a:p>
          <a:pPr algn="ct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La fase determinante de producción en el transcurso del cual se concreta el destino de los componentes utilizados y durante el cual se confieren a la mercancía afectada sus propiedades cualitativas específicas</a:t>
          </a:r>
        </a:p>
      </dgm:t>
    </dgm:pt>
    <dgm:pt modelId="{ED289F8E-8B0D-48DA-90ED-0AC96B45590B}" type="parTrans" cxnId="{9675185C-E57B-482A-ADEE-6F834D1205B7}">
      <dgm:prSet/>
      <dgm:spPr/>
      <dgm:t>
        <a:bodyPr/>
        <a:lstStyle/>
        <a:p>
          <a:endParaRPr lang="en-GB"/>
        </a:p>
      </dgm:t>
    </dgm:pt>
    <dgm:pt modelId="{1C24F305-5C7B-4ACA-89CF-6087892E3636}" type="sibTrans" cxnId="{9675185C-E57B-482A-ADEE-6F834D1205B7}">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9E5E0689-63BF-4EC9-8813-6C5AA546013F}" type="pres">
      <dgm:prSet presAssocID="{0BB3EB7E-23F1-4D60-89DA-F9D87EA03A3B}" presName="node" presStyleLbl="node1" presStyleIdx="0" presStyleCnt="3">
        <dgm:presLayoutVars>
          <dgm:bulletEnabled val="1"/>
        </dgm:presLayoutVars>
      </dgm:prSet>
      <dgm:spPr/>
    </dgm:pt>
    <dgm:pt modelId="{EB9429B6-FEC1-4225-BC78-A424A04D330E}" type="pres">
      <dgm:prSet presAssocID="{DA94CCCF-86C3-4A2E-A434-DD5A4C52A00D}" presName="sibTrans" presStyleLbl="sibTrans2D1" presStyleIdx="0" presStyleCnt="2"/>
      <dgm:spPr/>
    </dgm:pt>
    <dgm:pt modelId="{12D8F6F2-092C-4025-9125-A55CC8DB22B8}" type="pres">
      <dgm:prSet presAssocID="{DA94CCCF-86C3-4A2E-A434-DD5A4C52A00D}" presName="connectorText" presStyleLbl="sibTrans2D1" presStyleIdx="0" presStyleCnt="2"/>
      <dgm:spPr/>
    </dgm:pt>
    <dgm:pt modelId="{2ABD3B70-94FF-4A46-98D7-7B5109888FDB}" type="pres">
      <dgm:prSet presAssocID="{28E3D2F8-CD8F-403F-BBCD-34B95C384919}" presName="node" presStyleLbl="node1" presStyleIdx="1" presStyleCnt="3">
        <dgm:presLayoutVars>
          <dgm:bulletEnabled val="1"/>
        </dgm:presLayoutVars>
      </dgm:prSet>
      <dgm:spPr/>
    </dgm:pt>
    <dgm:pt modelId="{D9CE0439-F161-4AF6-A6B3-B311FB7293F5}" type="pres">
      <dgm:prSet presAssocID="{1C24F305-5C7B-4ACA-89CF-6087892E3636}" presName="sibTrans" presStyleLbl="sibTrans2D1" presStyleIdx="1" presStyleCnt="2"/>
      <dgm:spPr/>
    </dgm:pt>
    <dgm:pt modelId="{3A52338B-BB5C-4F59-B7B5-7376D723F75A}" type="pres">
      <dgm:prSet presAssocID="{1C24F305-5C7B-4ACA-89CF-6087892E3636}" presName="connectorText" presStyleLbl="sibTrans2D1" presStyleIdx="1" presStyleCnt="2"/>
      <dgm:spPr/>
    </dgm:pt>
    <dgm:pt modelId="{E28A75AA-ABF0-4EE5-BC40-DC39C1C964F5}" type="pres">
      <dgm:prSet presAssocID="{7CA45EC9-B745-48B8-B2EE-6F6C9437DBF3}" presName="node" presStyleLbl="node1" presStyleIdx="2" presStyleCnt="3">
        <dgm:presLayoutVars>
          <dgm:bulletEnabled val="1"/>
        </dgm:presLayoutVars>
      </dgm:prSet>
      <dgm:spPr/>
    </dgm:pt>
  </dgm:ptLst>
  <dgm:cxnLst>
    <dgm:cxn modelId="{9675185C-E57B-482A-ADEE-6F834D1205B7}" srcId="{FD60882E-C34C-4881-811D-1E759710FB36}" destId="{28E3D2F8-CD8F-403F-BBCD-34B95C384919}" srcOrd="1" destOrd="0" parTransId="{ED289F8E-8B0D-48DA-90ED-0AC96B45590B}" sibTransId="{1C24F305-5C7B-4ACA-89CF-6087892E3636}"/>
    <dgm:cxn modelId="{29C22463-5A27-411B-B276-8679FC287178}" type="presOf" srcId="{28E3D2F8-CD8F-403F-BBCD-34B95C384919}" destId="{2ABD3B70-94FF-4A46-98D7-7B5109888FDB}" srcOrd="0" destOrd="0" presId="urn:microsoft.com/office/officeart/2005/8/layout/process1"/>
    <dgm:cxn modelId="{0DB9B668-16D3-466C-A39D-722B8324158C}" type="presOf" srcId="{FD60882E-C34C-4881-811D-1E759710FB36}" destId="{72751050-399A-4C96-B100-5B338103B4A4}" srcOrd="0" destOrd="0" presId="urn:microsoft.com/office/officeart/2005/8/layout/process1"/>
    <dgm:cxn modelId="{81FC424C-FCC8-4AE6-AABD-AD35477AED68}" type="presOf" srcId="{DA94CCCF-86C3-4A2E-A434-DD5A4C52A00D}" destId="{12D8F6F2-092C-4025-9125-A55CC8DB22B8}" srcOrd="1" destOrd="0" presId="urn:microsoft.com/office/officeart/2005/8/layout/process1"/>
    <dgm:cxn modelId="{1CC12658-9EBD-4856-90DC-B133B08DCD55}" srcId="{FD60882E-C34C-4881-811D-1E759710FB36}" destId="{7CA45EC9-B745-48B8-B2EE-6F6C9437DBF3}" srcOrd="2" destOrd="0" parTransId="{05362259-7A9B-4E85-99E9-11A197B6D3A7}" sibTransId="{809AB33B-665D-4E20-9405-874DE61EB8EE}"/>
    <dgm:cxn modelId="{7F752285-BE2B-4419-8688-464A6BF324D1}" type="presOf" srcId="{1C24F305-5C7B-4ACA-89CF-6087892E3636}" destId="{D9CE0439-F161-4AF6-A6B3-B311FB7293F5}" srcOrd="0" destOrd="0" presId="urn:microsoft.com/office/officeart/2005/8/layout/process1"/>
    <dgm:cxn modelId="{C32A9CAC-FCDB-44D2-BCD3-5DA9B0E3815A}" type="presOf" srcId="{1C24F305-5C7B-4ACA-89CF-6087892E3636}" destId="{3A52338B-BB5C-4F59-B7B5-7376D723F75A}" srcOrd="1" destOrd="0" presId="urn:microsoft.com/office/officeart/2005/8/layout/process1"/>
    <dgm:cxn modelId="{498C6FB2-4164-4F5C-A733-E52043299C75}" type="presOf" srcId="{DA94CCCF-86C3-4A2E-A434-DD5A4C52A00D}" destId="{EB9429B6-FEC1-4225-BC78-A424A04D330E}" srcOrd="0" destOrd="0" presId="urn:microsoft.com/office/officeart/2005/8/layout/process1"/>
    <dgm:cxn modelId="{5E4964E8-5379-442D-94E7-DCDF16F31C2B}" type="presOf" srcId="{0BB3EB7E-23F1-4D60-89DA-F9D87EA03A3B}" destId="{9E5E0689-63BF-4EC9-8813-6C5AA546013F}"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5D6351ED-2B26-4F33-ADC8-5F6396A4EAA3}" srcId="{FD60882E-C34C-4881-811D-1E759710FB36}" destId="{0BB3EB7E-23F1-4D60-89DA-F9D87EA03A3B}" srcOrd="0" destOrd="0" parTransId="{A5241509-DBFD-475B-A4B1-3BBEF81F5F89}" sibTransId="{DA94CCCF-86C3-4A2E-A434-DD5A4C52A00D}"/>
    <dgm:cxn modelId="{A7C433AC-9D79-467F-BC96-839F85A098F6}" type="presParOf" srcId="{72751050-399A-4C96-B100-5B338103B4A4}" destId="{9E5E0689-63BF-4EC9-8813-6C5AA546013F}" srcOrd="0" destOrd="0" presId="urn:microsoft.com/office/officeart/2005/8/layout/process1"/>
    <dgm:cxn modelId="{D412D020-E64D-4FCC-AD72-34836E1D0F21}" type="presParOf" srcId="{72751050-399A-4C96-B100-5B338103B4A4}" destId="{EB9429B6-FEC1-4225-BC78-A424A04D330E}" srcOrd="1" destOrd="0" presId="urn:microsoft.com/office/officeart/2005/8/layout/process1"/>
    <dgm:cxn modelId="{6F6CD72C-BA68-4D15-BEBD-A367CE25F29D}" type="presParOf" srcId="{EB9429B6-FEC1-4225-BC78-A424A04D330E}" destId="{12D8F6F2-092C-4025-9125-A55CC8DB22B8}" srcOrd="0" destOrd="0" presId="urn:microsoft.com/office/officeart/2005/8/layout/process1"/>
    <dgm:cxn modelId="{4A0A0334-84FD-4188-AE7C-40F0CE0A8BAF}" type="presParOf" srcId="{72751050-399A-4C96-B100-5B338103B4A4}" destId="{2ABD3B70-94FF-4A46-98D7-7B5109888FDB}" srcOrd="2" destOrd="0" presId="urn:microsoft.com/office/officeart/2005/8/layout/process1"/>
    <dgm:cxn modelId="{196A480E-B5B2-4295-B591-DED882341402}" type="presParOf" srcId="{72751050-399A-4C96-B100-5B338103B4A4}" destId="{D9CE0439-F161-4AF6-A6B3-B311FB7293F5}" srcOrd="3" destOrd="0" presId="urn:microsoft.com/office/officeart/2005/8/layout/process1"/>
    <dgm:cxn modelId="{568AE032-D5DF-47E0-84C4-91CF1EE52036}" type="presParOf" srcId="{D9CE0439-F161-4AF6-A6B3-B311FB7293F5}" destId="{3A52338B-BB5C-4F59-B7B5-7376D723F75A}" srcOrd="0" destOrd="0" presId="urn:microsoft.com/office/officeart/2005/8/layout/process1"/>
    <dgm:cxn modelId="{3DD406F7-1BF5-4C98-9B35-48CBA1C63202}" type="presParOf" srcId="{72751050-399A-4C96-B100-5B338103B4A4}" destId="{E28A75AA-ABF0-4EE5-BC40-DC39C1C964F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7CA45EC9-B745-48B8-B2EE-6F6C9437DBF3}">
      <dgm:prSet/>
      <dgm:spPr>
        <a:solidFill>
          <a:srgbClr val="FF0000"/>
        </a:solidFill>
      </dgm:spPr>
      <dgm:t>
        <a:bodyPr/>
        <a:lstStyle/>
        <a:p>
          <a:r>
            <a:rPr lang="es-ES" dirty="0">
              <a:solidFill>
                <a:schemeClr val="bg1"/>
              </a:solidFill>
            </a:rPr>
            <a:t>No hay una transformación sustancial</a:t>
          </a:r>
          <a:endParaRPr lang="pt-PT" b="0" u="none" dirty="0"/>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0BB3EB7E-23F1-4D60-89DA-F9D87EA03A3B}">
      <dgm:prSet custT="1"/>
      <dgm:spPr/>
      <dgm:t>
        <a:bodyPr/>
        <a:lstStyle/>
        <a:p>
          <a:pPr algn="ctr"/>
          <a:r>
            <a:rPr lang="en-GB" sz="1600" dirty="0" err="1"/>
            <a:t>Importación</a:t>
          </a:r>
          <a:r>
            <a:rPr lang="en-GB" sz="1600" dirty="0"/>
            <a:t> </a:t>
          </a:r>
          <a:r>
            <a:rPr lang="en-GB" sz="1600" dirty="0" err="1"/>
            <a:t>en</a:t>
          </a:r>
          <a:r>
            <a:rPr lang="en-GB" sz="1600" dirty="0"/>
            <a:t> </a:t>
          </a:r>
          <a:r>
            <a:rPr lang="en-GB" sz="1600" dirty="0" err="1"/>
            <a:t>Alemania</a:t>
          </a:r>
          <a:r>
            <a:rPr lang="en-GB" sz="1600" dirty="0"/>
            <a:t> de </a:t>
          </a:r>
          <a:r>
            <a:rPr lang="en-GB" sz="1600" dirty="0" err="1"/>
            <a:t>maquinas</a:t>
          </a:r>
          <a:r>
            <a:rPr lang="en-GB" sz="1600" dirty="0"/>
            <a:t> de </a:t>
          </a:r>
          <a:r>
            <a:rPr lang="en-GB" sz="1600" dirty="0" err="1"/>
            <a:t>escribir</a:t>
          </a:r>
          <a:r>
            <a:rPr lang="en-GB" sz="1600" dirty="0"/>
            <a:t> </a:t>
          </a:r>
          <a:r>
            <a:rPr lang="en-GB" sz="1600" dirty="0" err="1"/>
            <a:t>electricas</a:t>
          </a:r>
          <a:r>
            <a:rPr lang="en-GB" sz="1600" dirty="0"/>
            <a:t> con </a:t>
          </a:r>
          <a:r>
            <a:rPr lang="en-GB" sz="1600" dirty="0" err="1"/>
            <a:t>origem</a:t>
          </a:r>
          <a:r>
            <a:rPr lang="en-GB" sz="1600" dirty="0"/>
            <a:t> Taiwan </a:t>
          </a:r>
          <a:r>
            <a:rPr lang="en-GB" sz="1600" dirty="0" err="1"/>
            <a:t>producidas</a:t>
          </a:r>
          <a:r>
            <a:rPr lang="en-GB" sz="1600" dirty="0"/>
            <a:t> con </a:t>
          </a:r>
          <a:r>
            <a:rPr lang="en-GB" sz="1600" dirty="0" err="1"/>
            <a:t>componentes</a:t>
          </a:r>
          <a:r>
            <a:rPr lang="en-GB" sz="1600" dirty="0"/>
            <a:t> de </a:t>
          </a:r>
          <a:r>
            <a:rPr lang="en-GB" sz="1600" dirty="0" err="1"/>
            <a:t>Jápon</a:t>
          </a:r>
          <a:endParaRPr lang="pt-PT" sz="1600" dirty="0"/>
        </a:p>
      </dgm:t>
    </dgm:pt>
    <dgm:pt modelId="{DA94CCCF-86C3-4A2E-A434-DD5A4C52A00D}" type="sibTrans" cxnId="{5D6351ED-2B26-4F33-ADC8-5F6396A4EAA3}">
      <dgm:prSet/>
      <dgm:spPr/>
      <dgm:t>
        <a:bodyPr/>
        <a:lstStyle/>
        <a:p>
          <a:endParaRPr lang="en-GB"/>
        </a:p>
      </dgm:t>
    </dgm:pt>
    <dgm:pt modelId="{A5241509-DBFD-475B-A4B1-3BBEF81F5F89}" type="parTrans" cxnId="{5D6351ED-2B26-4F33-ADC8-5F6396A4EAA3}">
      <dgm:prSet/>
      <dgm:spPr/>
      <dgm:t>
        <a:bodyPr/>
        <a:lstStyle/>
        <a:p>
          <a:endParaRPr lang="en-GB"/>
        </a:p>
      </dgm:t>
    </dgm:pt>
    <dgm:pt modelId="{6597E979-871D-484F-BAB0-5639C877D8A5}">
      <dgm:prSet custT="1"/>
      <dgm:spPr/>
      <dgm:t>
        <a:bodyPr/>
        <a:lstStyle/>
        <a:p>
          <a:pPr algn="ct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El mero enfoque asentado sobre criterios de carácter técnico exclusivamente puede no ser concluyente para la determinación del origen, por lo que, en tales casos, debe tenerse en cuenta, de manera subsidiaria, el valor añadido derivado de dicha operación de montaje</a:t>
          </a:r>
          <a:endParaRPr kumimoji="0" lang="en-GB" sz="1600" b="0" i="0" u="none" strike="noStrike" cap="none" spc="0" normalizeH="0" baseline="0" noProof="0" dirty="0">
            <a:ln>
              <a:noFill/>
            </a:ln>
            <a:solidFill>
              <a:schemeClr val="bg1"/>
            </a:solidFill>
            <a:effectLst/>
            <a:uLnTx/>
            <a:uFillTx/>
            <a:latin typeface="Trebuchet MS" panose="020B0603020202020204" pitchFamily="34" charset="0"/>
          </a:endParaRPr>
        </a:p>
      </dgm:t>
    </dgm:pt>
    <dgm:pt modelId="{FCE48256-EE50-4460-9664-76732AC2C43C}" type="parTrans" cxnId="{C6492F7A-3104-4683-9291-22801489D42B}">
      <dgm:prSet/>
      <dgm:spPr/>
      <dgm:t>
        <a:bodyPr/>
        <a:lstStyle/>
        <a:p>
          <a:endParaRPr lang="en-GB"/>
        </a:p>
      </dgm:t>
    </dgm:pt>
    <dgm:pt modelId="{C46B80E9-004A-4844-8A72-0294C5A0D723}" type="sibTrans" cxnId="{C6492F7A-3104-4683-9291-22801489D42B}">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9E5E0689-63BF-4EC9-8813-6C5AA546013F}" type="pres">
      <dgm:prSet presAssocID="{0BB3EB7E-23F1-4D60-89DA-F9D87EA03A3B}" presName="node" presStyleLbl="node1" presStyleIdx="0" presStyleCnt="3">
        <dgm:presLayoutVars>
          <dgm:bulletEnabled val="1"/>
        </dgm:presLayoutVars>
      </dgm:prSet>
      <dgm:spPr/>
    </dgm:pt>
    <dgm:pt modelId="{EB9429B6-FEC1-4225-BC78-A424A04D330E}" type="pres">
      <dgm:prSet presAssocID="{DA94CCCF-86C3-4A2E-A434-DD5A4C52A00D}" presName="sibTrans" presStyleLbl="sibTrans2D1" presStyleIdx="0" presStyleCnt="2"/>
      <dgm:spPr/>
    </dgm:pt>
    <dgm:pt modelId="{12D8F6F2-092C-4025-9125-A55CC8DB22B8}" type="pres">
      <dgm:prSet presAssocID="{DA94CCCF-86C3-4A2E-A434-DD5A4C52A00D}" presName="connectorText" presStyleLbl="sibTrans2D1" presStyleIdx="0" presStyleCnt="2"/>
      <dgm:spPr/>
    </dgm:pt>
    <dgm:pt modelId="{E579E862-DC6D-4531-AF17-F9E2ABD65C72}" type="pres">
      <dgm:prSet presAssocID="{6597E979-871D-484F-BAB0-5639C877D8A5}" presName="node" presStyleLbl="node1" presStyleIdx="1" presStyleCnt="3">
        <dgm:presLayoutVars>
          <dgm:bulletEnabled val="1"/>
        </dgm:presLayoutVars>
      </dgm:prSet>
      <dgm:spPr/>
    </dgm:pt>
    <dgm:pt modelId="{D44B182E-7F2A-44E1-BC60-308728D2A6B0}" type="pres">
      <dgm:prSet presAssocID="{C46B80E9-004A-4844-8A72-0294C5A0D723}" presName="sibTrans" presStyleLbl="sibTrans2D1" presStyleIdx="1" presStyleCnt="2"/>
      <dgm:spPr/>
    </dgm:pt>
    <dgm:pt modelId="{2302A245-A2F8-464D-96EF-C0B58DDB81DD}" type="pres">
      <dgm:prSet presAssocID="{C46B80E9-004A-4844-8A72-0294C5A0D723}" presName="connectorText" presStyleLbl="sibTrans2D1" presStyleIdx="1" presStyleCnt="2"/>
      <dgm:spPr/>
    </dgm:pt>
    <dgm:pt modelId="{E28A75AA-ABF0-4EE5-BC40-DC39C1C964F5}" type="pres">
      <dgm:prSet presAssocID="{7CA45EC9-B745-48B8-B2EE-6F6C9437DBF3}" presName="node" presStyleLbl="node1" presStyleIdx="2" presStyleCnt="3">
        <dgm:presLayoutVars>
          <dgm:bulletEnabled val="1"/>
        </dgm:presLayoutVars>
      </dgm:prSet>
      <dgm:spPr/>
    </dgm:pt>
  </dgm:ptLst>
  <dgm:cxnLst>
    <dgm:cxn modelId="{FBA34167-2427-4B16-8765-8842EF882153}" type="presOf" srcId="{C46B80E9-004A-4844-8A72-0294C5A0D723}" destId="{2302A245-A2F8-464D-96EF-C0B58DDB81DD}" srcOrd="1" destOrd="0" presId="urn:microsoft.com/office/officeart/2005/8/layout/process1"/>
    <dgm:cxn modelId="{0DB9B668-16D3-466C-A39D-722B8324158C}" type="presOf" srcId="{FD60882E-C34C-4881-811D-1E759710FB36}" destId="{72751050-399A-4C96-B100-5B338103B4A4}" srcOrd="0" destOrd="0" presId="urn:microsoft.com/office/officeart/2005/8/layout/process1"/>
    <dgm:cxn modelId="{81FC424C-FCC8-4AE6-AABD-AD35477AED68}" type="presOf" srcId="{DA94CCCF-86C3-4A2E-A434-DD5A4C52A00D}" destId="{12D8F6F2-092C-4025-9125-A55CC8DB22B8}" srcOrd="1" destOrd="0" presId="urn:microsoft.com/office/officeart/2005/8/layout/process1"/>
    <dgm:cxn modelId="{1CC12658-9EBD-4856-90DC-B133B08DCD55}" srcId="{FD60882E-C34C-4881-811D-1E759710FB36}" destId="{7CA45EC9-B745-48B8-B2EE-6F6C9437DBF3}" srcOrd="2" destOrd="0" parTransId="{05362259-7A9B-4E85-99E9-11A197B6D3A7}" sibTransId="{809AB33B-665D-4E20-9405-874DE61EB8EE}"/>
    <dgm:cxn modelId="{C6492F7A-3104-4683-9291-22801489D42B}" srcId="{FD60882E-C34C-4881-811D-1E759710FB36}" destId="{6597E979-871D-484F-BAB0-5639C877D8A5}" srcOrd="1" destOrd="0" parTransId="{FCE48256-EE50-4460-9664-76732AC2C43C}" sibTransId="{C46B80E9-004A-4844-8A72-0294C5A0D723}"/>
    <dgm:cxn modelId="{498C6FB2-4164-4F5C-A733-E52043299C75}" type="presOf" srcId="{DA94CCCF-86C3-4A2E-A434-DD5A4C52A00D}" destId="{EB9429B6-FEC1-4225-BC78-A424A04D330E}" srcOrd="0" destOrd="0" presId="urn:microsoft.com/office/officeart/2005/8/layout/process1"/>
    <dgm:cxn modelId="{271BFFBE-C708-415E-995C-93EF3AE7D36B}" type="presOf" srcId="{6597E979-871D-484F-BAB0-5639C877D8A5}" destId="{E579E862-DC6D-4531-AF17-F9E2ABD65C72}" srcOrd="0" destOrd="0" presId="urn:microsoft.com/office/officeart/2005/8/layout/process1"/>
    <dgm:cxn modelId="{F75C67D5-ED32-4D23-9889-0334E1E5C11E}" type="presOf" srcId="{C46B80E9-004A-4844-8A72-0294C5A0D723}" destId="{D44B182E-7F2A-44E1-BC60-308728D2A6B0}" srcOrd="0" destOrd="0" presId="urn:microsoft.com/office/officeart/2005/8/layout/process1"/>
    <dgm:cxn modelId="{5E4964E8-5379-442D-94E7-DCDF16F31C2B}" type="presOf" srcId="{0BB3EB7E-23F1-4D60-89DA-F9D87EA03A3B}" destId="{9E5E0689-63BF-4EC9-8813-6C5AA546013F}"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5D6351ED-2B26-4F33-ADC8-5F6396A4EAA3}" srcId="{FD60882E-C34C-4881-811D-1E759710FB36}" destId="{0BB3EB7E-23F1-4D60-89DA-F9D87EA03A3B}" srcOrd="0" destOrd="0" parTransId="{A5241509-DBFD-475B-A4B1-3BBEF81F5F89}" sibTransId="{DA94CCCF-86C3-4A2E-A434-DD5A4C52A00D}"/>
    <dgm:cxn modelId="{A7C433AC-9D79-467F-BC96-839F85A098F6}" type="presParOf" srcId="{72751050-399A-4C96-B100-5B338103B4A4}" destId="{9E5E0689-63BF-4EC9-8813-6C5AA546013F}" srcOrd="0" destOrd="0" presId="urn:microsoft.com/office/officeart/2005/8/layout/process1"/>
    <dgm:cxn modelId="{D412D020-E64D-4FCC-AD72-34836E1D0F21}" type="presParOf" srcId="{72751050-399A-4C96-B100-5B338103B4A4}" destId="{EB9429B6-FEC1-4225-BC78-A424A04D330E}" srcOrd="1" destOrd="0" presId="urn:microsoft.com/office/officeart/2005/8/layout/process1"/>
    <dgm:cxn modelId="{6F6CD72C-BA68-4D15-BEBD-A367CE25F29D}" type="presParOf" srcId="{EB9429B6-FEC1-4225-BC78-A424A04D330E}" destId="{12D8F6F2-092C-4025-9125-A55CC8DB22B8}" srcOrd="0" destOrd="0" presId="urn:microsoft.com/office/officeart/2005/8/layout/process1"/>
    <dgm:cxn modelId="{3B9A2828-EB52-4FC4-995F-4E055DDB92A8}" type="presParOf" srcId="{72751050-399A-4C96-B100-5B338103B4A4}" destId="{E579E862-DC6D-4531-AF17-F9E2ABD65C72}" srcOrd="2" destOrd="0" presId="urn:microsoft.com/office/officeart/2005/8/layout/process1"/>
    <dgm:cxn modelId="{677C26C1-079D-4931-B4DD-BAA8D4C5B2A3}" type="presParOf" srcId="{72751050-399A-4C96-B100-5B338103B4A4}" destId="{D44B182E-7F2A-44E1-BC60-308728D2A6B0}" srcOrd="3" destOrd="0" presId="urn:microsoft.com/office/officeart/2005/8/layout/process1"/>
    <dgm:cxn modelId="{A647B7E7-4948-43A4-B33B-45B4D663BF52}" type="presParOf" srcId="{D44B182E-7F2A-44E1-BC60-308728D2A6B0}" destId="{2302A245-A2F8-464D-96EF-C0B58DDB81DD}" srcOrd="0" destOrd="0" presId="urn:microsoft.com/office/officeart/2005/8/layout/process1"/>
    <dgm:cxn modelId="{3DD406F7-1BF5-4C98-9B35-48CBA1C63202}" type="presParOf" srcId="{72751050-399A-4C96-B100-5B338103B4A4}" destId="{E28A75AA-ABF0-4EE5-BC40-DC39C1C964F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D60882E-C34C-4881-811D-1E759710FB36}" type="doc">
      <dgm:prSet loTypeId="urn:microsoft.com/office/officeart/2005/8/layout/process1" loCatId="process" qsTypeId="urn:microsoft.com/office/officeart/2005/8/quickstyle/simple1" qsCatId="simple" csTypeId="urn:microsoft.com/office/officeart/2005/8/colors/accent2_2" csCatId="accent2" phldr="1"/>
      <dgm:spPr/>
      <dgm:t>
        <a:bodyPr/>
        <a:lstStyle/>
        <a:p>
          <a:endParaRPr lang="en-GB"/>
        </a:p>
      </dgm:t>
    </dgm:pt>
    <dgm:pt modelId="{7CA45EC9-B745-48B8-B2EE-6F6C9437DBF3}">
      <dgm:prSet/>
      <dgm:spPr>
        <a:solidFill>
          <a:srgbClr val="00B050"/>
        </a:solidFill>
      </dgm:spPr>
      <dgm:t>
        <a:bodyPr/>
        <a:lstStyle/>
        <a:p>
          <a:r>
            <a:rPr lang="es-ES" dirty="0">
              <a:solidFill>
                <a:schemeClr val="bg1"/>
              </a:solidFill>
            </a:rPr>
            <a:t>Hay una transformación sustancial</a:t>
          </a:r>
          <a:endParaRPr lang="pt-PT" b="0" u="none" dirty="0"/>
        </a:p>
      </dgm:t>
    </dgm:pt>
    <dgm:pt modelId="{809AB33B-665D-4E20-9405-874DE61EB8EE}" type="sibTrans" cxnId="{1CC12658-9EBD-4856-90DC-B133B08DCD55}">
      <dgm:prSet/>
      <dgm:spPr/>
      <dgm:t>
        <a:bodyPr/>
        <a:lstStyle/>
        <a:p>
          <a:endParaRPr lang="en-GB"/>
        </a:p>
      </dgm:t>
    </dgm:pt>
    <dgm:pt modelId="{05362259-7A9B-4E85-99E9-11A197B6D3A7}" type="parTrans" cxnId="{1CC12658-9EBD-4856-90DC-B133B08DCD55}">
      <dgm:prSet/>
      <dgm:spPr/>
      <dgm:t>
        <a:bodyPr/>
        <a:lstStyle/>
        <a:p>
          <a:endParaRPr lang="en-GB"/>
        </a:p>
      </dgm:t>
    </dgm:pt>
    <dgm:pt modelId="{0BB3EB7E-23F1-4D60-89DA-F9D87EA03A3B}">
      <dgm:prSet custT="1"/>
      <dgm:spPr/>
      <dgm:t>
        <a:bodyPr/>
        <a:lstStyle/>
        <a:p>
          <a:pPr algn="ctr"/>
          <a:r>
            <a:rPr lang="es-ES" sz="1600" dirty="0">
              <a:latin typeface="Trebuchet MS" panose="020B0603020202020204" pitchFamily="34" charset="0"/>
            </a:rPr>
            <a:t>Importación en Argentina de vajilla fabricada y exportada de Tailandia, pero producida con insumos no originarios de Tailandia</a:t>
          </a:r>
          <a:endParaRPr lang="pt-PT" sz="1600" dirty="0"/>
        </a:p>
      </dgm:t>
    </dgm:pt>
    <dgm:pt modelId="{DA94CCCF-86C3-4A2E-A434-DD5A4C52A00D}" type="sibTrans" cxnId="{5D6351ED-2B26-4F33-ADC8-5F6396A4EAA3}">
      <dgm:prSet/>
      <dgm:spPr/>
      <dgm:t>
        <a:bodyPr/>
        <a:lstStyle/>
        <a:p>
          <a:endParaRPr lang="en-GB"/>
        </a:p>
      </dgm:t>
    </dgm:pt>
    <dgm:pt modelId="{A5241509-DBFD-475B-A4B1-3BBEF81F5F89}" type="parTrans" cxnId="{5D6351ED-2B26-4F33-ADC8-5F6396A4EAA3}">
      <dgm:prSet/>
      <dgm:spPr/>
      <dgm:t>
        <a:bodyPr/>
        <a:lstStyle/>
        <a:p>
          <a:endParaRPr lang="en-GB"/>
        </a:p>
      </dgm:t>
    </dgm:pt>
    <dgm:pt modelId="{6597E979-871D-484F-BAB0-5639C877D8A5}">
      <dgm:prSet custT="1"/>
      <dgm:spPr/>
      <dgm:t>
        <a:bodyPr/>
        <a:lstStyle/>
        <a:p>
          <a:pPr algn="ctr"/>
          <a:r>
            <a:rPr kumimoji="0" lang="es-ES" sz="1600" b="0" i="0" u="none" strike="noStrike" cap="none" spc="0" normalizeH="0" baseline="0" noProof="0" dirty="0">
              <a:ln>
                <a:noFill/>
              </a:ln>
              <a:solidFill>
                <a:schemeClr val="bg1"/>
              </a:solidFill>
              <a:effectLst/>
              <a:uLnTx/>
              <a:uFillTx/>
              <a:latin typeface="Trebuchet MS" panose="020B0603020202020204" pitchFamily="34" charset="0"/>
            </a:rPr>
            <a:t>Que los insumos citados clasifican en una partida arancelaria distinta a la del producto final, cumpliendo de esta manera la regla de origen “salto de partida”</a:t>
          </a:r>
          <a:endParaRPr kumimoji="0" lang="en-GB" sz="1600" b="0" i="0" u="none" strike="noStrike" cap="none" spc="0" normalizeH="0" baseline="0" noProof="0" dirty="0">
            <a:ln>
              <a:noFill/>
            </a:ln>
            <a:solidFill>
              <a:schemeClr val="bg1"/>
            </a:solidFill>
            <a:effectLst/>
            <a:uLnTx/>
            <a:uFillTx/>
            <a:latin typeface="Trebuchet MS" panose="020B0603020202020204" pitchFamily="34" charset="0"/>
          </a:endParaRPr>
        </a:p>
      </dgm:t>
    </dgm:pt>
    <dgm:pt modelId="{FCE48256-EE50-4460-9664-76732AC2C43C}" type="parTrans" cxnId="{C6492F7A-3104-4683-9291-22801489D42B}">
      <dgm:prSet/>
      <dgm:spPr/>
      <dgm:t>
        <a:bodyPr/>
        <a:lstStyle/>
        <a:p>
          <a:endParaRPr lang="en-GB"/>
        </a:p>
      </dgm:t>
    </dgm:pt>
    <dgm:pt modelId="{C46B80E9-004A-4844-8A72-0294C5A0D723}" type="sibTrans" cxnId="{C6492F7A-3104-4683-9291-22801489D42B}">
      <dgm:prSet/>
      <dgm:spPr/>
      <dgm:t>
        <a:bodyPr/>
        <a:lstStyle/>
        <a:p>
          <a:endParaRPr lang="en-GB"/>
        </a:p>
      </dgm:t>
    </dgm:pt>
    <dgm:pt modelId="{72751050-399A-4C96-B100-5B338103B4A4}" type="pres">
      <dgm:prSet presAssocID="{FD60882E-C34C-4881-811D-1E759710FB36}" presName="Name0" presStyleCnt="0">
        <dgm:presLayoutVars>
          <dgm:dir/>
          <dgm:resizeHandles val="exact"/>
        </dgm:presLayoutVars>
      </dgm:prSet>
      <dgm:spPr/>
    </dgm:pt>
    <dgm:pt modelId="{9E5E0689-63BF-4EC9-8813-6C5AA546013F}" type="pres">
      <dgm:prSet presAssocID="{0BB3EB7E-23F1-4D60-89DA-F9D87EA03A3B}" presName="node" presStyleLbl="node1" presStyleIdx="0" presStyleCnt="3">
        <dgm:presLayoutVars>
          <dgm:bulletEnabled val="1"/>
        </dgm:presLayoutVars>
      </dgm:prSet>
      <dgm:spPr/>
    </dgm:pt>
    <dgm:pt modelId="{EB9429B6-FEC1-4225-BC78-A424A04D330E}" type="pres">
      <dgm:prSet presAssocID="{DA94CCCF-86C3-4A2E-A434-DD5A4C52A00D}" presName="sibTrans" presStyleLbl="sibTrans2D1" presStyleIdx="0" presStyleCnt="2"/>
      <dgm:spPr/>
    </dgm:pt>
    <dgm:pt modelId="{12D8F6F2-092C-4025-9125-A55CC8DB22B8}" type="pres">
      <dgm:prSet presAssocID="{DA94CCCF-86C3-4A2E-A434-DD5A4C52A00D}" presName="connectorText" presStyleLbl="sibTrans2D1" presStyleIdx="0" presStyleCnt="2"/>
      <dgm:spPr/>
    </dgm:pt>
    <dgm:pt modelId="{E579E862-DC6D-4531-AF17-F9E2ABD65C72}" type="pres">
      <dgm:prSet presAssocID="{6597E979-871D-484F-BAB0-5639C877D8A5}" presName="node" presStyleLbl="node1" presStyleIdx="1" presStyleCnt="3">
        <dgm:presLayoutVars>
          <dgm:bulletEnabled val="1"/>
        </dgm:presLayoutVars>
      </dgm:prSet>
      <dgm:spPr/>
    </dgm:pt>
    <dgm:pt modelId="{D44B182E-7F2A-44E1-BC60-308728D2A6B0}" type="pres">
      <dgm:prSet presAssocID="{C46B80E9-004A-4844-8A72-0294C5A0D723}" presName="sibTrans" presStyleLbl="sibTrans2D1" presStyleIdx="1" presStyleCnt="2"/>
      <dgm:spPr/>
    </dgm:pt>
    <dgm:pt modelId="{2302A245-A2F8-464D-96EF-C0B58DDB81DD}" type="pres">
      <dgm:prSet presAssocID="{C46B80E9-004A-4844-8A72-0294C5A0D723}" presName="connectorText" presStyleLbl="sibTrans2D1" presStyleIdx="1" presStyleCnt="2"/>
      <dgm:spPr/>
    </dgm:pt>
    <dgm:pt modelId="{E28A75AA-ABF0-4EE5-BC40-DC39C1C964F5}" type="pres">
      <dgm:prSet presAssocID="{7CA45EC9-B745-48B8-B2EE-6F6C9437DBF3}" presName="node" presStyleLbl="node1" presStyleIdx="2" presStyleCnt="3">
        <dgm:presLayoutVars>
          <dgm:bulletEnabled val="1"/>
        </dgm:presLayoutVars>
      </dgm:prSet>
      <dgm:spPr/>
    </dgm:pt>
  </dgm:ptLst>
  <dgm:cxnLst>
    <dgm:cxn modelId="{FBA34167-2427-4B16-8765-8842EF882153}" type="presOf" srcId="{C46B80E9-004A-4844-8A72-0294C5A0D723}" destId="{2302A245-A2F8-464D-96EF-C0B58DDB81DD}" srcOrd="1" destOrd="0" presId="urn:microsoft.com/office/officeart/2005/8/layout/process1"/>
    <dgm:cxn modelId="{0DB9B668-16D3-466C-A39D-722B8324158C}" type="presOf" srcId="{FD60882E-C34C-4881-811D-1E759710FB36}" destId="{72751050-399A-4C96-B100-5B338103B4A4}" srcOrd="0" destOrd="0" presId="urn:microsoft.com/office/officeart/2005/8/layout/process1"/>
    <dgm:cxn modelId="{81FC424C-FCC8-4AE6-AABD-AD35477AED68}" type="presOf" srcId="{DA94CCCF-86C3-4A2E-A434-DD5A4C52A00D}" destId="{12D8F6F2-092C-4025-9125-A55CC8DB22B8}" srcOrd="1" destOrd="0" presId="urn:microsoft.com/office/officeart/2005/8/layout/process1"/>
    <dgm:cxn modelId="{1CC12658-9EBD-4856-90DC-B133B08DCD55}" srcId="{FD60882E-C34C-4881-811D-1E759710FB36}" destId="{7CA45EC9-B745-48B8-B2EE-6F6C9437DBF3}" srcOrd="2" destOrd="0" parTransId="{05362259-7A9B-4E85-99E9-11A197B6D3A7}" sibTransId="{809AB33B-665D-4E20-9405-874DE61EB8EE}"/>
    <dgm:cxn modelId="{C6492F7A-3104-4683-9291-22801489D42B}" srcId="{FD60882E-C34C-4881-811D-1E759710FB36}" destId="{6597E979-871D-484F-BAB0-5639C877D8A5}" srcOrd="1" destOrd="0" parTransId="{FCE48256-EE50-4460-9664-76732AC2C43C}" sibTransId="{C46B80E9-004A-4844-8A72-0294C5A0D723}"/>
    <dgm:cxn modelId="{498C6FB2-4164-4F5C-A733-E52043299C75}" type="presOf" srcId="{DA94CCCF-86C3-4A2E-A434-DD5A4C52A00D}" destId="{EB9429B6-FEC1-4225-BC78-A424A04D330E}" srcOrd="0" destOrd="0" presId="urn:microsoft.com/office/officeart/2005/8/layout/process1"/>
    <dgm:cxn modelId="{271BFFBE-C708-415E-995C-93EF3AE7D36B}" type="presOf" srcId="{6597E979-871D-484F-BAB0-5639C877D8A5}" destId="{E579E862-DC6D-4531-AF17-F9E2ABD65C72}" srcOrd="0" destOrd="0" presId="urn:microsoft.com/office/officeart/2005/8/layout/process1"/>
    <dgm:cxn modelId="{F75C67D5-ED32-4D23-9889-0334E1E5C11E}" type="presOf" srcId="{C46B80E9-004A-4844-8A72-0294C5A0D723}" destId="{D44B182E-7F2A-44E1-BC60-308728D2A6B0}" srcOrd="0" destOrd="0" presId="urn:microsoft.com/office/officeart/2005/8/layout/process1"/>
    <dgm:cxn modelId="{5E4964E8-5379-442D-94E7-DCDF16F31C2B}" type="presOf" srcId="{0BB3EB7E-23F1-4D60-89DA-F9D87EA03A3B}" destId="{9E5E0689-63BF-4EC9-8813-6C5AA546013F}" srcOrd="0" destOrd="0" presId="urn:microsoft.com/office/officeart/2005/8/layout/process1"/>
    <dgm:cxn modelId="{2E4E5DEC-B515-461D-B743-6AE17F122FF6}" type="presOf" srcId="{7CA45EC9-B745-48B8-B2EE-6F6C9437DBF3}" destId="{E28A75AA-ABF0-4EE5-BC40-DC39C1C964F5}" srcOrd="0" destOrd="0" presId="urn:microsoft.com/office/officeart/2005/8/layout/process1"/>
    <dgm:cxn modelId="{5D6351ED-2B26-4F33-ADC8-5F6396A4EAA3}" srcId="{FD60882E-C34C-4881-811D-1E759710FB36}" destId="{0BB3EB7E-23F1-4D60-89DA-F9D87EA03A3B}" srcOrd="0" destOrd="0" parTransId="{A5241509-DBFD-475B-A4B1-3BBEF81F5F89}" sibTransId="{DA94CCCF-86C3-4A2E-A434-DD5A4C52A00D}"/>
    <dgm:cxn modelId="{A7C433AC-9D79-467F-BC96-839F85A098F6}" type="presParOf" srcId="{72751050-399A-4C96-B100-5B338103B4A4}" destId="{9E5E0689-63BF-4EC9-8813-6C5AA546013F}" srcOrd="0" destOrd="0" presId="urn:microsoft.com/office/officeart/2005/8/layout/process1"/>
    <dgm:cxn modelId="{D412D020-E64D-4FCC-AD72-34836E1D0F21}" type="presParOf" srcId="{72751050-399A-4C96-B100-5B338103B4A4}" destId="{EB9429B6-FEC1-4225-BC78-A424A04D330E}" srcOrd="1" destOrd="0" presId="urn:microsoft.com/office/officeart/2005/8/layout/process1"/>
    <dgm:cxn modelId="{6F6CD72C-BA68-4D15-BEBD-A367CE25F29D}" type="presParOf" srcId="{EB9429B6-FEC1-4225-BC78-A424A04D330E}" destId="{12D8F6F2-092C-4025-9125-A55CC8DB22B8}" srcOrd="0" destOrd="0" presId="urn:microsoft.com/office/officeart/2005/8/layout/process1"/>
    <dgm:cxn modelId="{3B9A2828-EB52-4FC4-995F-4E055DDB92A8}" type="presParOf" srcId="{72751050-399A-4C96-B100-5B338103B4A4}" destId="{E579E862-DC6D-4531-AF17-F9E2ABD65C72}" srcOrd="2" destOrd="0" presId="urn:microsoft.com/office/officeart/2005/8/layout/process1"/>
    <dgm:cxn modelId="{677C26C1-079D-4931-B4DD-BAA8D4C5B2A3}" type="presParOf" srcId="{72751050-399A-4C96-B100-5B338103B4A4}" destId="{D44B182E-7F2A-44E1-BC60-308728D2A6B0}" srcOrd="3" destOrd="0" presId="urn:microsoft.com/office/officeart/2005/8/layout/process1"/>
    <dgm:cxn modelId="{A647B7E7-4948-43A4-B33B-45B4D663BF52}" type="presParOf" srcId="{D44B182E-7F2A-44E1-BC60-308728D2A6B0}" destId="{2302A245-A2F8-464D-96EF-C0B58DDB81DD}" srcOrd="0" destOrd="0" presId="urn:microsoft.com/office/officeart/2005/8/layout/process1"/>
    <dgm:cxn modelId="{3DD406F7-1BF5-4C98-9B35-48CBA1C63202}" type="presParOf" srcId="{72751050-399A-4C96-B100-5B338103B4A4}" destId="{E28A75AA-ABF0-4EE5-BC40-DC39C1C964F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F21E0C-2C5F-4362-B35B-151BBC36306F}">
      <dsp:nvSpPr>
        <dsp:cNvPr id="0" name=""/>
        <dsp:cNvSpPr/>
      </dsp:nvSpPr>
      <dsp:spPr>
        <a:xfrm>
          <a:off x="2315" y="0"/>
          <a:ext cx="3601776" cy="464964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just" defTabSz="711200">
            <a:lnSpc>
              <a:spcPct val="90000"/>
            </a:lnSpc>
            <a:spcBef>
              <a:spcPct val="0"/>
            </a:spcBef>
            <a:spcAft>
              <a:spcPct val="35000"/>
            </a:spcAft>
            <a:buNone/>
          </a:pPr>
          <a:r>
            <a:rPr lang="es-ES" sz="1600" b="0" u="none" kern="1200" dirty="0"/>
            <a:t>El criterio respecto del cual el origen se determina considerando al país de origen como el país donde se llevó a cabo la última transformación de fabricación o de procesamiento, según la cual se confirió al producto su carácter esencial</a:t>
          </a:r>
          <a:endParaRPr lang="pt-PT" sz="1600" b="0" u="none" kern="1200" dirty="0"/>
        </a:p>
      </dsp:txBody>
      <dsp:txXfrm>
        <a:off x="2315" y="1859857"/>
        <a:ext cx="3601776" cy="1859857"/>
      </dsp:txXfrm>
    </dsp:sp>
    <dsp:sp modelId="{9A729988-EE58-40F9-BC47-D379E138F17A}">
      <dsp:nvSpPr>
        <dsp:cNvPr id="0" name=""/>
        <dsp:cNvSpPr/>
      </dsp:nvSpPr>
      <dsp:spPr>
        <a:xfrm>
          <a:off x="1029037" y="278978"/>
          <a:ext cx="1548331" cy="1548331"/>
        </a:xfrm>
        <a:prstGeom prst="ellipse">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7000" r="-7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875E86-D4F1-4BF9-9F00-37B4CC7B115B}">
      <dsp:nvSpPr>
        <dsp:cNvPr id="0" name=""/>
        <dsp:cNvSpPr/>
      </dsp:nvSpPr>
      <dsp:spPr>
        <a:xfrm>
          <a:off x="3712145" y="0"/>
          <a:ext cx="3601776" cy="464964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1">
          <a:noAutofit/>
        </a:bodyPr>
        <a:lstStyle/>
        <a:p>
          <a:pPr marL="0" lvl="0" indent="0" algn="l" defTabSz="711200">
            <a:lnSpc>
              <a:spcPct val="90000"/>
            </a:lnSpc>
            <a:spcBef>
              <a:spcPct val="0"/>
            </a:spcBef>
            <a:spcAft>
              <a:spcPct val="35000"/>
            </a:spcAft>
            <a:buNone/>
          </a:pPr>
          <a:r>
            <a:rPr lang="es-ES" sz="1600" kern="1200" dirty="0"/>
            <a:t>Transformación sustancial — Cambio de la clasificación arancelaria </a:t>
          </a:r>
        </a:p>
        <a:p>
          <a:pPr marL="0" lvl="0" indent="0" algn="l" defTabSz="711200">
            <a:lnSpc>
              <a:spcPct val="90000"/>
            </a:lnSpc>
            <a:spcBef>
              <a:spcPct val="0"/>
            </a:spcBef>
            <a:spcAft>
              <a:spcPct val="35000"/>
            </a:spcAft>
            <a:buNone/>
          </a:pPr>
          <a:endParaRPr lang="es-ES" sz="1600" kern="1200" dirty="0"/>
        </a:p>
        <a:p>
          <a:pPr marL="0" lvl="0" indent="0" algn="l" defTabSz="711200">
            <a:lnSpc>
              <a:spcPct val="90000"/>
            </a:lnSpc>
            <a:spcBef>
              <a:spcPct val="0"/>
            </a:spcBef>
            <a:spcAft>
              <a:spcPct val="35000"/>
            </a:spcAft>
            <a:buNone/>
          </a:pPr>
          <a:r>
            <a:rPr lang="es-MX" sz="1600" kern="1200" dirty="0"/>
            <a:t>Transformación sustancial — Criterios complementarios</a:t>
          </a:r>
          <a:endParaRPr lang="pt-PT" sz="1600" kern="1200" dirty="0"/>
        </a:p>
        <a:p>
          <a:pPr marL="171450" lvl="1" indent="-171450" algn="l" defTabSz="711200">
            <a:lnSpc>
              <a:spcPct val="90000"/>
            </a:lnSpc>
            <a:spcBef>
              <a:spcPct val="0"/>
            </a:spcBef>
            <a:spcAft>
              <a:spcPct val="15000"/>
            </a:spcAft>
            <a:buChar char="•"/>
          </a:pPr>
          <a:r>
            <a:rPr lang="es-ES" sz="1600" kern="1200" dirty="0"/>
            <a:t>porcentajes </a:t>
          </a:r>
          <a:r>
            <a:rPr lang="es-ES" sz="1600" i="1" kern="1200" dirty="0"/>
            <a:t>ad </a:t>
          </a:r>
          <a:r>
            <a:rPr lang="es-ES" sz="1600" i="1" kern="1200" dirty="0" err="1"/>
            <a:t>valorem</a:t>
          </a:r>
          <a:r>
            <a:rPr lang="es-ES" sz="1600" kern="1200" dirty="0"/>
            <a:t>  y/u</a:t>
          </a:r>
        </a:p>
        <a:p>
          <a:pPr marL="171450" lvl="1" indent="-171450" algn="l" defTabSz="711200">
            <a:lnSpc>
              <a:spcPct val="90000"/>
            </a:lnSpc>
            <a:spcBef>
              <a:spcPct val="0"/>
            </a:spcBef>
            <a:spcAft>
              <a:spcPct val="15000"/>
            </a:spcAft>
            <a:buChar char="•"/>
          </a:pPr>
          <a:r>
            <a:rPr lang="es-ES" sz="1600" kern="1200" dirty="0"/>
            <a:t>operaciones de fabricación o elaboración</a:t>
          </a:r>
        </a:p>
      </dsp:txBody>
      <dsp:txXfrm>
        <a:off x="3712145" y="1859857"/>
        <a:ext cx="3601776" cy="1859857"/>
      </dsp:txXfrm>
    </dsp:sp>
    <dsp:sp modelId="{A1A007FD-35E8-49A0-8FA0-FD15D333F029}">
      <dsp:nvSpPr>
        <dsp:cNvPr id="0" name=""/>
        <dsp:cNvSpPr/>
      </dsp:nvSpPr>
      <dsp:spPr>
        <a:xfrm>
          <a:off x="4738867" y="278978"/>
          <a:ext cx="1548331" cy="1548331"/>
        </a:xfrm>
        <a:prstGeom prst="ellipse">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44DE54-AF47-4383-8850-3B5B08D7EDC1}">
      <dsp:nvSpPr>
        <dsp:cNvPr id="0" name=""/>
        <dsp:cNvSpPr/>
      </dsp:nvSpPr>
      <dsp:spPr>
        <a:xfrm>
          <a:off x="7421975" y="0"/>
          <a:ext cx="3601776" cy="464964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marL="0" lvl="0" indent="0" algn="l" defTabSz="666750">
            <a:lnSpc>
              <a:spcPct val="90000"/>
            </a:lnSpc>
            <a:spcBef>
              <a:spcPct val="0"/>
            </a:spcBef>
            <a:spcAft>
              <a:spcPct val="35000"/>
            </a:spcAft>
            <a:buNone/>
          </a:pPr>
          <a:endParaRPr lang="es-ES" sz="1500" kern="1200" dirty="0"/>
        </a:p>
        <a:p>
          <a:pPr marL="114300" lvl="1" indent="-114300" algn="l" defTabSz="533400">
            <a:lnSpc>
              <a:spcPct val="90000"/>
            </a:lnSpc>
            <a:spcBef>
              <a:spcPct val="0"/>
            </a:spcBef>
            <a:spcAft>
              <a:spcPct val="15000"/>
            </a:spcAft>
            <a:buChar char="•"/>
          </a:pPr>
          <a:r>
            <a:rPr lang="es-ES" sz="1200" kern="1200" dirty="0"/>
            <a:t> </a:t>
          </a:r>
          <a:r>
            <a:rPr lang="es-ES" sz="1600" kern="1200" dirty="0"/>
            <a:t>Su última transformación o elaboración sustancial, </a:t>
          </a:r>
        </a:p>
        <a:p>
          <a:pPr marL="171450" lvl="1" indent="-171450" algn="l" defTabSz="711200">
            <a:lnSpc>
              <a:spcPct val="90000"/>
            </a:lnSpc>
            <a:spcBef>
              <a:spcPct val="0"/>
            </a:spcBef>
            <a:spcAft>
              <a:spcPct val="15000"/>
            </a:spcAft>
            <a:buChar char="•"/>
          </a:pPr>
          <a:r>
            <a:rPr lang="en-GB" sz="1600" kern="1200" dirty="0" err="1"/>
            <a:t>económicamente</a:t>
          </a:r>
          <a:r>
            <a:rPr lang="en-GB" sz="1600" kern="1200" dirty="0"/>
            <a:t> </a:t>
          </a:r>
          <a:r>
            <a:rPr lang="en-GB" sz="1600" kern="1200" dirty="0" err="1"/>
            <a:t>justificada</a:t>
          </a:r>
          <a:r>
            <a:rPr lang="en-GB" sz="1600" kern="1200" dirty="0"/>
            <a:t>,</a:t>
          </a:r>
          <a:endParaRPr lang="es-ES" sz="1600" kern="1200" dirty="0"/>
        </a:p>
        <a:p>
          <a:pPr marL="171450" lvl="1" indent="-171450" algn="l" defTabSz="711200">
            <a:lnSpc>
              <a:spcPct val="90000"/>
            </a:lnSpc>
            <a:spcBef>
              <a:spcPct val="0"/>
            </a:spcBef>
            <a:spcAft>
              <a:spcPct val="15000"/>
            </a:spcAft>
            <a:buChar char="•"/>
          </a:pPr>
          <a:r>
            <a:rPr lang="en-GB" sz="1600" kern="1200" dirty="0" err="1"/>
            <a:t>efectuada</a:t>
          </a:r>
          <a:r>
            <a:rPr lang="en-GB" sz="1600" kern="1200" dirty="0"/>
            <a:t> </a:t>
          </a:r>
          <a:r>
            <a:rPr lang="en-GB" sz="1600" kern="1200" dirty="0" err="1"/>
            <a:t>en</a:t>
          </a:r>
          <a:r>
            <a:rPr lang="en-GB" sz="1600" kern="1200" dirty="0"/>
            <a:t> </a:t>
          </a:r>
          <a:r>
            <a:rPr lang="en-GB" sz="1600" kern="1200" dirty="0" err="1"/>
            <a:t>una</a:t>
          </a:r>
          <a:r>
            <a:rPr lang="en-GB" sz="1600" kern="1200" dirty="0"/>
            <a:t> </a:t>
          </a:r>
          <a:r>
            <a:rPr lang="en-GB" sz="1600" kern="1200" dirty="0" err="1"/>
            <a:t>empresa</a:t>
          </a:r>
          <a:r>
            <a:rPr lang="en-GB" sz="1600" kern="1200" dirty="0"/>
            <a:t> </a:t>
          </a:r>
          <a:r>
            <a:rPr lang="en-GB" sz="1600" kern="1200" dirty="0" err="1"/>
            <a:t>equipada</a:t>
          </a:r>
          <a:r>
            <a:rPr lang="en-GB" sz="1600" kern="1200" dirty="0"/>
            <a:t> a </a:t>
          </a:r>
          <a:r>
            <a:rPr lang="en-GB" sz="1600" kern="1200" dirty="0" err="1"/>
            <a:t>tal</a:t>
          </a:r>
          <a:r>
            <a:rPr lang="en-GB" sz="1600" kern="1200" dirty="0"/>
            <a:t> </a:t>
          </a:r>
          <a:r>
            <a:rPr lang="en-GB" sz="1600" kern="1200" dirty="0" err="1"/>
            <a:t>efecto</a:t>
          </a:r>
          <a:r>
            <a:rPr lang="en-GB" sz="1600" kern="1200" dirty="0"/>
            <a:t>,</a:t>
          </a:r>
          <a:endParaRPr lang="es-ES" sz="1600" kern="1200" dirty="0"/>
        </a:p>
        <a:p>
          <a:pPr marL="171450" lvl="1" indent="-171450" algn="l" defTabSz="711200">
            <a:lnSpc>
              <a:spcPct val="90000"/>
            </a:lnSpc>
            <a:spcBef>
              <a:spcPct val="0"/>
            </a:spcBef>
            <a:spcAft>
              <a:spcPct val="15000"/>
            </a:spcAft>
            <a:buChar char="•"/>
          </a:pPr>
          <a:r>
            <a:rPr lang="en-GB" sz="1600" kern="1200" dirty="0"/>
            <a:t> </a:t>
          </a:r>
          <a:r>
            <a:rPr lang="es-ES" sz="1600" kern="1200" dirty="0"/>
            <a:t>y que haya conducido a la fabricación de un producto nuevo o que represente un grado de fabricación importante</a:t>
          </a:r>
        </a:p>
      </dsp:txBody>
      <dsp:txXfrm>
        <a:off x="7421975" y="1859857"/>
        <a:ext cx="3601776" cy="1859857"/>
      </dsp:txXfrm>
    </dsp:sp>
    <dsp:sp modelId="{6C13141E-FC23-4E21-8521-136C09120010}">
      <dsp:nvSpPr>
        <dsp:cNvPr id="0" name=""/>
        <dsp:cNvSpPr/>
      </dsp:nvSpPr>
      <dsp:spPr>
        <a:xfrm>
          <a:off x="8448698" y="278978"/>
          <a:ext cx="1548331" cy="1548331"/>
        </a:xfrm>
        <a:prstGeom prst="ellipse">
          <a:avLst/>
        </a:prstGeom>
        <a:blipFill>
          <a:blip xmlns:r="http://schemas.openxmlformats.org/officeDocument/2006/relationships" r:embed="rId5"/>
          <a:srcRect/>
          <a:stretch>
            <a:fillRect l="-25000" r="-25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14E547-2BF0-4E36-B926-B2AA5C948A59}">
      <dsp:nvSpPr>
        <dsp:cNvPr id="0" name=""/>
        <dsp:cNvSpPr/>
      </dsp:nvSpPr>
      <dsp:spPr>
        <a:xfrm>
          <a:off x="10516095" y="4115651"/>
          <a:ext cx="364067" cy="290981"/>
        </a:xfrm>
        <a:prstGeom prst="leftRightArrow">
          <a:avLst/>
        </a:prstGeom>
        <a:noFill/>
        <a:ln w="19050" cap="rnd"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E0689-63BF-4EC9-8813-6C5AA546013F}">
      <dsp:nvSpPr>
        <dsp:cNvPr id="0" name=""/>
        <dsp:cNvSpPr/>
      </dsp:nvSpPr>
      <dsp:spPr>
        <a:xfrm>
          <a:off x="9831" y="475943"/>
          <a:ext cx="2938557" cy="308548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Trebuchet MS" panose="020B0603020202020204" pitchFamily="34" charset="0"/>
            </a:rPr>
            <a:t>Importación en Argentina de ventiladores fabricados y exportados de Malasia, declarados como originarios de Malasia, pero producidos con insumos de origen de la República Popular China</a:t>
          </a:r>
          <a:endParaRPr lang="pt-PT" sz="1600" kern="1200" dirty="0"/>
        </a:p>
      </dsp:txBody>
      <dsp:txXfrm>
        <a:off x="95898" y="562010"/>
        <a:ext cx="2766423" cy="2913350"/>
      </dsp:txXfrm>
    </dsp:sp>
    <dsp:sp modelId="{EB9429B6-FEC1-4225-BC78-A424A04D330E}">
      <dsp:nvSpPr>
        <dsp:cNvPr id="0" name=""/>
        <dsp:cNvSpPr/>
      </dsp:nvSpPr>
      <dsp:spPr>
        <a:xfrm>
          <a:off x="324224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3242244" y="1800056"/>
        <a:ext cx="436082" cy="437258"/>
      </dsp:txXfrm>
    </dsp:sp>
    <dsp:sp modelId="{8AF89F9C-E2BC-4A89-A8EC-0E07D45EA2D9}">
      <dsp:nvSpPr>
        <dsp:cNvPr id="0" name=""/>
        <dsp:cNvSpPr/>
      </dsp:nvSpPr>
      <dsp:spPr>
        <a:xfrm>
          <a:off x="4123811" y="475943"/>
          <a:ext cx="2938557" cy="308548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Desembalaje de los componentes recibidos de la República Popular da China</a:t>
          </a:r>
        </a:p>
        <a:p>
          <a:pPr marL="0" lvl="0" indent="0" algn="ctr" defTabSz="711200">
            <a:lnSpc>
              <a:spcPct val="90000"/>
            </a:lnSpc>
            <a:spcBef>
              <a:spcPct val="0"/>
            </a:spcBef>
            <a:spcAft>
              <a:spcPct val="35000"/>
            </a:spcAft>
            <a:buNone/>
          </a:pPr>
          <a:endPar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endParaRPr>
        </a:p>
        <a:p>
          <a:pPr marL="0" lvl="0" indent="0" algn="ctr"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El equipamiento para la elaboración consiste básicamente en destornilladores, destornilladores eléctricos, alicates e instrumentos para efectuar el testeo eléctrico de los mismos</a:t>
          </a:r>
          <a:endParaRPr kumimoji="0" lang="en-GB" sz="1600" b="0" i="0" u="none" strike="noStrike" kern="1200" cap="none" spc="0" normalizeH="0" baseline="0" noProof="0" dirty="0">
            <a:ln>
              <a:noFill/>
            </a:ln>
            <a:solidFill>
              <a:schemeClr val="bg1"/>
            </a:solidFill>
            <a:effectLst/>
            <a:uLnTx/>
            <a:uFillTx/>
            <a:latin typeface="Trebuchet MS" panose="020B0603020202020204" pitchFamily="34" charset="0"/>
          </a:endParaRPr>
        </a:p>
      </dsp:txBody>
      <dsp:txXfrm>
        <a:off x="4209878" y="562010"/>
        <a:ext cx="2766423" cy="2913350"/>
      </dsp:txXfrm>
    </dsp:sp>
    <dsp:sp modelId="{D2BDF7FE-40D7-42B4-BED0-2E6023EA3180}">
      <dsp:nvSpPr>
        <dsp:cNvPr id="0" name=""/>
        <dsp:cNvSpPr/>
      </dsp:nvSpPr>
      <dsp:spPr>
        <a:xfrm>
          <a:off x="735622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7356224" y="1800056"/>
        <a:ext cx="436082" cy="437258"/>
      </dsp:txXfrm>
    </dsp:sp>
    <dsp:sp modelId="{E28A75AA-ABF0-4EE5-BC40-DC39C1C964F5}">
      <dsp:nvSpPr>
        <dsp:cNvPr id="0" name=""/>
        <dsp:cNvSpPr/>
      </dsp:nvSpPr>
      <dsp:spPr>
        <a:xfrm>
          <a:off x="8237791" y="475943"/>
          <a:ext cx="2938557" cy="3085484"/>
        </a:xfrm>
        <a:prstGeom prst="roundRect">
          <a:avLst>
            <a:gd name="adj" fmla="val 10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solidFill>
                <a:schemeClr val="bg1"/>
              </a:solidFill>
            </a:rPr>
            <a:t>No hay una transformación sustancial</a:t>
          </a:r>
          <a:endParaRPr lang="pt-PT" sz="2900" b="0" u="none" kern="1200" dirty="0"/>
        </a:p>
      </dsp:txBody>
      <dsp:txXfrm>
        <a:off x="8323858" y="562010"/>
        <a:ext cx="2766423" cy="29133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C4090-9589-41F7-8515-FBD0906EA97D}">
      <dsp:nvSpPr>
        <dsp:cNvPr id="0" name=""/>
        <dsp:cNvSpPr/>
      </dsp:nvSpPr>
      <dsp:spPr>
        <a:xfrm>
          <a:off x="2415" y="692494"/>
          <a:ext cx="2916709" cy="265238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Importación en Estados Unidos de componentes originarios de China por la fabricación de linternas militares</a:t>
          </a:r>
          <a:endParaRPr lang="en-GB" sz="1600" kern="1200" dirty="0"/>
        </a:p>
      </dsp:txBody>
      <dsp:txXfrm>
        <a:off x="80101" y="770180"/>
        <a:ext cx="2761337" cy="2497010"/>
      </dsp:txXfrm>
    </dsp:sp>
    <dsp:sp modelId="{571BEADD-3269-48DB-B3B0-EF58D5E28635}">
      <dsp:nvSpPr>
        <dsp:cNvPr id="0" name=""/>
        <dsp:cNvSpPr/>
      </dsp:nvSpPr>
      <dsp:spPr>
        <a:xfrm>
          <a:off x="3210794" y="1657014"/>
          <a:ext cx="618342" cy="723343"/>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3210794" y="1801683"/>
        <a:ext cx="432839" cy="434005"/>
      </dsp:txXfrm>
    </dsp:sp>
    <dsp:sp modelId="{BE926FEE-0AC2-4F61-9A47-E2EBF9FCC556}">
      <dsp:nvSpPr>
        <dsp:cNvPr id="0" name=""/>
        <dsp:cNvSpPr/>
      </dsp:nvSpPr>
      <dsp:spPr>
        <a:xfrm>
          <a:off x="4085807" y="692494"/>
          <a:ext cx="2916709" cy="265238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endParaRPr>
        </a:p>
        <a:p>
          <a:pPr marL="0" lvl="0" indent="0" algn="ctr"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Operaciones simples de montaje y programación</a:t>
          </a:r>
        </a:p>
        <a:p>
          <a:pPr marL="0" lvl="0" indent="0" algn="ctr" defTabSz="711200">
            <a:lnSpc>
              <a:spcPct val="90000"/>
            </a:lnSpc>
            <a:spcBef>
              <a:spcPct val="0"/>
            </a:spcBef>
            <a:spcAft>
              <a:spcPct val="35000"/>
            </a:spcAft>
            <a:buNone/>
          </a:pPr>
          <a:endPar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endParaRPr>
        </a:p>
        <a:p>
          <a:pPr marL="0" lvl="0" indent="0" algn="ctr"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La naturaleza del proceso de ensamblaje posterior a la importación no es suficientemente complejo como para dar lugar a una transformación sustancial.</a:t>
          </a:r>
          <a:endParaRPr kumimoji="0" lang="en-GB" sz="1600" b="0" i="0" u="none" strike="noStrike" kern="1200" cap="none" spc="0" normalizeH="0" baseline="0" noProof="0" dirty="0">
            <a:ln>
              <a:noFill/>
            </a:ln>
            <a:solidFill>
              <a:schemeClr val="bg1"/>
            </a:solidFill>
            <a:effectLst/>
            <a:uLnTx/>
            <a:uFillTx/>
            <a:latin typeface="Trebuchet MS" panose="020B0603020202020204" pitchFamily="34" charset="0"/>
          </a:endParaRPr>
        </a:p>
      </dsp:txBody>
      <dsp:txXfrm>
        <a:off x="4163493" y="770180"/>
        <a:ext cx="2761337" cy="2497010"/>
      </dsp:txXfrm>
    </dsp:sp>
    <dsp:sp modelId="{CA54D855-34FA-40E0-B996-056A02DEDE43}">
      <dsp:nvSpPr>
        <dsp:cNvPr id="0" name=""/>
        <dsp:cNvSpPr/>
      </dsp:nvSpPr>
      <dsp:spPr>
        <a:xfrm>
          <a:off x="7294187" y="1657014"/>
          <a:ext cx="618342" cy="723343"/>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7294187" y="1801683"/>
        <a:ext cx="432839" cy="434005"/>
      </dsp:txXfrm>
    </dsp:sp>
    <dsp:sp modelId="{E28A75AA-ABF0-4EE5-BC40-DC39C1C964F5}">
      <dsp:nvSpPr>
        <dsp:cNvPr id="0" name=""/>
        <dsp:cNvSpPr/>
      </dsp:nvSpPr>
      <dsp:spPr>
        <a:xfrm>
          <a:off x="8169200" y="692494"/>
          <a:ext cx="3014564" cy="2652382"/>
        </a:xfrm>
        <a:prstGeom prst="roundRect">
          <a:avLst>
            <a:gd name="adj" fmla="val 10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solidFill>
                <a:schemeClr val="bg1"/>
              </a:solidFill>
            </a:rPr>
            <a:t>No hay una transformación sustancial</a:t>
          </a:r>
          <a:endParaRPr lang="pt-PT" sz="2900" b="0" u="none" kern="1200" dirty="0"/>
        </a:p>
      </dsp:txBody>
      <dsp:txXfrm>
        <a:off x="8246886" y="770180"/>
        <a:ext cx="2859192" cy="249701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C4090-9589-41F7-8515-FBD0906EA97D}">
      <dsp:nvSpPr>
        <dsp:cNvPr id="0" name=""/>
        <dsp:cNvSpPr/>
      </dsp:nvSpPr>
      <dsp:spPr>
        <a:xfrm>
          <a:off x="2415" y="938592"/>
          <a:ext cx="2916709" cy="2160187"/>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Importación en Estados Unidos de </a:t>
          </a:r>
          <a:r>
            <a:rPr lang="en-GB" sz="1600" kern="1200" dirty="0" err="1"/>
            <a:t>telefonos</a:t>
          </a:r>
          <a:r>
            <a:rPr lang="en-GB" sz="1600" kern="1200" dirty="0"/>
            <a:t> sin cable </a:t>
          </a:r>
          <a:r>
            <a:rPr lang="en-GB" sz="1600" kern="1200" dirty="0" err="1"/>
            <a:t>producidos</a:t>
          </a:r>
          <a:r>
            <a:rPr lang="en-GB" sz="1600" kern="1200" dirty="0"/>
            <a:t> </a:t>
          </a:r>
          <a:r>
            <a:rPr lang="en-GB" sz="1600" kern="1200" dirty="0" err="1"/>
            <a:t>en</a:t>
          </a:r>
          <a:r>
            <a:rPr lang="en-GB" sz="1600" kern="1200" dirty="0"/>
            <a:t> Filipinas</a:t>
          </a:r>
        </a:p>
      </dsp:txBody>
      <dsp:txXfrm>
        <a:off x="65685" y="1001862"/>
        <a:ext cx="2790169" cy="2033647"/>
      </dsp:txXfrm>
    </dsp:sp>
    <dsp:sp modelId="{571BEADD-3269-48DB-B3B0-EF58D5E28635}">
      <dsp:nvSpPr>
        <dsp:cNvPr id="0" name=""/>
        <dsp:cNvSpPr/>
      </dsp:nvSpPr>
      <dsp:spPr>
        <a:xfrm>
          <a:off x="3210794" y="1657014"/>
          <a:ext cx="618342" cy="723343"/>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3210794" y="1801683"/>
        <a:ext cx="432839" cy="434005"/>
      </dsp:txXfrm>
    </dsp:sp>
    <dsp:sp modelId="{1B5CBE20-06A3-440F-984E-066FD250B3D8}">
      <dsp:nvSpPr>
        <dsp:cNvPr id="0" name=""/>
        <dsp:cNvSpPr/>
      </dsp:nvSpPr>
      <dsp:spPr>
        <a:xfrm>
          <a:off x="4085807" y="938592"/>
          <a:ext cx="2916709" cy="2160187"/>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La reunión de un gran número de componentes en una placa de circuito impreso puede ser interpretado como evidencia de que la prueba de transformación sustancial estaba satisfecha </a:t>
          </a:r>
          <a:endParaRPr kumimoji="0" lang="en-GB" sz="1600" b="0" i="0" u="none" strike="noStrike" kern="1200" cap="none" spc="0" normalizeH="0" baseline="0" noProof="0" dirty="0">
            <a:ln>
              <a:noFill/>
            </a:ln>
            <a:solidFill>
              <a:schemeClr val="bg1"/>
            </a:solidFill>
            <a:effectLst/>
            <a:uLnTx/>
            <a:uFillTx/>
            <a:latin typeface="Trebuchet MS" panose="020B0603020202020204" pitchFamily="34" charset="0"/>
          </a:endParaRPr>
        </a:p>
      </dsp:txBody>
      <dsp:txXfrm>
        <a:off x="4149077" y="1001862"/>
        <a:ext cx="2790169" cy="2033647"/>
      </dsp:txXfrm>
    </dsp:sp>
    <dsp:sp modelId="{E8CA8FBA-690E-488B-8EAA-0F275C305113}">
      <dsp:nvSpPr>
        <dsp:cNvPr id="0" name=""/>
        <dsp:cNvSpPr/>
      </dsp:nvSpPr>
      <dsp:spPr>
        <a:xfrm>
          <a:off x="7294187" y="1657014"/>
          <a:ext cx="618342" cy="723343"/>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7294187" y="1801683"/>
        <a:ext cx="432839" cy="434005"/>
      </dsp:txXfrm>
    </dsp:sp>
    <dsp:sp modelId="{E28A75AA-ABF0-4EE5-BC40-DC39C1C964F5}">
      <dsp:nvSpPr>
        <dsp:cNvPr id="0" name=""/>
        <dsp:cNvSpPr/>
      </dsp:nvSpPr>
      <dsp:spPr>
        <a:xfrm>
          <a:off x="8169200" y="938592"/>
          <a:ext cx="3014564" cy="2160187"/>
        </a:xfrm>
        <a:prstGeom prst="roundRect">
          <a:avLst>
            <a:gd name="adj" fmla="val 10000"/>
          </a:avLst>
        </a:prstGeom>
        <a:solidFill>
          <a:srgbClr val="00B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solidFill>
                <a:schemeClr val="bg1"/>
              </a:solidFill>
            </a:rPr>
            <a:t>Hay una transformación sustancial</a:t>
          </a:r>
          <a:endParaRPr lang="pt-PT" sz="2900" b="0" u="none" kern="1200" dirty="0"/>
        </a:p>
      </dsp:txBody>
      <dsp:txXfrm>
        <a:off x="8232470" y="1001862"/>
        <a:ext cx="2888024" cy="203364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E0689-63BF-4EC9-8813-6C5AA546013F}">
      <dsp:nvSpPr>
        <dsp:cNvPr id="0" name=""/>
        <dsp:cNvSpPr/>
      </dsp:nvSpPr>
      <dsp:spPr>
        <a:xfrm>
          <a:off x="111198" y="1046402"/>
          <a:ext cx="2935687" cy="266964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err="1"/>
            <a:t>Importación</a:t>
          </a:r>
          <a:r>
            <a:rPr lang="en-GB" sz="1600" kern="1200" dirty="0"/>
            <a:t> </a:t>
          </a:r>
          <a:r>
            <a:rPr lang="en-GB" sz="1600" kern="1200" dirty="0" err="1"/>
            <a:t>en</a:t>
          </a:r>
          <a:r>
            <a:rPr lang="en-GB" sz="1600" kern="1200" dirty="0"/>
            <a:t> </a:t>
          </a:r>
          <a:r>
            <a:rPr lang="en-GB" sz="1600" kern="1200" dirty="0" err="1"/>
            <a:t>Alemania</a:t>
          </a:r>
          <a:r>
            <a:rPr lang="en-GB" sz="1600" kern="1200" dirty="0"/>
            <a:t> de </a:t>
          </a:r>
          <a:r>
            <a:rPr lang="en-GB" sz="1600" kern="1200" dirty="0" err="1"/>
            <a:t>maquinas</a:t>
          </a:r>
          <a:r>
            <a:rPr lang="en-GB" sz="1600" kern="1200" dirty="0"/>
            <a:t> de </a:t>
          </a:r>
          <a:r>
            <a:rPr lang="en-GB" sz="1600" kern="1200" dirty="0" err="1"/>
            <a:t>escribir</a:t>
          </a:r>
          <a:r>
            <a:rPr lang="en-GB" sz="1600" kern="1200" dirty="0"/>
            <a:t> </a:t>
          </a:r>
          <a:r>
            <a:rPr lang="en-GB" sz="1600" kern="1200" dirty="0" err="1"/>
            <a:t>electricas</a:t>
          </a:r>
          <a:r>
            <a:rPr lang="en-GB" sz="1600" kern="1200" dirty="0"/>
            <a:t> con </a:t>
          </a:r>
          <a:r>
            <a:rPr lang="en-GB" sz="1600" kern="1200" dirty="0" err="1"/>
            <a:t>origem</a:t>
          </a:r>
          <a:r>
            <a:rPr lang="en-GB" sz="1600" kern="1200" dirty="0"/>
            <a:t> Taiwan </a:t>
          </a:r>
          <a:r>
            <a:rPr lang="en-GB" sz="1600" kern="1200" dirty="0" err="1"/>
            <a:t>producidas</a:t>
          </a:r>
          <a:r>
            <a:rPr lang="en-GB" sz="1600" kern="1200" dirty="0"/>
            <a:t> con </a:t>
          </a:r>
          <a:r>
            <a:rPr lang="en-GB" sz="1600" kern="1200" dirty="0" err="1"/>
            <a:t>componentes</a:t>
          </a:r>
          <a:r>
            <a:rPr lang="en-GB" sz="1600" kern="1200" dirty="0"/>
            <a:t> de </a:t>
          </a:r>
          <a:r>
            <a:rPr lang="en-GB" sz="1600" kern="1200" dirty="0" err="1"/>
            <a:t>Jápon</a:t>
          </a:r>
          <a:endParaRPr lang="pt-PT" sz="1600" kern="1200" dirty="0"/>
        </a:p>
      </dsp:txBody>
      <dsp:txXfrm>
        <a:off x="189389" y="1124593"/>
        <a:ext cx="2779305" cy="2513258"/>
      </dsp:txXfrm>
    </dsp:sp>
    <dsp:sp modelId="{EB9429B6-FEC1-4225-BC78-A424A04D330E}">
      <dsp:nvSpPr>
        <dsp:cNvPr id="0" name=""/>
        <dsp:cNvSpPr/>
      </dsp:nvSpPr>
      <dsp:spPr>
        <a:xfrm rot="42454">
          <a:off x="3322428" y="2042336"/>
          <a:ext cx="584240" cy="728050"/>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GB" sz="3200" kern="1200"/>
        </a:p>
      </dsp:txBody>
      <dsp:txXfrm>
        <a:off x="3322435" y="2186864"/>
        <a:ext cx="408968" cy="436830"/>
      </dsp:txXfrm>
    </dsp:sp>
    <dsp:sp modelId="{EDB25537-9DFF-48FD-9D2E-7CA0DCF227B2}">
      <dsp:nvSpPr>
        <dsp:cNvPr id="0" name=""/>
        <dsp:cNvSpPr/>
      </dsp:nvSpPr>
      <dsp:spPr>
        <a:xfrm>
          <a:off x="4149142" y="1096271"/>
          <a:ext cx="2935687" cy="266964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Coincidencia temporal entre la entrada en vigor de la normativa pertinente y la transferencia del montaje</a:t>
          </a:r>
        </a:p>
        <a:p>
          <a:pPr marL="0" lvl="0" indent="0" algn="ctr" defTabSz="711200">
            <a:lnSpc>
              <a:spcPct val="90000"/>
            </a:lnSpc>
            <a:spcBef>
              <a:spcPct val="0"/>
            </a:spcBef>
            <a:spcAft>
              <a:spcPct val="35000"/>
            </a:spcAft>
            <a:buNone/>
          </a:pPr>
          <a:endPar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endParaRPr>
        </a:p>
        <a:p>
          <a:pPr marL="0" lvl="0" indent="0" algn="ctr"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El operador económico afectado debe aportar la prueba de un motivo razonable</a:t>
          </a:r>
          <a:endParaRPr kumimoji="0" lang="en-GB" sz="1600" b="0" i="0" u="none" strike="noStrike" kern="1200" cap="none" spc="0" normalizeH="0" baseline="0" noProof="0" dirty="0">
            <a:ln>
              <a:noFill/>
            </a:ln>
            <a:solidFill>
              <a:schemeClr val="bg1"/>
            </a:solidFill>
            <a:effectLst/>
            <a:uLnTx/>
            <a:uFillTx/>
            <a:latin typeface="Trebuchet MS" panose="020B0603020202020204" pitchFamily="34" charset="0"/>
          </a:endParaRPr>
        </a:p>
        <a:p>
          <a:pPr marL="0" lvl="0" indent="0" algn="ctr" defTabSz="711200">
            <a:lnSpc>
              <a:spcPct val="90000"/>
            </a:lnSpc>
            <a:spcBef>
              <a:spcPct val="0"/>
            </a:spcBef>
            <a:spcAft>
              <a:spcPct val="35000"/>
            </a:spcAft>
            <a:buNone/>
          </a:pPr>
          <a:endParaRPr kumimoji="0" lang="en-GB" sz="1600" b="0" i="0" u="none" strike="noStrike" kern="1200" cap="none" spc="0" normalizeH="0" baseline="0" noProof="0" dirty="0">
            <a:ln>
              <a:noFill/>
            </a:ln>
            <a:solidFill>
              <a:schemeClr val="bg1"/>
            </a:solidFill>
            <a:effectLst/>
            <a:uLnTx/>
            <a:uFillTx/>
            <a:latin typeface="Trebuchet MS" panose="020B0603020202020204" pitchFamily="34" charset="0"/>
          </a:endParaRPr>
        </a:p>
      </dsp:txBody>
      <dsp:txXfrm>
        <a:off x="4227333" y="1174462"/>
        <a:ext cx="2779305" cy="2513258"/>
      </dsp:txXfrm>
    </dsp:sp>
    <dsp:sp modelId="{6E9F90EC-A86C-464B-AB3D-E86FBB9EC265}">
      <dsp:nvSpPr>
        <dsp:cNvPr id="0" name=""/>
        <dsp:cNvSpPr/>
      </dsp:nvSpPr>
      <dsp:spPr>
        <a:xfrm rot="21561492">
          <a:off x="7372088" y="2043994"/>
          <a:ext cx="609066" cy="728050"/>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GB" sz="3200" kern="1200"/>
        </a:p>
      </dsp:txBody>
      <dsp:txXfrm>
        <a:off x="7372094" y="2190627"/>
        <a:ext cx="426346" cy="436830"/>
      </dsp:txXfrm>
    </dsp:sp>
    <dsp:sp modelId="{E28A75AA-ABF0-4EE5-BC40-DC39C1C964F5}">
      <dsp:nvSpPr>
        <dsp:cNvPr id="0" name=""/>
        <dsp:cNvSpPr/>
      </dsp:nvSpPr>
      <dsp:spPr>
        <a:xfrm>
          <a:off x="8233940" y="1050514"/>
          <a:ext cx="2935687" cy="2669640"/>
        </a:xfrm>
        <a:prstGeom prst="roundRect">
          <a:avLst>
            <a:gd name="adj" fmla="val 10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t-PT" sz="3000" b="0" u="none" kern="1200" dirty="0"/>
            <a:t>La </a:t>
          </a:r>
          <a:r>
            <a:rPr lang="pt-PT" sz="3000" b="0" u="none" kern="1200" dirty="0" err="1"/>
            <a:t>operación</a:t>
          </a:r>
          <a:r>
            <a:rPr lang="pt-PT" sz="3000" b="0" u="none" kern="1200" dirty="0"/>
            <a:t> no </a:t>
          </a:r>
          <a:r>
            <a:rPr lang="pt-PT" sz="3000" b="0" u="none" kern="1200" dirty="0" err="1"/>
            <a:t>es</a:t>
          </a:r>
          <a:r>
            <a:rPr lang="pt-PT" sz="3000" b="0" u="none" kern="1200" dirty="0"/>
            <a:t> economicamente justificada</a:t>
          </a:r>
        </a:p>
      </dsp:txBody>
      <dsp:txXfrm>
        <a:off x="8312131" y="1128705"/>
        <a:ext cx="2779305" cy="251325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E0689-63BF-4EC9-8813-6C5AA546013F}">
      <dsp:nvSpPr>
        <dsp:cNvPr id="0" name=""/>
        <dsp:cNvSpPr/>
      </dsp:nvSpPr>
      <dsp:spPr>
        <a:xfrm>
          <a:off x="111198" y="1136614"/>
          <a:ext cx="2935687" cy="242194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err="1"/>
            <a:t>Importación</a:t>
          </a:r>
          <a:r>
            <a:rPr lang="en-GB" sz="1600" kern="1200" dirty="0"/>
            <a:t> </a:t>
          </a:r>
          <a:r>
            <a:rPr lang="en-GB" sz="1600" kern="1200" dirty="0" err="1"/>
            <a:t>en</a:t>
          </a:r>
          <a:r>
            <a:rPr lang="en-GB" sz="1600" kern="1200" dirty="0"/>
            <a:t> </a:t>
          </a:r>
          <a:r>
            <a:rPr lang="en-GB" sz="1600" kern="1200" dirty="0" err="1"/>
            <a:t>Belgica</a:t>
          </a:r>
          <a:r>
            <a:rPr lang="en-GB" sz="1600" kern="1200" dirty="0"/>
            <a:t> de </a:t>
          </a:r>
          <a:r>
            <a:rPr lang="en-GB" sz="1600" kern="1200" dirty="0" err="1"/>
            <a:t>motocicletas</a:t>
          </a:r>
          <a:r>
            <a:rPr lang="en-GB" sz="1600" kern="1200" dirty="0"/>
            <a:t> </a:t>
          </a:r>
          <a:r>
            <a:rPr lang="en-GB" sz="1600" kern="1200" dirty="0" err="1"/>
            <a:t>fabricadas</a:t>
          </a:r>
          <a:r>
            <a:rPr lang="en-GB" sz="1600" kern="1200" dirty="0"/>
            <a:t> </a:t>
          </a:r>
          <a:r>
            <a:rPr lang="en-GB" sz="1600" kern="1200" dirty="0" err="1"/>
            <a:t>por</a:t>
          </a:r>
          <a:r>
            <a:rPr lang="en-GB" sz="1600" kern="1200" dirty="0"/>
            <a:t> Harley-Davidson </a:t>
          </a:r>
          <a:r>
            <a:rPr lang="en-GB" sz="1600" kern="1200" dirty="0" err="1"/>
            <a:t>en</a:t>
          </a:r>
          <a:r>
            <a:rPr lang="en-GB" sz="1600" kern="1200" dirty="0"/>
            <a:t> </a:t>
          </a:r>
          <a:r>
            <a:rPr lang="en-GB" sz="1600" kern="1200" dirty="0" err="1"/>
            <a:t>su</a:t>
          </a:r>
          <a:r>
            <a:rPr lang="en-GB" sz="1600" kern="1200" dirty="0"/>
            <a:t> </a:t>
          </a:r>
          <a:r>
            <a:rPr lang="en-GB" sz="1600" kern="1200" dirty="0" err="1"/>
            <a:t>fabrica</a:t>
          </a:r>
          <a:r>
            <a:rPr lang="en-GB" sz="1600" kern="1200" dirty="0"/>
            <a:t> </a:t>
          </a:r>
          <a:r>
            <a:rPr lang="en-GB" sz="1600" kern="1200" dirty="0" err="1"/>
            <a:t>en</a:t>
          </a:r>
          <a:r>
            <a:rPr lang="en-GB" sz="1600" kern="1200" dirty="0"/>
            <a:t> </a:t>
          </a:r>
          <a:r>
            <a:rPr lang="en-GB" sz="1600" kern="1200" dirty="0" err="1"/>
            <a:t>Tailandia</a:t>
          </a:r>
          <a:endParaRPr lang="pt-PT" sz="1600" kern="1200" dirty="0"/>
        </a:p>
      </dsp:txBody>
      <dsp:txXfrm>
        <a:off x="182134" y="1207550"/>
        <a:ext cx="2793815" cy="2280070"/>
      </dsp:txXfrm>
    </dsp:sp>
    <dsp:sp modelId="{EB9429B6-FEC1-4225-BC78-A424A04D330E}">
      <dsp:nvSpPr>
        <dsp:cNvPr id="0" name=""/>
        <dsp:cNvSpPr/>
      </dsp:nvSpPr>
      <dsp:spPr>
        <a:xfrm>
          <a:off x="3331081" y="1983560"/>
          <a:ext cx="602493" cy="728050"/>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GB" sz="3200" kern="1200"/>
        </a:p>
      </dsp:txBody>
      <dsp:txXfrm>
        <a:off x="3331081" y="2129170"/>
        <a:ext cx="421745" cy="436830"/>
      </dsp:txXfrm>
    </dsp:sp>
    <dsp:sp modelId="{8AF89F9C-E2BC-4A89-A8EC-0E07D45EA2D9}">
      <dsp:nvSpPr>
        <dsp:cNvPr id="0" name=""/>
        <dsp:cNvSpPr/>
      </dsp:nvSpPr>
      <dsp:spPr>
        <a:xfrm>
          <a:off x="4183666" y="1136614"/>
          <a:ext cx="2935687" cy="242194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u="none" kern="1200" dirty="0">
              <a:solidFill>
                <a:schemeClr val="bg1"/>
              </a:solidFill>
              <a:latin typeface="Trebuchet MS" panose="020B0603020202020204" pitchFamily="34" charset="0"/>
            </a:rPr>
            <a:t>La finalidad principal o dominante, de una operación de deslocalización sea evitar la aplicación de medidas de política comercial de la Unión para que pueda considerarse que esa operación de deslocalización no está económicamente justificada</a:t>
          </a:r>
          <a:endParaRPr kumimoji="0" lang="en-GB" sz="1600" b="0" i="0" u="none" strike="noStrike" kern="1200" cap="none" spc="0" normalizeH="0" baseline="0" noProof="0" dirty="0">
            <a:ln>
              <a:noFill/>
            </a:ln>
            <a:solidFill>
              <a:schemeClr val="bg1"/>
            </a:solidFill>
            <a:effectLst/>
            <a:uLnTx/>
            <a:uFillTx/>
            <a:latin typeface="Trebuchet MS" panose="020B0603020202020204" pitchFamily="34" charset="0"/>
          </a:endParaRPr>
        </a:p>
      </dsp:txBody>
      <dsp:txXfrm>
        <a:off x="4254602" y="1207550"/>
        <a:ext cx="2793815" cy="2280070"/>
      </dsp:txXfrm>
    </dsp:sp>
    <dsp:sp modelId="{D2BDF7FE-40D7-42B4-BED0-2E6023EA3180}">
      <dsp:nvSpPr>
        <dsp:cNvPr id="0" name=""/>
        <dsp:cNvSpPr/>
      </dsp:nvSpPr>
      <dsp:spPr>
        <a:xfrm rot="3166">
          <a:off x="7398000" y="1985440"/>
          <a:ext cx="590731" cy="728050"/>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GB" sz="3200" kern="1200"/>
        </a:p>
      </dsp:txBody>
      <dsp:txXfrm>
        <a:off x="7398000" y="2130968"/>
        <a:ext cx="413512" cy="436830"/>
      </dsp:txXfrm>
    </dsp:sp>
    <dsp:sp modelId="{E28A75AA-ABF0-4EE5-BC40-DC39C1C964F5}">
      <dsp:nvSpPr>
        <dsp:cNvPr id="0" name=""/>
        <dsp:cNvSpPr/>
      </dsp:nvSpPr>
      <dsp:spPr>
        <a:xfrm>
          <a:off x="8233940" y="1140344"/>
          <a:ext cx="2935687" cy="2421942"/>
        </a:xfrm>
        <a:prstGeom prst="roundRect">
          <a:avLst>
            <a:gd name="adj" fmla="val 10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t-PT" sz="3000" b="0" u="none" kern="1200" dirty="0"/>
            <a:t>La </a:t>
          </a:r>
          <a:r>
            <a:rPr lang="pt-PT" sz="3000" b="0" u="none" kern="1200" dirty="0" err="1"/>
            <a:t>operación</a:t>
          </a:r>
          <a:r>
            <a:rPr lang="pt-PT" sz="3000" b="0" u="none" kern="1200" dirty="0"/>
            <a:t> no </a:t>
          </a:r>
          <a:r>
            <a:rPr lang="pt-PT" sz="3000" b="0" u="none" kern="1200" dirty="0" err="1"/>
            <a:t>es</a:t>
          </a:r>
          <a:r>
            <a:rPr lang="pt-PT" sz="3000" b="0" u="none" kern="1200" dirty="0"/>
            <a:t> economicamente justificada</a:t>
          </a:r>
        </a:p>
      </dsp:txBody>
      <dsp:txXfrm>
        <a:off x="8304876" y="1211280"/>
        <a:ext cx="2793815" cy="22800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DFB9AB-4A42-4B90-9A61-E70EB15191DD}">
      <dsp:nvSpPr>
        <dsp:cNvPr id="0" name=""/>
        <dsp:cNvSpPr/>
      </dsp:nvSpPr>
      <dsp:spPr>
        <a:xfrm>
          <a:off x="0" y="0"/>
          <a:ext cx="7360094" cy="936481"/>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S" sz="1800" kern="1200" dirty="0"/>
            <a:t>Al tratarse de conceptos indeterminados o indefinidos, hay que analizar cada caso de forma individual y buscar la mejor solución</a:t>
          </a:r>
          <a:endParaRPr lang="en-US" sz="1800" kern="1200" dirty="0"/>
        </a:p>
      </dsp:txBody>
      <dsp:txXfrm>
        <a:off x="27429" y="27429"/>
        <a:ext cx="6270424" cy="881623"/>
      </dsp:txXfrm>
    </dsp:sp>
    <dsp:sp modelId="{41F57C77-E2D1-4244-98A5-1A779B5FE644}">
      <dsp:nvSpPr>
        <dsp:cNvPr id="0" name=""/>
        <dsp:cNvSpPr/>
      </dsp:nvSpPr>
      <dsp:spPr>
        <a:xfrm>
          <a:off x="616407" y="1106751"/>
          <a:ext cx="7360094" cy="936481"/>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S" sz="1800" kern="1200" dirty="0"/>
            <a:t>A pesar de que, “</a:t>
          </a:r>
          <a:r>
            <a:rPr lang="es-ES" sz="1800" i="1" kern="1200" dirty="0"/>
            <a:t>las normas de origen deberán ser objetivas, comprensibles y previsibles</a:t>
          </a:r>
          <a:r>
            <a:rPr lang="es-ES" sz="1800" kern="1200" dirty="0"/>
            <a:t>” (artículo 9, 1, c), del </a:t>
          </a:r>
          <a:r>
            <a:rPr lang="es-MX" sz="1800" kern="1200" dirty="0"/>
            <a:t>Acuerdo sobre Normas de Origen en el GATT/OMC)</a:t>
          </a:r>
          <a:endParaRPr lang="en-US" sz="1800" kern="1200" dirty="0"/>
        </a:p>
      </dsp:txBody>
      <dsp:txXfrm>
        <a:off x="643836" y="1134180"/>
        <a:ext cx="6080115" cy="881623"/>
      </dsp:txXfrm>
    </dsp:sp>
    <dsp:sp modelId="{E6E10F5A-2D50-464F-BDAF-C69608A3CA0B}">
      <dsp:nvSpPr>
        <dsp:cNvPr id="0" name=""/>
        <dsp:cNvSpPr/>
      </dsp:nvSpPr>
      <dsp:spPr>
        <a:xfrm>
          <a:off x="1223615" y="2213502"/>
          <a:ext cx="7360094" cy="936481"/>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S" sz="1800" kern="1200" dirty="0"/>
            <a:t>El importante papel de los tribunales y otras entidades administrativas en la resolución de la cuestión de determinación de origen</a:t>
          </a:r>
          <a:endParaRPr lang="en-US" sz="1800" kern="1200" dirty="0"/>
        </a:p>
      </dsp:txBody>
      <dsp:txXfrm>
        <a:off x="1251044" y="2240931"/>
        <a:ext cx="6089315" cy="881623"/>
      </dsp:txXfrm>
    </dsp:sp>
    <dsp:sp modelId="{D5DB0596-322F-4C3B-9125-EBCA440BE3BE}">
      <dsp:nvSpPr>
        <dsp:cNvPr id="0" name=""/>
        <dsp:cNvSpPr/>
      </dsp:nvSpPr>
      <dsp:spPr>
        <a:xfrm>
          <a:off x="1840023" y="3320253"/>
          <a:ext cx="7360094" cy="936481"/>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S" sz="1800" kern="1200" dirty="0"/>
            <a:t>Sin embargo, las decisiones de los tribunales y de las entidades administrativas corren el riesgo de no ser ni uniformes ni coherentes</a:t>
          </a:r>
          <a:endParaRPr lang="en-US" sz="1800" kern="1200" dirty="0"/>
        </a:p>
      </dsp:txBody>
      <dsp:txXfrm>
        <a:off x="1867452" y="3347682"/>
        <a:ext cx="6080115" cy="881623"/>
      </dsp:txXfrm>
    </dsp:sp>
    <dsp:sp modelId="{AF0CB39A-24C4-4482-8A55-576FB8651290}">
      <dsp:nvSpPr>
        <dsp:cNvPr id="0" name=""/>
        <dsp:cNvSpPr/>
      </dsp:nvSpPr>
      <dsp:spPr>
        <a:xfrm>
          <a:off x="6751381" y="717259"/>
          <a:ext cx="608713" cy="608713"/>
        </a:xfrm>
        <a:prstGeom prst="downArrow">
          <a:avLst>
            <a:gd name="adj1" fmla="val 55000"/>
            <a:gd name="adj2" fmla="val 45000"/>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888341" y="717259"/>
        <a:ext cx="334793" cy="458057"/>
      </dsp:txXfrm>
    </dsp:sp>
    <dsp:sp modelId="{C3DE12E8-E656-4B4E-B56D-7E6FC2CE0A84}">
      <dsp:nvSpPr>
        <dsp:cNvPr id="0" name=""/>
        <dsp:cNvSpPr/>
      </dsp:nvSpPr>
      <dsp:spPr>
        <a:xfrm>
          <a:off x="7367789" y="1824010"/>
          <a:ext cx="608713" cy="608713"/>
        </a:xfrm>
        <a:prstGeom prst="downArrow">
          <a:avLst>
            <a:gd name="adj1" fmla="val 55000"/>
            <a:gd name="adj2" fmla="val 45000"/>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504749" y="1824010"/>
        <a:ext cx="334793" cy="458057"/>
      </dsp:txXfrm>
    </dsp:sp>
    <dsp:sp modelId="{CC66E377-4C2B-4F8B-8E73-556BCA0296F4}">
      <dsp:nvSpPr>
        <dsp:cNvPr id="0" name=""/>
        <dsp:cNvSpPr/>
      </dsp:nvSpPr>
      <dsp:spPr>
        <a:xfrm>
          <a:off x="7974996" y="2930762"/>
          <a:ext cx="608713" cy="608713"/>
        </a:xfrm>
        <a:prstGeom prst="downArrow">
          <a:avLst>
            <a:gd name="adj1" fmla="val 55000"/>
            <a:gd name="adj2" fmla="val 45000"/>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111956" y="2930762"/>
        <a:ext cx="334793" cy="4580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C5691-729C-4D13-A3C2-0AAE5810841C}">
      <dsp:nvSpPr>
        <dsp:cNvPr id="0" name=""/>
        <dsp:cNvSpPr/>
      </dsp:nvSpPr>
      <dsp:spPr>
        <a:xfrm>
          <a:off x="9831" y="682560"/>
          <a:ext cx="2938557" cy="267225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err="1"/>
            <a:t>Operaciones</a:t>
          </a:r>
          <a:r>
            <a:rPr lang="en-GB" sz="1600" kern="1200" dirty="0"/>
            <a:t> de </a:t>
          </a:r>
          <a:r>
            <a:rPr lang="en-GB" sz="1600" kern="1200" dirty="0" err="1"/>
            <a:t>limpieza</a:t>
          </a:r>
          <a:r>
            <a:rPr lang="en-GB" sz="1600" kern="1200" dirty="0"/>
            <a:t>, </a:t>
          </a:r>
          <a:r>
            <a:rPr lang="en-GB" sz="1600" kern="1200" dirty="0" err="1"/>
            <a:t>trituración</a:t>
          </a:r>
          <a:r>
            <a:rPr lang="en-GB" sz="1600" kern="1200" dirty="0"/>
            <a:t> y </a:t>
          </a:r>
          <a:r>
            <a:rPr lang="en-GB" sz="1600" kern="1200" dirty="0" err="1"/>
            <a:t>envasado</a:t>
          </a:r>
          <a:r>
            <a:rPr lang="en-GB" sz="1600" kern="1200" dirty="0"/>
            <a:t> de </a:t>
          </a:r>
          <a:r>
            <a:rPr lang="en-GB" sz="1600" kern="1200" dirty="0" err="1"/>
            <a:t>caseína</a:t>
          </a:r>
          <a:r>
            <a:rPr lang="en-GB" sz="1600" kern="1200" dirty="0"/>
            <a:t> </a:t>
          </a:r>
          <a:r>
            <a:rPr lang="en-GB" sz="1600" kern="1200" dirty="0" err="1"/>
            <a:t>cruda</a:t>
          </a:r>
          <a:r>
            <a:rPr lang="en-GB" sz="1600" kern="1200" dirty="0"/>
            <a:t> </a:t>
          </a:r>
          <a:r>
            <a:rPr lang="en-GB" sz="1600" kern="1200" dirty="0" err="1"/>
            <a:t>realizadas</a:t>
          </a:r>
          <a:r>
            <a:rPr lang="en-GB" sz="1600" kern="1200" dirty="0"/>
            <a:t> </a:t>
          </a:r>
          <a:r>
            <a:rPr lang="en-GB" sz="1600" kern="1200" dirty="0" err="1"/>
            <a:t>en</a:t>
          </a:r>
          <a:r>
            <a:rPr lang="en-GB" sz="1600" kern="1200" dirty="0"/>
            <a:t> </a:t>
          </a:r>
          <a:r>
            <a:rPr lang="en-GB" sz="1600" kern="1200" dirty="0" err="1"/>
            <a:t>Alemania</a:t>
          </a:r>
          <a:r>
            <a:rPr lang="en-GB" sz="1600" kern="1200" dirty="0"/>
            <a:t> a </a:t>
          </a:r>
          <a:r>
            <a:rPr lang="en-GB" sz="1600" kern="1200" dirty="0" err="1"/>
            <a:t>partir</a:t>
          </a:r>
          <a:r>
            <a:rPr lang="en-GB" sz="1600" kern="1200" dirty="0"/>
            <a:t> de </a:t>
          </a:r>
          <a:r>
            <a:rPr lang="en-GB" sz="1600" kern="1200" dirty="0" err="1"/>
            <a:t>caseína</a:t>
          </a:r>
          <a:r>
            <a:rPr lang="en-GB" sz="1600" kern="1200" dirty="0"/>
            <a:t> </a:t>
          </a:r>
          <a:r>
            <a:rPr lang="en-GB" sz="1600" kern="1200" dirty="0" err="1"/>
            <a:t>obtenida</a:t>
          </a:r>
          <a:r>
            <a:rPr lang="en-GB" sz="1600" kern="1200" dirty="0"/>
            <a:t> </a:t>
          </a:r>
          <a:r>
            <a:rPr lang="en-GB" sz="1600" kern="1200" dirty="0" err="1"/>
            <a:t>en</a:t>
          </a:r>
          <a:r>
            <a:rPr lang="en-GB" sz="1600" kern="1200" dirty="0"/>
            <a:t> </a:t>
          </a:r>
          <a:r>
            <a:rPr lang="en-GB" sz="1600" kern="1200" dirty="0" err="1"/>
            <a:t>terceros</a:t>
          </a:r>
          <a:r>
            <a:rPr lang="en-GB" sz="1600" kern="1200" dirty="0"/>
            <a:t> </a:t>
          </a:r>
          <a:r>
            <a:rPr lang="en-GB" sz="1600" kern="1200" dirty="0" err="1"/>
            <a:t>países</a:t>
          </a:r>
          <a:endParaRPr lang="en-GB" sz="1600" kern="1200" dirty="0"/>
        </a:p>
      </dsp:txBody>
      <dsp:txXfrm>
        <a:off x="88099" y="760828"/>
        <a:ext cx="2782021" cy="2515714"/>
      </dsp:txXfrm>
    </dsp:sp>
    <dsp:sp modelId="{01B78FB3-B0B7-44F3-820F-7B49E751D470}">
      <dsp:nvSpPr>
        <dsp:cNvPr id="0" name=""/>
        <dsp:cNvSpPr/>
      </dsp:nvSpPr>
      <dsp:spPr>
        <a:xfrm>
          <a:off x="324224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3242244" y="1800056"/>
        <a:ext cx="436082" cy="437258"/>
      </dsp:txXfrm>
    </dsp:sp>
    <dsp:sp modelId="{E5C0DCAD-A3B8-4FAC-9950-CC5D1097F8FC}">
      <dsp:nvSpPr>
        <dsp:cNvPr id="0" name=""/>
        <dsp:cNvSpPr/>
      </dsp:nvSpPr>
      <dsp:spPr>
        <a:xfrm>
          <a:off x="4123811" y="682560"/>
          <a:ext cx="2938557" cy="267225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Propiedades y composición específicas propias que no tenía antes de la transformación</a:t>
          </a:r>
        </a:p>
        <a:p>
          <a:pPr marL="0" lvl="0" indent="0" algn="just" defTabSz="711200">
            <a:lnSpc>
              <a:spcPct val="90000"/>
            </a:lnSpc>
            <a:spcBef>
              <a:spcPct val="0"/>
            </a:spcBef>
            <a:spcAft>
              <a:spcPct val="35000"/>
            </a:spcAft>
            <a:buNone/>
          </a:pPr>
          <a:endPar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endParaRPr>
        </a:p>
        <a:p>
          <a:pPr marL="0" lvl="0" indent="0" algn="just"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Distinción real y objetiva entre las materias primas o componentes básicos </a:t>
          </a:r>
          <a:endParaRPr kumimoji="0" lang="en-GB" sz="1600" b="0" i="0" u="none" strike="noStrike" kern="1200" cap="none" spc="0" normalizeH="0" baseline="0" noProof="0" dirty="0">
            <a:ln>
              <a:noFill/>
            </a:ln>
            <a:solidFill>
              <a:schemeClr val="bg1"/>
            </a:solidFill>
            <a:effectLst/>
            <a:uLnTx/>
            <a:uFillTx/>
            <a:latin typeface="Trebuchet MS" panose="020B0603020202020204" pitchFamily="34" charset="0"/>
          </a:endParaRPr>
        </a:p>
        <a:p>
          <a:pPr marL="0" lvl="0" indent="0" defTabSz="711200">
            <a:lnSpc>
              <a:spcPct val="90000"/>
            </a:lnSpc>
            <a:spcBef>
              <a:spcPct val="0"/>
            </a:spcBef>
            <a:spcAft>
              <a:spcPct val="35000"/>
            </a:spcAft>
            <a:buNone/>
          </a:pPr>
          <a:endParaRPr kumimoji="0" lang="en-GB" sz="1400" b="0" i="0" u="none" strike="noStrike" kern="1200" cap="none" spc="0" normalizeH="0" baseline="0" noProof="0" dirty="0">
            <a:ln>
              <a:noFill/>
            </a:ln>
            <a:solidFill>
              <a:schemeClr val="bg1"/>
            </a:solidFill>
            <a:effectLst/>
            <a:uLnTx/>
            <a:uFillTx/>
            <a:latin typeface="Trebuchet MS" panose="020B0603020202020204" pitchFamily="34" charset="0"/>
          </a:endParaRPr>
        </a:p>
        <a:p>
          <a:pPr marL="0" lvl="0" indent="0" algn="just" defTabSz="711200">
            <a:lnSpc>
              <a:spcPct val="90000"/>
            </a:lnSpc>
            <a:spcBef>
              <a:spcPct val="0"/>
            </a:spcBef>
            <a:spcAft>
              <a:spcPct val="35000"/>
            </a:spcAft>
            <a:buNone/>
          </a:pPr>
          <a:endParaRPr lang="en-GB" sz="1400" b="0" u="none" kern="1200" dirty="0"/>
        </a:p>
      </dsp:txBody>
      <dsp:txXfrm>
        <a:off x="4202079" y="760828"/>
        <a:ext cx="2782021" cy="2515714"/>
      </dsp:txXfrm>
    </dsp:sp>
    <dsp:sp modelId="{C6EAB33A-DF48-40C1-9952-3C8BCD6E7791}">
      <dsp:nvSpPr>
        <dsp:cNvPr id="0" name=""/>
        <dsp:cNvSpPr/>
      </dsp:nvSpPr>
      <dsp:spPr>
        <a:xfrm rot="9627">
          <a:off x="7355905" y="1660112"/>
          <a:ext cx="622303"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7355905" y="1805603"/>
        <a:ext cx="435612" cy="437258"/>
      </dsp:txXfrm>
    </dsp:sp>
    <dsp:sp modelId="{3C06ADE8-0803-4B56-ACC3-BF8BD6EC53DA}">
      <dsp:nvSpPr>
        <dsp:cNvPr id="0" name=""/>
        <dsp:cNvSpPr/>
      </dsp:nvSpPr>
      <dsp:spPr>
        <a:xfrm>
          <a:off x="8236521" y="694078"/>
          <a:ext cx="2938557" cy="2672250"/>
        </a:xfrm>
        <a:prstGeom prst="roundRect">
          <a:avLst>
            <a:gd name="adj" fmla="val 10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solidFill>
                <a:schemeClr val="bg1"/>
              </a:solidFill>
            </a:rPr>
            <a:t>No hay una transformación sustancial</a:t>
          </a:r>
          <a:endParaRPr lang="pt-PT" sz="2900" kern="1200" dirty="0"/>
        </a:p>
      </dsp:txBody>
      <dsp:txXfrm>
        <a:off x="8314789" y="772346"/>
        <a:ext cx="2782021" cy="25157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E0689-63BF-4EC9-8813-6C5AA546013F}">
      <dsp:nvSpPr>
        <dsp:cNvPr id="0" name=""/>
        <dsp:cNvSpPr/>
      </dsp:nvSpPr>
      <dsp:spPr>
        <a:xfrm>
          <a:off x="9831" y="1137118"/>
          <a:ext cx="2938557" cy="176313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Importación en Brasil de cefradina originaria de Puerto Rico, pero producida con componentes originarios de Alemania, Italia y Irlanda</a:t>
          </a:r>
          <a:endParaRPr lang="pt-PT" sz="1600" kern="1200" dirty="0"/>
        </a:p>
      </dsp:txBody>
      <dsp:txXfrm>
        <a:off x="61471" y="1188758"/>
        <a:ext cx="2835277" cy="1659854"/>
      </dsp:txXfrm>
    </dsp:sp>
    <dsp:sp modelId="{EB9429B6-FEC1-4225-BC78-A424A04D330E}">
      <dsp:nvSpPr>
        <dsp:cNvPr id="0" name=""/>
        <dsp:cNvSpPr/>
      </dsp:nvSpPr>
      <dsp:spPr>
        <a:xfrm>
          <a:off x="324224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a:off x="3242244" y="1800056"/>
        <a:ext cx="436082" cy="437258"/>
      </dsp:txXfrm>
    </dsp:sp>
    <dsp:sp modelId="{E28A75AA-ABF0-4EE5-BC40-DC39C1C964F5}">
      <dsp:nvSpPr>
        <dsp:cNvPr id="0" name=""/>
        <dsp:cNvSpPr/>
      </dsp:nvSpPr>
      <dsp:spPr>
        <a:xfrm>
          <a:off x="4123811" y="1137118"/>
          <a:ext cx="2938557" cy="176313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u="none" kern="1200" baseline="0" dirty="0"/>
            <a:t>Transformación sustancial aquel que confiere nueva individualidad a la mercancía</a:t>
          </a:r>
          <a:endParaRPr lang="pt-PT" sz="1600" b="0" u="none" kern="1200" dirty="0"/>
        </a:p>
      </dsp:txBody>
      <dsp:txXfrm>
        <a:off x="4175451" y="1188758"/>
        <a:ext cx="2835277" cy="1659854"/>
      </dsp:txXfrm>
    </dsp:sp>
    <dsp:sp modelId="{CFC82367-4249-4582-8ED1-9DA941C1D4FB}">
      <dsp:nvSpPr>
        <dsp:cNvPr id="0" name=""/>
        <dsp:cNvSpPr/>
      </dsp:nvSpPr>
      <dsp:spPr>
        <a:xfrm>
          <a:off x="735622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a:off x="7356224" y="1800056"/>
        <a:ext cx="436082" cy="437258"/>
      </dsp:txXfrm>
    </dsp:sp>
    <dsp:sp modelId="{3C06ADE8-0803-4B56-ACC3-BF8BD6EC53DA}">
      <dsp:nvSpPr>
        <dsp:cNvPr id="0" name=""/>
        <dsp:cNvSpPr/>
      </dsp:nvSpPr>
      <dsp:spPr>
        <a:xfrm>
          <a:off x="8237791" y="1137118"/>
          <a:ext cx="2938557" cy="1763134"/>
        </a:xfrm>
        <a:prstGeom prst="roundRect">
          <a:avLst>
            <a:gd name="adj" fmla="val 10000"/>
          </a:avLst>
        </a:prstGeom>
        <a:solidFill>
          <a:srgbClr val="00B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solidFill>
                <a:schemeClr val="bg1"/>
              </a:solidFill>
            </a:rPr>
            <a:t>Hay una transformación sustancial</a:t>
          </a:r>
          <a:endParaRPr lang="pt-PT" sz="3000" kern="1200" dirty="0"/>
        </a:p>
      </dsp:txBody>
      <dsp:txXfrm>
        <a:off x="8289431" y="1188758"/>
        <a:ext cx="2835277" cy="16598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C5691-729C-4D13-A3C2-0AAE5810841C}">
      <dsp:nvSpPr>
        <dsp:cNvPr id="0" name=""/>
        <dsp:cNvSpPr/>
      </dsp:nvSpPr>
      <dsp:spPr>
        <a:xfrm>
          <a:off x="9831" y="723884"/>
          <a:ext cx="2938557" cy="2589603"/>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Importación en Venezuela de calzado originario de la República Popular China, pero declarado con origen Indonesia</a:t>
          </a:r>
          <a:endParaRPr lang="en-GB" sz="1600" kern="1200" dirty="0"/>
        </a:p>
      </dsp:txBody>
      <dsp:txXfrm>
        <a:off x="85678" y="799731"/>
        <a:ext cx="2786863" cy="2437909"/>
      </dsp:txXfrm>
    </dsp:sp>
    <dsp:sp modelId="{01B78FB3-B0B7-44F3-820F-7B49E751D470}">
      <dsp:nvSpPr>
        <dsp:cNvPr id="0" name=""/>
        <dsp:cNvSpPr/>
      </dsp:nvSpPr>
      <dsp:spPr>
        <a:xfrm>
          <a:off x="324224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3242244" y="1800056"/>
        <a:ext cx="436082" cy="437258"/>
      </dsp:txXfrm>
    </dsp:sp>
    <dsp:sp modelId="{E5C0DCAD-A3B8-4FAC-9950-CC5D1097F8FC}">
      <dsp:nvSpPr>
        <dsp:cNvPr id="0" name=""/>
        <dsp:cNvSpPr/>
      </dsp:nvSpPr>
      <dsp:spPr>
        <a:xfrm>
          <a:off x="4123811" y="723884"/>
          <a:ext cx="2938557" cy="2589603"/>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No se considerarán originarios de un país, las mercancías obtenidas por procesos u operaciones mínimas</a:t>
          </a:r>
        </a:p>
        <a:p>
          <a:pPr marL="0" lvl="0" indent="0" algn="just" defTabSz="711200">
            <a:lnSpc>
              <a:spcPct val="90000"/>
            </a:lnSpc>
            <a:spcBef>
              <a:spcPct val="0"/>
            </a:spcBef>
            <a:spcAft>
              <a:spcPct val="35000"/>
            </a:spcAft>
            <a:buNone/>
          </a:pPr>
          <a:endPar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endParaRPr>
        </a:p>
        <a:p>
          <a:pPr marL="0" lvl="0" indent="0" algn="just"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No hay una nueva individualidad caracterizada por un cambio en la clasificación arancelaria</a:t>
          </a:r>
          <a:endParaRPr lang="en-GB" sz="1600" b="0" u="none" kern="1200" dirty="0"/>
        </a:p>
      </dsp:txBody>
      <dsp:txXfrm>
        <a:off x="4199658" y="799731"/>
        <a:ext cx="2786863" cy="2437909"/>
      </dsp:txXfrm>
    </dsp:sp>
    <dsp:sp modelId="{C6EAB33A-DF48-40C1-9952-3C8BCD6E7791}">
      <dsp:nvSpPr>
        <dsp:cNvPr id="0" name=""/>
        <dsp:cNvSpPr/>
      </dsp:nvSpPr>
      <dsp:spPr>
        <a:xfrm rot="9329">
          <a:off x="7355905" y="1659933"/>
          <a:ext cx="622303"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7355905" y="1805432"/>
        <a:ext cx="435612" cy="437258"/>
      </dsp:txXfrm>
    </dsp:sp>
    <dsp:sp modelId="{3C06ADE8-0803-4B56-ACC3-BF8BD6EC53DA}">
      <dsp:nvSpPr>
        <dsp:cNvPr id="0" name=""/>
        <dsp:cNvSpPr/>
      </dsp:nvSpPr>
      <dsp:spPr>
        <a:xfrm>
          <a:off x="8236521" y="735045"/>
          <a:ext cx="2938557" cy="2589603"/>
        </a:xfrm>
        <a:prstGeom prst="roundRect">
          <a:avLst>
            <a:gd name="adj" fmla="val 10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solidFill>
                <a:schemeClr val="bg1"/>
              </a:solidFill>
            </a:rPr>
            <a:t>No hay una transformación sustancial</a:t>
          </a:r>
          <a:endParaRPr lang="pt-PT" sz="2900" kern="1200" dirty="0"/>
        </a:p>
      </dsp:txBody>
      <dsp:txXfrm>
        <a:off x="8312368" y="810892"/>
        <a:ext cx="2786863" cy="24379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E0689-63BF-4EC9-8813-6C5AA546013F}">
      <dsp:nvSpPr>
        <dsp:cNvPr id="0" name=""/>
        <dsp:cNvSpPr/>
      </dsp:nvSpPr>
      <dsp:spPr>
        <a:xfrm>
          <a:off x="427" y="322268"/>
          <a:ext cx="2868683" cy="339283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en-GB" sz="1600" kern="1200" dirty="0" err="1"/>
            <a:t>Importación</a:t>
          </a:r>
          <a:r>
            <a:rPr lang="en-GB" sz="1600" kern="1200" dirty="0"/>
            <a:t> de tapas de </a:t>
          </a:r>
          <a:r>
            <a:rPr lang="en-GB" sz="1600" kern="1200" dirty="0" err="1"/>
            <a:t>alcantarilla</a:t>
          </a:r>
          <a:r>
            <a:rPr lang="en-GB" sz="1600" kern="1200" dirty="0"/>
            <a:t> </a:t>
          </a:r>
          <a:r>
            <a:rPr lang="en-GB" sz="1600" kern="1200" dirty="0" err="1"/>
            <a:t>declaradas</a:t>
          </a:r>
          <a:r>
            <a:rPr lang="en-GB" sz="1600" kern="1200" dirty="0"/>
            <a:t> con </a:t>
          </a:r>
          <a:r>
            <a:rPr lang="en-GB" sz="1600" kern="1200" dirty="0" err="1"/>
            <a:t>origen</a:t>
          </a:r>
          <a:r>
            <a:rPr lang="en-GB" sz="1600" kern="1200" dirty="0"/>
            <a:t> Corea del Sur</a:t>
          </a:r>
        </a:p>
        <a:p>
          <a:pPr marL="0" lvl="0" indent="0" algn="ctr" defTabSz="711200">
            <a:lnSpc>
              <a:spcPct val="90000"/>
            </a:lnSpc>
            <a:spcBef>
              <a:spcPct val="0"/>
            </a:spcBef>
            <a:spcAft>
              <a:spcPct val="35000"/>
            </a:spcAft>
            <a:buNone/>
          </a:pPr>
          <a:endParaRPr lang="en-GB" sz="1600" kern="1200" dirty="0"/>
        </a:p>
        <a:p>
          <a:pPr marL="0" lvl="0" indent="0" algn="ctr" defTabSz="711200">
            <a:lnSpc>
              <a:spcPct val="90000"/>
            </a:lnSpc>
            <a:spcBef>
              <a:spcPct val="0"/>
            </a:spcBef>
            <a:spcAft>
              <a:spcPct val="35000"/>
            </a:spcAft>
            <a:buNone/>
          </a:pPr>
          <a:r>
            <a:rPr lang="en-GB" sz="1600" kern="1200" dirty="0" err="1"/>
            <a:t>Operaciones</a:t>
          </a:r>
          <a:r>
            <a:rPr lang="en-GB" sz="1600" kern="1200" dirty="0"/>
            <a:t> </a:t>
          </a:r>
          <a:r>
            <a:rPr lang="en-GB" sz="1600" kern="1200" dirty="0" err="1"/>
            <a:t>realizadas</a:t>
          </a:r>
          <a:r>
            <a:rPr lang="en-GB" sz="1600" kern="1200" dirty="0"/>
            <a:t> </a:t>
          </a:r>
          <a:r>
            <a:rPr lang="en-GB" sz="1600" kern="1200" dirty="0" err="1"/>
            <a:t>en</a:t>
          </a:r>
          <a:r>
            <a:rPr lang="en-GB" sz="1600" kern="1200" dirty="0"/>
            <a:t> China</a:t>
          </a:r>
        </a:p>
        <a:p>
          <a:pPr marL="0" lvl="0" indent="0" algn="ctr" defTabSz="711200">
            <a:lnSpc>
              <a:spcPct val="90000"/>
            </a:lnSpc>
            <a:spcBef>
              <a:spcPct val="0"/>
            </a:spcBef>
            <a:spcAft>
              <a:spcPct val="35000"/>
            </a:spcAft>
            <a:buNone/>
          </a:pPr>
          <a:endParaRPr lang="pt-PT" sz="1600" kern="1200" dirty="0"/>
        </a:p>
        <a:p>
          <a:pPr marL="114300" lvl="1" indent="-114300" algn="ctr" defTabSz="622300">
            <a:lnSpc>
              <a:spcPct val="90000"/>
            </a:lnSpc>
            <a:spcBef>
              <a:spcPct val="0"/>
            </a:spcBef>
            <a:spcAft>
              <a:spcPct val="15000"/>
            </a:spcAft>
            <a:buChar char="•"/>
          </a:pPr>
          <a:r>
            <a:rPr lang="en-GB" sz="1400" b="0" kern="1200" dirty="0"/>
            <a:t>Moldura</a:t>
          </a:r>
        </a:p>
        <a:p>
          <a:pPr marL="114300" lvl="1" indent="-114300" algn="ctr" defTabSz="622300">
            <a:lnSpc>
              <a:spcPct val="90000"/>
            </a:lnSpc>
            <a:spcBef>
              <a:spcPct val="0"/>
            </a:spcBef>
            <a:spcAft>
              <a:spcPct val="15000"/>
            </a:spcAft>
            <a:buChar char="•"/>
          </a:pPr>
          <a:r>
            <a:rPr lang="en-GB" sz="1400" b="0" kern="1200" dirty="0"/>
            <a:t>Fundición</a:t>
          </a:r>
        </a:p>
        <a:p>
          <a:pPr marL="114300" lvl="1" indent="-114300" algn="ctr" defTabSz="622300">
            <a:lnSpc>
              <a:spcPct val="90000"/>
            </a:lnSpc>
            <a:spcBef>
              <a:spcPct val="0"/>
            </a:spcBef>
            <a:spcAft>
              <a:spcPct val="15000"/>
            </a:spcAft>
            <a:buChar char="•"/>
          </a:pPr>
          <a:r>
            <a:rPr lang="en-GB" sz="1400" b="0" kern="1200" dirty="0" err="1"/>
            <a:t>Filtración</a:t>
          </a:r>
          <a:endParaRPr lang="en-GB" sz="1400" b="0" kern="1200" dirty="0"/>
        </a:p>
      </dsp:txBody>
      <dsp:txXfrm>
        <a:off x="84448" y="406289"/>
        <a:ext cx="2700641" cy="3224792"/>
      </dsp:txXfrm>
    </dsp:sp>
    <dsp:sp modelId="{EB9429B6-FEC1-4225-BC78-A424A04D330E}">
      <dsp:nvSpPr>
        <dsp:cNvPr id="0" name=""/>
        <dsp:cNvSpPr/>
      </dsp:nvSpPr>
      <dsp:spPr>
        <a:xfrm>
          <a:off x="3155979" y="1662969"/>
          <a:ext cx="608160" cy="711433"/>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GB" sz="2600" kern="1200"/>
        </a:p>
      </dsp:txBody>
      <dsp:txXfrm>
        <a:off x="3155979" y="1805256"/>
        <a:ext cx="425712" cy="426859"/>
      </dsp:txXfrm>
    </dsp:sp>
    <dsp:sp modelId="{FC8F645D-EFFC-4898-8CDA-D6F64EB7228D}">
      <dsp:nvSpPr>
        <dsp:cNvPr id="0" name=""/>
        <dsp:cNvSpPr/>
      </dsp:nvSpPr>
      <dsp:spPr>
        <a:xfrm>
          <a:off x="4016584" y="322268"/>
          <a:ext cx="2868683" cy="339283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en-GB" sz="1600" kern="1200" dirty="0" err="1"/>
            <a:t>Importación</a:t>
          </a:r>
          <a:r>
            <a:rPr lang="en-GB" sz="1600" kern="1200" dirty="0"/>
            <a:t> de tapas de </a:t>
          </a:r>
          <a:r>
            <a:rPr lang="en-GB" sz="1600" kern="1200" dirty="0" err="1"/>
            <a:t>alcantarilla</a:t>
          </a:r>
          <a:r>
            <a:rPr lang="en-GB" sz="1600" kern="1200" dirty="0"/>
            <a:t> </a:t>
          </a:r>
          <a:r>
            <a:rPr lang="en-GB" sz="1600" kern="1200" dirty="0" err="1"/>
            <a:t>declaradas</a:t>
          </a:r>
          <a:r>
            <a:rPr lang="en-GB" sz="1600" kern="1200" dirty="0"/>
            <a:t> con </a:t>
          </a:r>
          <a:r>
            <a:rPr lang="en-GB" sz="1600" kern="1200" dirty="0" err="1"/>
            <a:t>origen</a:t>
          </a:r>
          <a:r>
            <a:rPr lang="en-GB" sz="1600" kern="1200" dirty="0"/>
            <a:t> Corea del Sur</a:t>
          </a:r>
          <a:endParaRPr lang="es-ES" sz="1600" kern="1200" dirty="0"/>
        </a:p>
        <a:p>
          <a:pPr marL="0" lvl="0" indent="0" algn="ctr" defTabSz="711200">
            <a:lnSpc>
              <a:spcPct val="90000"/>
            </a:lnSpc>
            <a:spcBef>
              <a:spcPct val="0"/>
            </a:spcBef>
            <a:spcAft>
              <a:spcPct val="35000"/>
            </a:spcAft>
            <a:buNone/>
          </a:pPr>
          <a:endParaRPr lang="es-ES" sz="1600" kern="1200" dirty="0"/>
        </a:p>
        <a:p>
          <a:pPr marL="0" lvl="0" indent="0" algn="ctr" defTabSz="711200">
            <a:lnSpc>
              <a:spcPct val="90000"/>
            </a:lnSpc>
            <a:spcBef>
              <a:spcPct val="0"/>
            </a:spcBef>
            <a:spcAft>
              <a:spcPct val="35000"/>
            </a:spcAft>
            <a:buNone/>
          </a:pPr>
          <a:r>
            <a:rPr lang="es-ES" sz="1600" kern="1200" dirty="0"/>
            <a:t>Operaciones realizadas en Corea del Sur</a:t>
          </a:r>
        </a:p>
        <a:p>
          <a:pPr marL="0" lvl="0" indent="0" algn="ctr" defTabSz="711200">
            <a:lnSpc>
              <a:spcPct val="90000"/>
            </a:lnSpc>
            <a:spcBef>
              <a:spcPct val="0"/>
            </a:spcBef>
            <a:spcAft>
              <a:spcPct val="35000"/>
            </a:spcAft>
            <a:buNone/>
          </a:pPr>
          <a:endParaRPr lang="en-GB" sz="1600" kern="1200" dirty="0"/>
        </a:p>
        <a:p>
          <a:pPr marL="114300" lvl="1" indent="-114300" algn="ctr" defTabSz="622300">
            <a:lnSpc>
              <a:spcPct val="90000"/>
            </a:lnSpc>
            <a:spcBef>
              <a:spcPct val="0"/>
            </a:spcBef>
            <a:spcAft>
              <a:spcPct val="15000"/>
            </a:spcAft>
            <a:buChar char="•"/>
          </a:pPr>
          <a:r>
            <a:rPr lang="en-GB" sz="1400" kern="1200" dirty="0"/>
            <a:t>Granallado</a:t>
          </a:r>
        </a:p>
        <a:p>
          <a:pPr marL="114300" lvl="1" indent="-114300" algn="ctr" defTabSz="622300">
            <a:lnSpc>
              <a:spcPct val="90000"/>
            </a:lnSpc>
            <a:spcBef>
              <a:spcPct val="0"/>
            </a:spcBef>
            <a:spcAft>
              <a:spcPct val="15000"/>
            </a:spcAft>
            <a:buChar char="•"/>
          </a:pPr>
          <a:r>
            <a:rPr lang="en-GB" sz="1400" kern="1200" dirty="0"/>
            <a:t>Desbarbado</a:t>
          </a:r>
        </a:p>
        <a:p>
          <a:pPr marL="114300" lvl="1" indent="-114300" algn="ctr" defTabSz="622300">
            <a:lnSpc>
              <a:spcPct val="90000"/>
            </a:lnSpc>
            <a:spcBef>
              <a:spcPct val="0"/>
            </a:spcBef>
            <a:spcAft>
              <a:spcPct val="15000"/>
            </a:spcAft>
            <a:buChar char="•"/>
          </a:pPr>
          <a:r>
            <a:rPr lang="en-GB" sz="1400" kern="1200" dirty="0"/>
            <a:t>Maquinación</a:t>
          </a:r>
        </a:p>
        <a:p>
          <a:pPr marL="114300" lvl="1" indent="-114300" algn="ctr" defTabSz="622300">
            <a:lnSpc>
              <a:spcPct val="90000"/>
            </a:lnSpc>
            <a:spcBef>
              <a:spcPct val="0"/>
            </a:spcBef>
            <a:spcAft>
              <a:spcPct val="15000"/>
            </a:spcAft>
            <a:buChar char="•"/>
          </a:pPr>
          <a:r>
            <a:rPr lang="en-GB" sz="1400" kern="1200" dirty="0"/>
            <a:t>Tratamiento antichoque</a:t>
          </a:r>
        </a:p>
        <a:p>
          <a:pPr marL="114300" lvl="1" indent="-114300" algn="ctr" defTabSz="622300">
            <a:lnSpc>
              <a:spcPct val="90000"/>
            </a:lnSpc>
            <a:spcBef>
              <a:spcPct val="0"/>
            </a:spcBef>
            <a:spcAft>
              <a:spcPct val="15000"/>
            </a:spcAft>
            <a:buChar char="•"/>
          </a:pPr>
          <a:r>
            <a:rPr lang="en-GB" sz="1400" kern="1200" dirty="0"/>
            <a:t>Tratamiento anticorrosivo</a:t>
          </a:r>
        </a:p>
        <a:p>
          <a:pPr marL="114300" lvl="1" indent="-114300" algn="ctr" defTabSz="622300">
            <a:lnSpc>
              <a:spcPct val="90000"/>
            </a:lnSpc>
            <a:spcBef>
              <a:spcPct val="0"/>
            </a:spcBef>
            <a:spcAft>
              <a:spcPct val="15000"/>
            </a:spcAft>
            <a:buChar char="•"/>
          </a:pPr>
          <a:r>
            <a:rPr lang="en-GB" sz="1400" kern="1200" dirty="0"/>
            <a:t>Operación de pintura</a:t>
          </a:r>
        </a:p>
      </dsp:txBody>
      <dsp:txXfrm>
        <a:off x="4100605" y="406289"/>
        <a:ext cx="2700641" cy="3224792"/>
      </dsp:txXfrm>
    </dsp:sp>
    <dsp:sp modelId="{41E33E1C-3929-45D8-A4C6-EFEFA2B2CE77}">
      <dsp:nvSpPr>
        <dsp:cNvPr id="0" name=""/>
        <dsp:cNvSpPr/>
      </dsp:nvSpPr>
      <dsp:spPr>
        <a:xfrm>
          <a:off x="7172136" y="1662969"/>
          <a:ext cx="608160" cy="711433"/>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GB" sz="2600" kern="1200"/>
        </a:p>
      </dsp:txBody>
      <dsp:txXfrm>
        <a:off x="7172136" y="1805256"/>
        <a:ext cx="425712" cy="426859"/>
      </dsp:txXfrm>
    </dsp:sp>
    <dsp:sp modelId="{E28A75AA-ABF0-4EE5-BC40-DC39C1C964F5}">
      <dsp:nvSpPr>
        <dsp:cNvPr id="0" name=""/>
        <dsp:cNvSpPr/>
      </dsp:nvSpPr>
      <dsp:spPr>
        <a:xfrm>
          <a:off x="8032741" y="322268"/>
          <a:ext cx="3308653" cy="3392834"/>
        </a:xfrm>
        <a:prstGeom prst="roundRect">
          <a:avLst>
            <a:gd name="adj" fmla="val 10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chemeClr val="bg1"/>
              </a:solidFill>
            </a:rPr>
            <a:t>No hay una transformación sustancial</a:t>
          </a:r>
          <a:endParaRPr lang="pt-PT" sz="3200" b="0" u="none" kern="1200" dirty="0"/>
        </a:p>
      </dsp:txBody>
      <dsp:txXfrm>
        <a:off x="8129648" y="419175"/>
        <a:ext cx="3114839" cy="31990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E0689-63BF-4EC9-8813-6C5AA546013F}">
      <dsp:nvSpPr>
        <dsp:cNvPr id="0" name=""/>
        <dsp:cNvSpPr/>
      </dsp:nvSpPr>
      <dsp:spPr>
        <a:xfrm>
          <a:off x="10019" y="1036025"/>
          <a:ext cx="2994775" cy="1965321"/>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err="1"/>
            <a:t>Operaciones</a:t>
          </a:r>
          <a:r>
            <a:rPr lang="en-GB" sz="1600" kern="1200" dirty="0"/>
            <a:t> de </a:t>
          </a:r>
          <a:r>
            <a:rPr lang="en-GB" sz="1600" kern="1200" dirty="0" err="1"/>
            <a:t>montaje</a:t>
          </a:r>
          <a:r>
            <a:rPr lang="en-GB" sz="1600" kern="1200" dirty="0"/>
            <a:t> de </a:t>
          </a:r>
          <a:r>
            <a:rPr lang="en-GB" sz="1600" kern="1200" dirty="0" err="1"/>
            <a:t>cierres</a:t>
          </a:r>
          <a:r>
            <a:rPr lang="en-GB" sz="1600" kern="1200" dirty="0"/>
            <a:t> </a:t>
          </a:r>
          <a:r>
            <a:rPr lang="en-GB" sz="1600" kern="1200"/>
            <a:t>de cremalleras</a:t>
          </a:r>
          <a:r>
            <a:rPr lang="en-GB" sz="1600" kern="1200" dirty="0"/>
            <a:t> </a:t>
          </a:r>
          <a:r>
            <a:rPr lang="en-GB" sz="1600" kern="1200" dirty="0" err="1"/>
            <a:t>realizadas</a:t>
          </a:r>
          <a:r>
            <a:rPr lang="en-GB" sz="1600" kern="1200" dirty="0"/>
            <a:t> </a:t>
          </a:r>
          <a:r>
            <a:rPr lang="en-GB" sz="1600" kern="1200" dirty="0" err="1"/>
            <a:t>en</a:t>
          </a:r>
          <a:r>
            <a:rPr lang="en-GB" sz="1600" kern="1200" dirty="0"/>
            <a:t> </a:t>
          </a:r>
          <a:r>
            <a:rPr lang="en-GB" sz="1600" kern="1200" dirty="0" err="1"/>
            <a:t>Alemania</a:t>
          </a:r>
          <a:r>
            <a:rPr lang="en-GB" sz="1600" kern="1200" dirty="0"/>
            <a:t> </a:t>
          </a:r>
          <a:r>
            <a:rPr lang="en-GB" sz="1600" kern="1200" dirty="0" err="1"/>
            <a:t>utilizando</a:t>
          </a:r>
          <a:r>
            <a:rPr lang="en-GB" sz="1600" kern="1200" dirty="0"/>
            <a:t> </a:t>
          </a:r>
          <a:r>
            <a:rPr lang="en-GB" sz="1600" kern="1200" dirty="0" err="1"/>
            <a:t>componentes</a:t>
          </a:r>
          <a:r>
            <a:rPr lang="en-GB" sz="1600" kern="1200" dirty="0"/>
            <a:t> </a:t>
          </a:r>
          <a:r>
            <a:rPr lang="en-GB" sz="1600" kern="1200" dirty="0" err="1"/>
            <a:t>importados</a:t>
          </a:r>
          <a:r>
            <a:rPr lang="en-GB" sz="1600" kern="1200" dirty="0"/>
            <a:t> de </a:t>
          </a:r>
          <a:r>
            <a:rPr lang="en-GB" sz="1600" kern="1200" dirty="0" err="1"/>
            <a:t>Japón</a:t>
          </a:r>
          <a:endParaRPr lang="pt-PT" sz="1600" kern="1200" dirty="0"/>
        </a:p>
      </dsp:txBody>
      <dsp:txXfrm>
        <a:off x="67581" y="1093587"/>
        <a:ext cx="2879651" cy="1850197"/>
      </dsp:txXfrm>
    </dsp:sp>
    <dsp:sp modelId="{EB9429B6-FEC1-4225-BC78-A424A04D330E}">
      <dsp:nvSpPr>
        <dsp:cNvPr id="0" name=""/>
        <dsp:cNvSpPr/>
      </dsp:nvSpPr>
      <dsp:spPr>
        <a:xfrm>
          <a:off x="3304273" y="1647333"/>
          <a:ext cx="634892" cy="74270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n-GB" sz="3300" kern="1200"/>
        </a:p>
      </dsp:txBody>
      <dsp:txXfrm>
        <a:off x="3304273" y="1795874"/>
        <a:ext cx="444424" cy="445622"/>
      </dsp:txXfrm>
    </dsp:sp>
    <dsp:sp modelId="{2ABD3B70-94FF-4A46-98D7-7B5109888FDB}">
      <dsp:nvSpPr>
        <dsp:cNvPr id="0" name=""/>
        <dsp:cNvSpPr/>
      </dsp:nvSpPr>
      <dsp:spPr>
        <a:xfrm>
          <a:off x="4202706" y="1036025"/>
          <a:ext cx="2994775" cy="1965321"/>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La fase determinante de producción en el transcurso del cual se concreta el destino de los componentes utilizados y durante el cual se confieren a la mercancía afectada sus propiedades cualitativas específicas</a:t>
          </a:r>
        </a:p>
      </dsp:txBody>
      <dsp:txXfrm>
        <a:off x="4260268" y="1093587"/>
        <a:ext cx="2879651" cy="1850197"/>
      </dsp:txXfrm>
    </dsp:sp>
    <dsp:sp modelId="{D9CE0439-F161-4AF6-A6B3-B311FB7293F5}">
      <dsp:nvSpPr>
        <dsp:cNvPr id="0" name=""/>
        <dsp:cNvSpPr/>
      </dsp:nvSpPr>
      <dsp:spPr>
        <a:xfrm>
          <a:off x="7496959" y="1647333"/>
          <a:ext cx="634892" cy="74270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n-GB" sz="3300" kern="1200"/>
        </a:p>
      </dsp:txBody>
      <dsp:txXfrm>
        <a:off x="7496959" y="1795874"/>
        <a:ext cx="444424" cy="445622"/>
      </dsp:txXfrm>
    </dsp:sp>
    <dsp:sp modelId="{E28A75AA-ABF0-4EE5-BC40-DC39C1C964F5}">
      <dsp:nvSpPr>
        <dsp:cNvPr id="0" name=""/>
        <dsp:cNvSpPr/>
      </dsp:nvSpPr>
      <dsp:spPr>
        <a:xfrm>
          <a:off x="8395392" y="1036025"/>
          <a:ext cx="2994775" cy="1965321"/>
        </a:xfrm>
        <a:prstGeom prst="roundRect">
          <a:avLst>
            <a:gd name="adj" fmla="val 10000"/>
          </a:avLst>
        </a:prstGeom>
        <a:solidFill>
          <a:srgbClr val="00B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solidFill>
                <a:schemeClr val="bg1"/>
              </a:solidFill>
            </a:rPr>
            <a:t>Hay una transformación sustancial</a:t>
          </a:r>
          <a:endParaRPr lang="pt-PT" sz="3000" b="0" u="none" kern="1200" dirty="0"/>
        </a:p>
      </dsp:txBody>
      <dsp:txXfrm>
        <a:off x="8452954" y="1093587"/>
        <a:ext cx="2879651" cy="185019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E0689-63BF-4EC9-8813-6C5AA546013F}">
      <dsp:nvSpPr>
        <dsp:cNvPr id="0" name=""/>
        <dsp:cNvSpPr/>
      </dsp:nvSpPr>
      <dsp:spPr>
        <a:xfrm>
          <a:off x="9831" y="682560"/>
          <a:ext cx="2938557" cy="267225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err="1"/>
            <a:t>Importación</a:t>
          </a:r>
          <a:r>
            <a:rPr lang="en-GB" sz="1600" kern="1200" dirty="0"/>
            <a:t> </a:t>
          </a:r>
          <a:r>
            <a:rPr lang="en-GB" sz="1600" kern="1200" dirty="0" err="1"/>
            <a:t>en</a:t>
          </a:r>
          <a:r>
            <a:rPr lang="en-GB" sz="1600" kern="1200" dirty="0"/>
            <a:t> </a:t>
          </a:r>
          <a:r>
            <a:rPr lang="en-GB" sz="1600" kern="1200" dirty="0" err="1"/>
            <a:t>Alemania</a:t>
          </a:r>
          <a:r>
            <a:rPr lang="en-GB" sz="1600" kern="1200" dirty="0"/>
            <a:t> de </a:t>
          </a:r>
          <a:r>
            <a:rPr lang="en-GB" sz="1600" kern="1200" dirty="0" err="1"/>
            <a:t>maquinas</a:t>
          </a:r>
          <a:r>
            <a:rPr lang="en-GB" sz="1600" kern="1200" dirty="0"/>
            <a:t> de </a:t>
          </a:r>
          <a:r>
            <a:rPr lang="en-GB" sz="1600" kern="1200" dirty="0" err="1"/>
            <a:t>escribir</a:t>
          </a:r>
          <a:r>
            <a:rPr lang="en-GB" sz="1600" kern="1200" dirty="0"/>
            <a:t> </a:t>
          </a:r>
          <a:r>
            <a:rPr lang="en-GB" sz="1600" kern="1200" dirty="0" err="1"/>
            <a:t>electricas</a:t>
          </a:r>
          <a:r>
            <a:rPr lang="en-GB" sz="1600" kern="1200" dirty="0"/>
            <a:t> con </a:t>
          </a:r>
          <a:r>
            <a:rPr lang="en-GB" sz="1600" kern="1200" dirty="0" err="1"/>
            <a:t>origem</a:t>
          </a:r>
          <a:r>
            <a:rPr lang="en-GB" sz="1600" kern="1200" dirty="0"/>
            <a:t> Taiwan </a:t>
          </a:r>
          <a:r>
            <a:rPr lang="en-GB" sz="1600" kern="1200" dirty="0" err="1"/>
            <a:t>producidas</a:t>
          </a:r>
          <a:r>
            <a:rPr lang="en-GB" sz="1600" kern="1200" dirty="0"/>
            <a:t> con </a:t>
          </a:r>
          <a:r>
            <a:rPr lang="en-GB" sz="1600" kern="1200" dirty="0" err="1"/>
            <a:t>componentes</a:t>
          </a:r>
          <a:r>
            <a:rPr lang="en-GB" sz="1600" kern="1200" dirty="0"/>
            <a:t> de </a:t>
          </a:r>
          <a:r>
            <a:rPr lang="en-GB" sz="1600" kern="1200" dirty="0" err="1"/>
            <a:t>Jápon</a:t>
          </a:r>
          <a:endParaRPr lang="pt-PT" sz="1600" kern="1200" dirty="0"/>
        </a:p>
      </dsp:txBody>
      <dsp:txXfrm>
        <a:off x="88099" y="760828"/>
        <a:ext cx="2782021" cy="2515714"/>
      </dsp:txXfrm>
    </dsp:sp>
    <dsp:sp modelId="{EB9429B6-FEC1-4225-BC78-A424A04D330E}">
      <dsp:nvSpPr>
        <dsp:cNvPr id="0" name=""/>
        <dsp:cNvSpPr/>
      </dsp:nvSpPr>
      <dsp:spPr>
        <a:xfrm>
          <a:off x="324224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3242244" y="1800056"/>
        <a:ext cx="436082" cy="437258"/>
      </dsp:txXfrm>
    </dsp:sp>
    <dsp:sp modelId="{E579E862-DC6D-4531-AF17-F9E2ABD65C72}">
      <dsp:nvSpPr>
        <dsp:cNvPr id="0" name=""/>
        <dsp:cNvSpPr/>
      </dsp:nvSpPr>
      <dsp:spPr>
        <a:xfrm>
          <a:off x="4123811" y="682560"/>
          <a:ext cx="2938557" cy="267225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El mero enfoque asentado sobre criterios de carácter técnico exclusivamente puede no ser concluyente para la determinación del origen, por lo que, en tales casos, debe tenerse en cuenta, de manera subsidiaria, el valor añadido derivado de dicha operación de montaje</a:t>
          </a:r>
          <a:endParaRPr kumimoji="0" lang="en-GB" sz="1600" b="0" i="0" u="none" strike="noStrike" kern="1200" cap="none" spc="0" normalizeH="0" baseline="0" noProof="0" dirty="0">
            <a:ln>
              <a:noFill/>
            </a:ln>
            <a:solidFill>
              <a:schemeClr val="bg1"/>
            </a:solidFill>
            <a:effectLst/>
            <a:uLnTx/>
            <a:uFillTx/>
            <a:latin typeface="Trebuchet MS" panose="020B0603020202020204" pitchFamily="34" charset="0"/>
          </a:endParaRPr>
        </a:p>
      </dsp:txBody>
      <dsp:txXfrm>
        <a:off x="4202079" y="760828"/>
        <a:ext cx="2782021" cy="2515714"/>
      </dsp:txXfrm>
    </dsp:sp>
    <dsp:sp modelId="{D44B182E-7F2A-44E1-BC60-308728D2A6B0}">
      <dsp:nvSpPr>
        <dsp:cNvPr id="0" name=""/>
        <dsp:cNvSpPr/>
      </dsp:nvSpPr>
      <dsp:spPr>
        <a:xfrm>
          <a:off x="735622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7356224" y="1800056"/>
        <a:ext cx="436082" cy="437258"/>
      </dsp:txXfrm>
    </dsp:sp>
    <dsp:sp modelId="{E28A75AA-ABF0-4EE5-BC40-DC39C1C964F5}">
      <dsp:nvSpPr>
        <dsp:cNvPr id="0" name=""/>
        <dsp:cNvSpPr/>
      </dsp:nvSpPr>
      <dsp:spPr>
        <a:xfrm>
          <a:off x="8237791" y="682560"/>
          <a:ext cx="2938557" cy="2672250"/>
        </a:xfrm>
        <a:prstGeom prst="roundRect">
          <a:avLst>
            <a:gd name="adj" fmla="val 10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solidFill>
                <a:schemeClr val="bg1"/>
              </a:solidFill>
            </a:rPr>
            <a:t>No hay una transformación sustancial</a:t>
          </a:r>
          <a:endParaRPr lang="pt-PT" sz="2900" b="0" u="none" kern="1200" dirty="0"/>
        </a:p>
      </dsp:txBody>
      <dsp:txXfrm>
        <a:off x="8316059" y="760828"/>
        <a:ext cx="2782021" cy="251571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E0689-63BF-4EC9-8813-6C5AA546013F}">
      <dsp:nvSpPr>
        <dsp:cNvPr id="0" name=""/>
        <dsp:cNvSpPr/>
      </dsp:nvSpPr>
      <dsp:spPr>
        <a:xfrm>
          <a:off x="9831" y="1137118"/>
          <a:ext cx="2938557" cy="176313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Trebuchet MS" panose="020B0603020202020204" pitchFamily="34" charset="0"/>
            </a:rPr>
            <a:t>Importación en Argentina de vajilla fabricada y exportada de Tailandia, pero producida con insumos no originarios de Tailandia</a:t>
          </a:r>
          <a:endParaRPr lang="pt-PT" sz="1600" kern="1200" dirty="0"/>
        </a:p>
      </dsp:txBody>
      <dsp:txXfrm>
        <a:off x="61471" y="1188758"/>
        <a:ext cx="2835277" cy="1659854"/>
      </dsp:txXfrm>
    </dsp:sp>
    <dsp:sp modelId="{EB9429B6-FEC1-4225-BC78-A424A04D330E}">
      <dsp:nvSpPr>
        <dsp:cNvPr id="0" name=""/>
        <dsp:cNvSpPr/>
      </dsp:nvSpPr>
      <dsp:spPr>
        <a:xfrm>
          <a:off x="324224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a:off x="3242244" y="1800056"/>
        <a:ext cx="436082" cy="437258"/>
      </dsp:txXfrm>
    </dsp:sp>
    <dsp:sp modelId="{E579E862-DC6D-4531-AF17-F9E2ABD65C72}">
      <dsp:nvSpPr>
        <dsp:cNvPr id="0" name=""/>
        <dsp:cNvSpPr/>
      </dsp:nvSpPr>
      <dsp:spPr>
        <a:xfrm>
          <a:off x="4123811" y="1137118"/>
          <a:ext cx="2938557" cy="176313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0" lang="es-ES" sz="1600" b="0" i="0" u="none" strike="noStrike" kern="1200" cap="none" spc="0" normalizeH="0" baseline="0" noProof="0" dirty="0">
              <a:ln>
                <a:noFill/>
              </a:ln>
              <a:solidFill>
                <a:schemeClr val="bg1"/>
              </a:solidFill>
              <a:effectLst/>
              <a:uLnTx/>
              <a:uFillTx/>
              <a:latin typeface="Trebuchet MS" panose="020B0603020202020204" pitchFamily="34" charset="0"/>
            </a:rPr>
            <a:t>Que los insumos citados clasifican en una partida arancelaria distinta a la del producto final, cumpliendo de esta manera la regla de origen “salto de partida”</a:t>
          </a:r>
          <a:endParaRPr kumimoji="0" lang="en-GB" sz="1600" b="0" i="0" u="none" strike="noStrike" kern="1200" cap="none" spc="0" normalizeH="0" baseline="0" noProof="0" dirty="0">
            <a:ln>
              <a:noFill/>
            </a:ln>
            <a:solidFill>
              <a:schemeClr val="bg1"/>
            </a:solidFill>
            <a:effectLst/>
            <a:uLnTx/>
            <a:uFillTx/>
            <a:latin typeface="Trebuchet MS" panose="020B0603020202020204" pitchFamily="34" charset="0"/>
          </a:endParaRPr>
        </a:p>
      </dsp:txBody>
      <dsp:txXfrm>
        <a:off x="4175451" y="1188758"/>
        <a:ext cx="2835277" cy="1659854"/>
      </dsp:txXfrm>
    </dsp:sp>
    <dsp:sp modelId="{D44B182E-7F2A-44E1-BC60-308728D2A6B0}">
      <dsp:nvSpPr>
        <dsp:cNvPr id="0" name=""/>
        <dsp:cNvSpPr/>
      </dsp:nvSpPr>
      <dsp:spPr>
        <a:xfrm>
          <a:off x="7356224" y="1654304"/>
          <a:ext cx="622974" cy="72876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a:off x="7356224" y="1800056"/>
        <a:ext cx="436082" cy="437258"/>
      </dsp:txXfrm>
    </dsp:sp>
    <dsp:sp modelId="{E28A75AA-ABF0-4EE5-BC40-DC39C1C964F5}">
      <dsp:nvSpPr>
        <dsp:cNvPr id="0" name=""/>
        <dsp:cNvSpPr/>
      </dsp:nvSpPr>
      <dsp:spPr>
        <a:xfrm>
          <a:off x="8237791" y="1137118"/>
          <a:ext cx="2938557" cy="1763134"/>
        </a:xfrm>
        <a:prstGeom prst="roundRect">
          <a:avLst>
            <a:gd name="adj" fmla="val 10000"/>
          </a:avLst>
        </a:prstGeom>
        <a:solidFill>
          <a:srgbClr val="00B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solidFill>
                <a:schemeClr val="bg1"/>
              </a:solidFill>
            </a:rPr>
            <a:t>Hay una transformación sustancial</a:t>
          </a:r>
          <a:endParaRPr lang="pt-PT" sz="3000" b="0" u="none" kern="1200" dirty="0"/>
        </a:p>
      </dsp:txBody>
      <dsp:txXfrm>
        <a:off x="8289431" y="1188758"/>
        <a:ext cx="2835277" cy="1659854"/>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196D37-60B3-451C-B464-F83F6E18C2FF}" type="datetimeFigureOut">
              <a:rPr lang="en-GB" smtClean="0"/>
              <a:t>25/09/2023</a:t>
            </a:fld>
            <a:endParaRPr lang="en-GB"/>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2E50C5-0055-4708-AF07-5F7302158DEF}" type="slidenum">
              <a:rPr lang="en-GB" smtClean="0"/>
              <a:t>‹nº›</a:t>
            </a:fld>
            <a:endParaRPr lang="en-GB"/>
          </a:p>
        </p:txBody>
      </p:sp>
    </p:spTree>
    <p:extLst>
      <p:ext uri="{BB962C8B-B14F-4D97-AF65-F5344CB8AC3E}">
        <p14:creationId xmlns:p14="http://schemas.microsoft.com/office/powerpoint/2010/main" val="3069445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2</a:t>
            </a:fld>
            <a:endParaRPr lang="en-GB"/>
          </a:p>
        </p:txBody>
      </p:sp>
    </p:spTree>
    <p:extLst>
      <p:ext uri="{BB962C8B-B14F-4D97-AF65-F5344CB8AC3E}">
        <p14:creationId xmlns:p14="http://schemas.microsoft.com/office/powerpoint/2010/main" val="3201252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11</a:t>
            </a:fld>
            <a:endParaRPr lang="en-GB"/>
          </a:p>
        </p:txBody>
      </p:sp>
    </p:spTree>
    <p:extLst>
      <p:ext uri="{BB962C8B-B14F-4D97-AF65-F5344CB8AC3E}">
        <p14:creationId xmlns:p14="http://schemas.microsoft.com/office/powerpoint/2010/main" val="835004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12</a:t>
            </a:fld>
            <a:endParaRPr lang="en-GB"/>
          </a:p>
        </p:txBody>
      </p:sp>
    </p:spTree>
    <p:extLst>
      <p:ext uri="{BB962C8B-B14F-4D97-AF65-F5344CB8AC3E}">
        <p14:creationId xmlns:p14="http://schemas.microsoft.com/office/powerpoint/2010/main" val="3732293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13</a:t>
            </a:fld>
            <a:endParaRPr lang="en-GB"/>
          </a:p>
        </p:txBody>
      </p:sp>
    </p:spTree>
    <p:extLst>
      <p:ext uri="{BB962C8B-B14F-4D97-AF65-F5344CB8AC3E}">
        <p14:creationId xmlns:p14="http://schemas.microsoft.com/office/powerpoint/2010/main" val="3967428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14</a:t>
            </a:fld>
            <a:endParaRPr lang="en-GB"/>
          </a:p>
        </p:txBody>
      </p:sp>
    </p:spTree>
    <p:extLst>
      <p:ext uri="{BB962C8B-B14F-4D97-AF65-F5344CB8AC3E}">
        <p14:creationId xmlns:p14="http://schemas.microsoft.com/office/powerpoint/2010/main" val="3424981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15</a:t>
            </a:fld>
            <a:endParaRPr lang="en-GB"/>
          </a:p>
        </p:txBody>
      </p:sp>
    </p:spTree>
    <p:extLst>
      <p:ext uri="{BB962C8B-B14F-4D97-AF65-F5344CB8AC3E}">
        <p14:creationId xmlns:p14="http://schemas.microsoft.com/office/powerpoint/2010/main" val="2907816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16</a:t>
            </a:fld>
            <a:endParaRPr lang="en-GB"/>
          </a:p>
        </p:txBody>
      </p:sp>
    </p:spTree>
    <p:extLst>
      <p:ext uri="{BB962C8B-B14F-4D97-AF65-F5344CB8AC3E}">
        <p14:creationId xmlns:p14="http://schemas.microsoft.com/office/powerpoint/2010/main" val="3376907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17</a:t>
            </a:fld>
            <a:endParaRPr lang="en-GB"/>
          </a:p>
        </p:txBody>
      </p:sp>
    </p:spTree>
    <p:extLst>
      <p:ext uri="{BB962C8B-B14F-4D97-AF65-F5344CB8AC3E}">
        <p14:creationId xmlns:p14="http://schemas.microsoft.com/office/powerpoint/2010/main" val="2217719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3</a:t>
            </a:fld>
            <a:endParaRPr lang="en-GB"/>
          </a:p>
        </p:txBody>
      </p:sp>
    </p:spTree>
    <p:extLst>
      <p:ext uri="{BB962C8B-B14F-4D97-AF65-F5344CB8AC3E}">
        <p14:creationId xmlns:p14="http://schemas.microsoft.com/office/powerpoint/2010/main" val="2885078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4</a:t>
            </a:fld>
            <a:endParaRPr lang="en-GB"/>
          </a:p>
        </p:txBody>
      </p:sp>
    </p:spTree>
    <p:extLst>
      <p:ext uri="{BB962C8B-B14F-4D97-AF65-F5344CB8AC3E}">
        <p14:creationId xmlns:p14="http://schemas.microsoft.com/office/powerpoint/2010/main" val="109227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5</a:t>
            </a:fld>
            <a:endParaRPr lang="en-GB"/>
          </a:p>
        </p:txBody>
      </p:sp>
    </p:spTree>
    <p:extLst>
      <p:ext uri="{BB962C8B-B14F-4D97-AF65-F5344CB8AC3E}">
        <p14:creationId xmlns:p14="http://schemas.microsoft.com/office/powerpoint/2010/main" val="3380975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6</a:t>
            </a:fld>
            <a:endParaRPr lang="en-GB"/>
          </a:p>
        </p:txBody>
      </p:sp>
    </p:spTree>
    <p:extLst>
      <p:ext uri="{BB962C8B-B14F-4D97-AF65-F5344CB8AC3E}">
        <p14:creationId xmlns:p14="http://schemas.microsoft.com/office/powerpoint/2010/main" val="3534231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7</a:t>
            </a:fld>
            <a:endParaRPr lang="en-GB"/>
          </a:p>
        </p:txBody>
      </p:sp>
    </p:spTree>
    <p:extLst>
      <p:ext uri="{BB962C8B-B14F-4D97-AF65-F5344CB8AC3E}">
        <p14:creationId xmlns:p14="http://schemas.microsoft.com/office/powerpoint/2010/main" val="155886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8</a:t>
            </a:fld>
            <a:endParaRPr lang="en-GB"/>
          </a:p>
        </p:txBody>
      </p:sp>
    </p:spTree>
    <p:extLst>
      <p:ext uri="{BB962C8B-B14F-4D97-AF65-F5344CB8AC3E}">
        <p14:creationId xmlns:p14="http://schemas.microsoft.com/office/powerpoint/2010/main" val="2455749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9</a:t>
            </a:fld>
            <a:endParaRPr lang="en-GB"/>
          </a:p>
        </p:txBody>
      </p:sp>
    </p:spTree>
    <p:extLst>
      <p:ext uri="{BB962C8B-B14F-4D97-AF65-F5344CB8AC3E}">
        <p14:creationId xmlns:p14="http://schemas.microsoft.com/office/powerpoint/2010/main" val="187529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972E50C5-0055-4708-AF07-5F7302158DEF}" type="slidenum">
              <a:rPr lang="en-GB" smtClean="0"/>
              <a:t>10</a:t>
            </a:fld>
            <a:endParaRPr lang="en-GB"/>
          </a:p>
        </p:txBody>
      </p:sp>
    </p:spTree>
    <p:extLst>
      <p:ext uri="{BB962C8B-B14F-4D97-AF65-F5344CB8AC3E}">
        <p14:creationId xmlns:p14="http://schemas.microsoft.com/office/powerpoint/2010/main" val="2901561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MX"/>
              <a:t>Haz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2727263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773538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86444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4215561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9042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2113186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4047416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1293972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942120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25/09/2023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1025699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F45458CB-7B73-8D49-A873-1DEBE2AA829C}" type="datetimeFigureOut">
              <a:rPr lang="es-MX" smtClean="0"/>
              <a:t>25/09/2023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1115734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F45458CB-7B73-8D49-A873-1DEBE2AA829C}" type="datetimeFigureOut">
              <a:rPr lang="es-MX" smtClean="0"/>
              <a:t>25/09/2023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880736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F45458CB-7B73-8D49-A873-1DEBE2AA829C}" type="datetimeFigureOut">
              <a:rPr lang="es-MX" smtClean="0"/>
              <a:t>25/09/2023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390237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5458CB-7B73-8D49-A873-1DEBE2AA829C}" type="datetimeFigureOut">
              <a:rPr lang="es-MX" smtClean="0"/>
              <a:t>25/09/2023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336874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MX"/>
              <a:t>Haz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F45458CB-7B73-8D49-A873-1DEBE2AA829C}" type="datetimeFigureOut">
              <a:rPr lang="es-MX" smtClean="0"/>
              <a:t>25/09/2023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5D55867-85A9-9C4A-A16C-5010216083FA}" type="slidenum">
              <a:rPr lang="es-MX" smtClean="0"/>
              <a:t>‹nº›</a:t>
            </a:fld>
            <a:endParaRPr lang="es-MX"/>
          </a:p>
        </p:txBody>
      </p:sp>
    </p:spTree>
    <p:extLst>
      <p:ext uri="{BB962C8B-B14F-4D97-AF65-F5344CB8AC3E}">
        <p14:creationId xmlns:p14="http://schemas.microsoft.com/office/powerpoint/2010/main" val="3541083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5D55867-85A9-9C4A-A16C-5010216083FA}" type="slidenum">
              <a:rPr lang="es-MX" smtClean="0"/>
              <a:t>‹nº›</a:t>
            </a:fld>
            <a:endParaRPr lang="es-MX"/>
          </a:p>
        </p:txBody>
      </p:sp>
      <p:sp>
        <p:nvSpPr>
          <p:cNvPr id="5" name="Date Placeholder 4"/>
          <p:cNvSpPr>
            <a:spLocks noGrp="1"/>
          </p:cNvSpPr>
          <p:nvPr>
            <p:ph type="dt" sz="half" idx="10"/>
          </p:nvPr>
        </p:nvSpPr>
        <p:spPr/>
        <p:txBody>
          <a:bodyPr/>
          <a:lstStyle/>
          <a:p>
            <a:fld id="{F45458CB-7B73-8D49-A873-1DEBE2AA829C}" type="datetimeFigureOut">
              <a:rPr lang="es-MX" smtClean="0"/>
              <a:t>25/09/2023</a:t>
            </a:fld>
            <a:endParaRPr lang="es-MX"/>
          </a:p>
        </p:txBody>
      </p:sp>
    </p:spTree>
    <p:extLst>
      <p:ext uri="{BB962C8B-B14F-4D97-AF65-F5344CB8AC3E}">
        <p14:creationId xmlns:p14="http://schemas.microsoft.com/office/powerpoint/2010/main" val="2772572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5458CB-7B73-8D49-A873-1DEBE2AA829C}" type="datetimeFigureOut">
              <a:rPr lang="es-MX" smtClean="0"/>
              <a:t>25/09/2023</a:t>
            </a:fld>
            <a:endParaRPr lang="es-MX"/>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5D55867-85A9-9C4A-A16C-5010216083FA}" type="slidenum">
              <a:rPr lang="es-MX" smtClean="0"/>
              <a:t>‹nº›</a:t>
            </a:fld>
            <a:endParaRPr lang="es-MX"/>
          </a:p>
        </p:txBody>
      </p:sp>
    </p:spTree>
    <p:extLst>
      <p:ext uri="{BB962C8B-B14F-4D97-AF65-F5344CB8AC3E}">
        <p14:creationId xmlns:p14="http://schemas.microsoft.com/office/powerpoint/2010/main" val="215883193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png"/><Relationship Id="rId7" Type="http://schemas.openxmlformats.org/officeDocument/2006/relationships/diagramQuickStyle" Target="../diagrams/quickStyle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openxmlformats.org/officeDocument/2006/relationships/image" Target="../media/image17.jpeg"/><Relationship Id="rId5" Type="http://schemas.openxmlformats.org/officeDocument/2006/relationships/diagramData" Target="../diagrams/data8.xml"/><Relationship Id="rId10" Type="http://schemas.openxmlformats.org/officeDocument/2006/relationships/image" Target="../media/image18.jpeg"/><Relationship Id="rId4" Type="http://schemas.openxmlformats.org/officeDocument/2006/relationships/image" Target="../media/image2.png"/><Relationship Id="rId9" Type="http://schemas.microsoft.com/office/2007/relationships/diagramDrawing" Target="../diagrams/drawing8.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1.png"/><Relationship Id="rId7" Type="http://schemas.openxmlformats.org/officeDocument/2006/relationships/diagramQuickStyle" Target="../diagrams/quickStyle9.xml"/><Relationship Id="rId12" Type="http://schemas.openxmlformats.org/officeDocument/2006/relationships/hyperlink" Target="https://pt.wikipedia.org/wiki/Bandeira_da_Argentin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9.xml"/><Relationship Id="rId11" Type="http://schemas.openxmlformats.org/officeDocument/2006/relationships/image" Target="../media/image20.png"/><Relationship Id="rId5" Type="http://schemas.openxmlformats.org/officeDocument/2006/relationships/diagramData" Target="../diagrams/data9.xml"/><Relationship Id="rId10" Type="http://schemas.openxmlformats.org/officeDocument/2006/relationships/image" Target="../media/image19.png"/><Relationship Id="rId4" Type="http://schemas.openxmlformats.org/officeDocument/2006/relationships/image" Target="../media/image2.png"/><Relationship Id="rId9" Type="http://schemas.microsoft.com/office/2007/relationships/diagramDrawing" Target="../diagrams/drawing9.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1.png"/><Relationship Id="rId7" Type="http://schemas.openxmlformats.org/officeDocument/2006/relationships/diagramQuickStyle" Target="../diagrams/quickStyle10.xml"/><Relationship Id="rId12" Type="http://schemas.openxmlformats.org/officeDocument/2006/relationships/hyperlink" Target="https://pt.wikipedia.org/wiki/Bandeira_da_Argentina"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10.xml"/><Relationship Id="rId11" Type="http://schemas.openxmlformats.org/officeDocument/2006/relationships/image" Target="../media/image20.png"/><Relationship Id="rId5" Type="http://schemas.openxmlformats.org/officeDocument/2006/relationships/diagramData" Target="../diagrams/data10.xml"/><Relationship Id="rId10" Type="http://schemas.openxmlformats.org/officeDocument/2006/relationships/image" Target="../media/image21.png"/><Relationship Id="rId4" Type="http://schemas.openxmlformats.org/officeDocument/2006/relationships/image" Target="../media/image2.png"/><Relationship Id="rId9" Type="http://schemas.microsoft.com/office/2007/relationships/diagramDrawing" Target="../diagrams/drawing10.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1.xml"/><Relationship Id="rId13" Type="http://schemas.openxmlformats.org/officeDocument/2006/relationships/hyperlink" Target="https://produto.mercadolivre.com.br/MLB-1211767981-bandeira-dos-estados-unidos-150x90-cm-alta-qualidade-_JM" TargetMode="External"/><Relationship Id="rId3" Type="http://schemas.openxmlformats.org/officeDocument/2006/relationships/image" Target="../media/image1.png"/><Relationship Id="rId7" Type="http://schemas.openxmlformats.org/officeDocument/2006/relationships/diagramQuickStyle" Target="../diagrams/quickStyle11.xml"/><Relationship Id="rId12"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11.xml"/><Relationship Id="rId11" Type="http://schemas.openxmlformats.org/officeDocument/2006/relationships/hyperlink" Target="https://www.marzanpesca.com.br/lanternas/lanterna-tatica-militar-super-led-t9" TargetMode="External"/><Relationship Id="rId5" Type="http://schemas.openxmlformats.org/officeDocument/2006/relationships/diagramData" Target="../diagrams/data11.xml"/><Relationship Id="rId10" Type="http://schemas.openxmlformats.org/officeDocument/2006/relationships/image" Target="../media/image22.jpg"/><Relationship Id="rId4" Type="http://schemas.openxmlformats.org/officeDocument/2006/relationships/image" Target="../media/image2.png"/><Relationship Id="rId9" Type="http://schemas.microsoft.com/office/2007/relationships/diagramDrawing" Target="../diagrams/drawing11.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2.xml"/><Relationship Id="rId13" Type="http://schemas.openxmlformats.org/officeDocument/2006/relationships/hyperlink" Target="https://produto.mercadolivre.com.br/MLB-1211767981-bandeira-dos-estados-unidos-150x90-cm-alta-qualidade-_JM" TargetMode="External"/><Relationship Id="rId3" Type="http://schemas.openxmlformats.org/officeDocument/2006/relationships/image" Target="../media/image1.png"/><Relationship Id="rId7" Type="http://schemas.openxmlformats.org/officeDocument/2006/relationships/diagramQuickStyle" Target="../diagrams/quickStyle12.xml"/><Relationship Id="rId12"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12.xml"/><Relationship Id="rId11" Type="http://schemas.openxmlformats.org/officeDocument/2006/relationships/hyperlink" Target="https://www.publicdomainpictures.net/view-image.php?image=232757&amp;picture=telefono-de-black-house" TargetMode="External"/><Relationship Id="rId5" Type="http://schemas.openxmlformats.org/officeDocument/2006/relationships/diagramData" Target="../diagrams/data12.xml"/><Relationship Id="rId10" Type="http://schemas.openxmlformats.org/officeDocument/2006/relationships/image" Target="../media/image24.jpg"/><Relationship Id="rId4" Type="http://schemas.openxmlformats.org/officeDocument/2006/relationships/image" Target="../media/image2.png"/><Relationship Id="rId9" Type="http://schemas.microsoft.com/office/2007/relationships/diagramDrawing" Target="../diagrams/drawing12.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1.png"/><Relationship Id="rId7" Type="http://schemas.openxmlformats.org/officeDocument/2006/relationships/diagramQuickStyle" Target="../diagrams/quickStyle1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13.xml"/><Relationship Id="rId11" Type="http://schemas.openxmlformats.org/officeDocument/2006/relationships/image" Target="../media/image17.jpeg"/><Relationship Id="rId5" Type="http://schemas.openxmlformats.org/officeDocument/2006/relationships/diagramData" Target="../diagrams/data13.xml"/><Relationship Id="rId10" Type="http://schemas.openxmlformats.org/officeDocument/2006/relationships/image" Target="../media/image25.jpeg"/><Relationship Id="rId4" Type="http://schemas.openxmlformats.org/officeDocument/2006/relationships/image" Target="../media/image2.png"/><Relationship Id="rId9" Type="http://schemas.microsoft.com/office/2007/relationships/diagramDrawing" Target="../diagrams/drawing13.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1.png"/><Relationship Id="rId7" Type="http://schemas.openxmlformats.org/officeDocument/2006/relationships/diagramQuickStyle" Target="../diagrams/quickStyle1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Layout" Target="../diagrams/layout14.xml"/><Relationship Id="rId11" Type="http://schemas.openxmlformats.org/officeDocument/2006/relationships/image" Target="../media/image17.jpeg"/><Relationship Id="rId5" Type="http://schemas.openxmlformats.org/officeDocument/2006/relationships/diagramData" Target="../diagrams/data14.xml"/><Relationship Id="rId10" Type="http://schemas.openxmlformats.org/officeDocument/2006/relationships/image" Target="../media/image26.jpeg"/><Relationship Id="rId4" Type="http://schemas.openxmlformats.org/officeDocument/2006/relationships/image" Target="../media/image2.png"/><Relationship Id="rId9" Type="http://schemas.microsoft.com/office/2007/relationships/diagramDrawing" Target="../diagrams/drawing14.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ahfelix.com/conflito-e-discordancia/" TargetMode="External"/><Relationship Id="rId5" Type="http://schemas.openxmlformats.org/officeDocument/2006/relationships/image" Target="../media/image6.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png"/><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12" Type="http://schemas.openxmlformats.org/officeDocument/2006/relationships/hyperlink" Target="https://escolaait.blogspot.com/2020/06/uniao-europeia.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openxmlformats.org/officeDocument/2006/relationships/image" Target="../media/image8.jpg"/><Relationship Id="rId5" Type="http://schemas.openxmlformats.org/officeDocument/2006/relationships/diagramData" Target="../diagrams/data3.xml"/><Relationship Id="rId10" Type="http://schemas.openxmlformats.org/officeDocument/2006/relationships/image" Target="../media/image7.jpeg"/><Relationship Id="rId4" Type="http://schemas.openxmlformats.org/officeDocument/2006/relationships/image" Target="../media/image2.pn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12" Type="http://schemas.openxmlformats.org/officeDocument/2006/relationships/hyperlink" Target="https://produto.mercadolivre.com.br/MLB-802582006-bandeira-do-brasil-100-poliester-140-x-200-mt-_J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4.xml"/><Relationship Id="rId11" Type="http://schemas.openxmlformats.org/officeDocument/2006/relationships/image" Target="../media/image10.jpg"/><Relationship Id="rId5" Type="http://schemas.openxmlformats.org/officeDocument/2006/relationships/diagramData" Target="../diagrams/data4.xml"/><Relationship Id="rId10" Type="http://schemas.openxmlformats.org/officeDocument/2006/relationships/image" Target="../media/image9.jpeg"/><Relationship Id="rId4" Type="http://schemas.openxmlformats.org/officeDocument/2006/relationships/image" Target="../media/image2.png"/><Relationship Id="rId9" Type="http://schemas.microsoft.com/office/2007/relationships/diagramDrawing" Target="../diagrams/drawing4.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5.xml"/><Relationship Id="rId13" Type="http://schemas.openxmlformats.org/officeDocument/2006/relationships/hyperlink" Target="https://es.wikipedia.org/wiki/Archivo:Bandera_de_Venezuela_1836-1859.svg" TargetMode="External"/><Relationship Id="rId3" Type="http://schemas.openxmlformats.org/officeDocument/2006/relationships/image" Target="../media/image1.png"/><Relationship Id="rId7" Type="http://schemas.openxmlformats.org/officeDocument/2006/relationships/diagramQuickStyle" Target="../diagrams/quickStyle5.xml"/><Relationship Id="rId12"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5.xml"/><Relationship Id="rId11" Type="http://schemas.openxmlformats.org/officeDocument/2006/relationships/image" Target="../media/image12.png"/><Relationship Id="rId5" Type="http://schemas.openxmlformats.org/officeDocument/2006/relationships/diagramData" Target="../diagrams/data5.xml"/><Relationship Id="rId10" Type="http://schemas.openxmlformats.org/officeDocument/2006/relationships/image" Target="../media/image11.jpeg"/><Relationship Id="rId4" Type="http://schemas.openxmlformats.org/officeDocument/2006/relationships/image" Target="../media/image2.png"/><Relationship Id="rId9" Type="http://schemas.microsoft.com/office/2007/relationships/diagramDrawing" Target="../diagrams/drawing5.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1.png"/><Relationship Id="rId7" Type="http://schemas.openxmlformats.org/officeDocument/2006/relationships/diagramQuickStyle" Target="../diagrams/quickStyle6.xml"/><Relationship Id="rId12" Type="http://schemas.openxmlformats.org/officeDocument/2006/relationships/hyperlink" Target="https://gartic.com.br/martins2000/desenho-livre/_1281874336"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6.xml"/><Relationship Id="rId11" Type="http://schemas.openxmlformats.org/officeDocument/2006/relationships/image" Target="../media/image15.png"/><Relationship Id="rId5" Type="http://schemas.openxmlformats.org/officeDocument/2006/relationships/diagramData" Target="../diagrams/data6.xml"/><Relationship Id="rId10" Type="http://schemas.openxmlformats.org/officeDocument/2006/relationships/image" Target="../media/image14.jpeg"/><Relationship Id="rId4" Type="http://schemas.openxmlformats.org/officeDocument/2006/relationships/image" Target="../media/image2.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1.png"/><Relationship Id="rId7" Type="http://schemas.openxmlformats.org/officeDocument/2006/relationships/diagramQuickStyle" Target="../diagrams/quickStyle7.xml"/><Relationship Id="rId12"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7.xml"/><Relationship Id="rId11" Type="http://schemas.openxmlformats.org/officeDocument/2006/relationships/hyperlink" Target="https://www.pexels.com/photo/blue-blue-jeans-canvas-casual-206365/" TargetMode="External"/><Relationship Id="rId5" Type="http://schemas.openxmlformats.org/officeDocument/2006/relationships/diagramData" Target="../diagrams/data7.xml"/><Relationship Id="rId10" Type="http://schemas.openxmlformats.org/officeDocument/2006/relationships/image" Target="../media/image16.jpeg"/><Relationship Id="rId4" Type="http://schemas.openxmlformats.org/officeDocument/2006/relationships/image" Target="../media/image2.png"/><Relationship Id="rId9" Type="http://schemas.microsoft.com/office/2007/relationships/diagramDrawing" Target="../diagrams/drawin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5ACD06BC-4E47-8C46-BCEF-562BC5A8FAC4}"/>
              </a:ext>
            </a:extLst>
          </p:cNvPr>
          <p:cNvPicPr>
            <a:picLocks noChangeAspect="1"/>
          </p:cNvPicPr>
          <p:nvPr/>
        </p:nvPicPr>
        <p:blipFill>
          <a:blip r:embed="rId2"/>
          <a:stretch>
            <a:fillRect/>
          </a:stretch>
        </p:blipFill>
        <p:spPr>
          <a:xfrm>
            <a:off x="68617" y="141089"/>
            <a:ext cx="1636118" cy="696220"/>
          </a:xfrm>
          <a:prstGeom prst="rect">
            <a:avLst/>
          </a:prstGeom>
        </p:spPr>
      </p:pic>
      <p:pic>
        <p:nvPicPr>
          <p:cNvPr id="19" name="Imagen 18">
            <a:extLst>
              <a:ext uri="{FF2B5EF4-FFF2-40B4-BE49-F238E27FC236}">
                <a16:creationId xmlns:a16="http://schemas.microsoft.com/office/drawing/2014/main" id="{2AF9FE79-2801-A343-7E83-02616ECF4A47}"/>
              </a:ext>
            </a:extLst>
          </p:cNvPr>
          <p:cNvPicPr>
            <a:picLocks noChangeAspect="1"/>
          </p:cNvPicPr>
          <p:nvPr/>
        </p:nvPicPr>
        <p:blipFill>
          <a:blip r:embed="rId3"/>
          <a:stretch>
            <a:fillRect/>
          </a:stretch>
        </p:blipFill>
        <p:spPr>
          <a:xfrm>
            <a:off x="10467825" y="0"/>
            <a:ext cx="1559816" cy="693251"/>
          </a:xfrm>
          <a:prstGeom prst="rect">
            <a:avLst/>
          </a:prstGeom>
        </p:spPr>
      </p:pic>
      <p:sp>
        <p:nvSpPr>
          <p:cNvPr id="20" name="Subtítulo 2">
            <a:extLst>
              <a:ext uri="{FF2B5EF4-FFF2-40B4-BE49-F238E27FC236}">
                <a16:creationId xmlns:a16="http://schemas.microsoft.com/office/drawing/2014/main" id="{B3BE9D69-18AF-88C3-9E80-75E0C3BE8D50}"/>
              </a:ext>
            </a:extLst>
          </p:cNvPr>
          <p:cNvSpPr txBox="1">
            <a:spLocks/>
          </p:cNvSpPr>
          <p:nvPr/>
        </p:nvSpPr>
        <p:spPr>
          <a:xfrm>
            <a:off x="2284813" y="0"/>
            <a:ext cx="7199587" cy="3891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s-MX" sz="3500" dirty="0"/>
              <a:t>XVI  REUNIÓN MUNDIAL DE</a:t>
            </a:r>
          </a:p>
          <a:p>
            <a:pPr marL="0" indent="0" algn="ctr">
              <a:lnSpc>
                <a:spcPct val="100000"/>
              </a:lnSpc>
              <a:buNone/>
            </a:pPr>
            <a:r>
              <a:rPr lang="es-MX" sz="3500" dirty="0"/>
              <a:t> DERECHO ADUANERO </a:t>
            </a:r>
          </a:p>
          <a:p>
            <a:pPr marL="0" indent="0" algn="ctr">
              <a:lnSpc>
                <a:spcPct val="100000"/>
              </a:lnSpc>
              <a:buNone/>
            </a:pPr>
            <a:r>
              <a:rPr lang="es-MX" sz="3500" dirty="0"/>
              <a:t>BERLÍN 2023</a:t>
            </a:r>
          </a:p>
        </p:txBody>
      </p:sp>
      <p:sp>
        <p:nvSpPr>
          <p:cNvPr id="21" name="Subtítulo 2">
            <a:extLst>
              <a:ext uri="{FF2B5EF4-FFF2-40B4-BE49-F238E27FC236}">
                <a16:creationId xmlns:a16="http://schemas.microsoft.com/office/drawing/2014/main" id="{62BEABCC-76F4-0F27-1001-68CE16045EB2}"/>
              </a:ext>
            </a:extLst>
          </p:cNvPr>
          <p:cNvSpPr txBox="1">
            <a:spLocks/>
          </p:cNvSpPr>
          <p:nvPr/>
        </p:nvSpPr>
        <p:spPr>
          <a:xfrm>
            <a:off x="2493924" y="3157987"/>
            <a:ext cx="5697368" cy="3891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MX" sz="2500" dirty="0"/>
          </a:p>
        </p:txBody>
      </p:sp>
      <p:sp>
        <p:nvSpPr>
          <p:cNvPr id="22" name="Subtítulo 2">
            <a:extLst>
              <a:ext uri="{FF2B5EF4-FFF2-40B4-BE49-F238E27FC236}">
                <a16:creationId xmlns:a16="http://schemas.microsoft.com/office/drawing/2014/main" id="{02D81CCA-C86B-C187-DB43-BC7621DCEB73}"/>
              </a:ext>
            </a:extLst>
          </p:cNvPr>
          <p:cNvSpPr txBox="1">
            <a:spLocks/>
          </p:cNvSpPr>
          <p:nvPr/>
        </p:nvSpPr>
        <p:spPr>
          <a:xfrm>
            <a:off x="2493924" y="5318666"/>
            <a:ext cx="5697368" cy="3891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500" b="1" dirty="0"/>
              <a:t>JOSÉ RIJO</a:t>
            </a:r>
          </a:p>
        </p:txBody>
      </p:sp>
      <p:sp>
        <p:nvSpPr>
          <p:cNvPr id="23" name="Subtítulo 2">
            <a:extLst>
              <a:ext uri="{FF2B5EF4-FFF2-40B4-BE49-F238E27FC236}">
                <a16:creationId xmlns:a16="http://schemas.microsoft.com/office/drawing/2014/main" id="{AAB2D02E-E3A8-DEB9-B6D8-9B2B869B7B2E}"/>
              </a:ext>
            </a:extLst>
          </p:cNvPr>
          <p:cNvSpPr txBox="1">
            <a:spLocks/>
          </p:cNvSpPr>
          <p:nvPr/>
        </p:nvSpPr>
        <p:spPr>
          <a:xfrm>
            <a:off x="7986604" y="6011917"/>
            <a:ext cx="5697368" cy="12034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300" dirty="0">
                <a:solidFill>
                  <a:schemeClr val="bg1"/>
                </a:solidFill>
              </a:rPr>
              <a:t>27, 28 29 DE </a:t>
            </a:r>
          </a:p>
          <a:p>
            <a:pPr marL="0" indent="0" algn="ctr">
              <a:buNone/>
            </a:pPr>
            <a:r>
              <a:rPr lang="es-MX" sz="2300" dirty="0">
                <a:solidFill>
                  <a:schemeClr val="bg1"/>
                </a:solidFill>
              </a:rPr>
              <a:t>SEPTIEMBRE 2023</a:t>
            </a:r>
          </a:p>
        </p:txBody>
      </p:sp>
      <p:sp>
        <p:nvSpPr>
          <p:cNvPr id="9" name="CaixaDeTexto 8">
            <a:extLst>
              <a:ext uri="{FF2B5EF4-FFF2-40B4-BE49-F238E27FC236}">
                <a16:creationId xmlns:a16="http://schemas.microsoft.com/office/drawing/2014/main" id="{DE747139-4D50-78D1-271C-64EA2D57E549}"/>
              </a:ext>
            </a:extLst>
          </p:cNvPr>
          <p:cNvSpPr txBox="1"/>
          <p:nvPr/>
        </p:nvSpPr>
        <p:spPr>
          <a:xfrm>
            <a:off x="768485" y="3237158"/>
            <a:ext cx="10359958" cy="954107"/>
          </a:xfrm>
          <a:prstGeom prst="rect">
            <a:avLst/>
          </a:prstGeom>
          <a:noFill/>
        </p:spPr>
        <p:txBody>
          <a:bodyPr wrap="square">
            <a:spAutoFit/>
          </a:bodyPr>
          <a:lstStyle/>
          <a:p>
            <a:pPr algn="ctr"/>
            <a:r>
              <a:rPr lang="es-ES" sz="2800" b="1" dirty="0"/>
              <a:t>Las interpretaciones de las Cortes Nacionales sobre</a:t>
            </a:r>
          </a:p>
          <a:p>
            <a:pPr algn="ctr"/>
            <a:r>
              <a:rPr lang="es-ES" sz="2800" b="1" dirty="0"/>
              <a:t>el criterio de transformación sustancial</a:t>
            </a:r>
            <a:endParaRPr lang="en-GB" sz="2800" b="1" dirty="0"/>
          </a:p>
        </p:txBody>
      </p:sp>
    </p:spTree>
    <p:extLst>
      <p:ext uri="{BB962C8B-B14F-4D97-AF65-F5344CB8AC3E}">
        <p14:creationId xmlns:p14="http://schemas.microsoft.com/office/powerpoint/2010/main" val="2550667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(6)</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1343822598"/>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s-ES" dirty="0">
                <a:latin typeface="Trebuchet MS" panose="020B0603020202020204" pitchFamily="34" charset="0"/>
                <a:ea typeface="Calibri" panose="020F0502020204030204" pitchFamily="34" charset="0"/>
                <a:cs typeface="Times New Roman" panose="02020603050405020304" pitchFamily="18" charset="0"/>
              </a:rPr>
              <a:t>Sentencia del Tribunal de Justicia de 13 de Diciembre de 1989, “</a:t>
            </a:r>
            <a:r>
              <a:rPr lang="es-ES" i="1" dirty="0">
                <a:latin typeface="Trebuchet MS" panose="020B0603020202020204" pitchFamily="34" charset="0"/>
                <a:ea typeface="Calibri" panose="020F0502020204030204" pitchFamily="34" charset="0"/>
                <a:cs typeface="Times New Roman" panose="02020603050405020304" pitchFamily="18" charset="0"/>
              </a:rPr>
              <a:t>Brother International </a:t>
            </a:r>
            <a:r>
              <a:rPr lang="es-ES" i="1" dirty="0" err="1">
                <a:latin typeface="Trebuchet MS" panose="020B0603020202020204" pitchFamily="34" charset="0"/>
                <a:ea typeface="Calibri" panose="020F0502020204030204" pitchFamily="34" charset="0"/>
                <a:cs typeface="Times New Roman" panose="02020603050405020304" pitchFamily="18" charset="0"/>
              </a:rPr>
              <a:t>Gmbh</a:t>
            </a:r>
            <a:r>
              <a:rPr lang="es-ES" i="1" dirty="0">
                <a:latin typeface="Trebuchet MS" panose="020B0603020202020204" pitchFamily="34" charset="0"/>
                <a:ea typeface="Calibri" panose="020F0502020204030204" pitchFamily="34" charset="0"/>
                <a:cs typeface="Times New Roman" panose="02020603050405020304" pitchFamily="18" charset="0"/>
              </a:rPr>
              <a:t> vs </a:t>
            </a:r>
            <a:r>
              <a:rPr lang="es-ES" i="1" dirty="0" err="1">
                <a:latin typeface="Trebuchet MS" panose="020B0603020202020204" pitchFamily="34" charset="0"/>
                <a:ea typeface="Calibri" panose="020F0502020204030204" pitchFamily="34" charset="0"/>
                <a:cs typeface="Times New Roman" panose="02020603050405020304" pitchFamily="18" charset="0"/>
              </a:rPr>
              <a:t>Hauptzollamt</a:t>
            </a:r>
            <a:r>
              <a:rPr lang="es-ES" i="1" dirty="0">
                <a:latin typeface="Trebuchet MS" panose="020B0603020202020204" pitchFamily="34" charset="0"/>
                <a:ea typeface="Calibri" panose="020F0502020204030204" pitchFamily="34" charset="0"/>
                <a:cs typeface="Times New Roman" panose="02020603050405020304" pitchFamily="18" charset="0"/>
              </a:rPr>
              <a:t> </a:t>
            </a:r>
            <a:r>
              <a:rPr lang="es-ES" i="1" dirty="0" err="1">
                <a:latin typeface="Trebuchet MS" panose="020B0603020202020204" pitchFamily="34" charset="0"/>
                <a:ea typeface="Calibri" panose="020F0502020204030204" pitchFamily="34" charset="0"/>
                <a:cs typeface="Times New Roman" panose="02020603050405020304" pitchFamily="18" charset="0"/>
              </a:rPr>
              <a:t>Gießen</a:t>
            </a:r>
            <a:r>
              <a:rPr lang="es-ES" dirty="0">
                <a:latin typeface="Trebuchet MS" panose="020B0603020202020204" pitchFamily="34" charset="0"/>
                <a:ea typeface="Calibri" panose="020F0502020204030204" pitchFamily="34" charset="0"/>
                <a:cs typeface="Times New Roman" panose="02020603050405020304" pitchFamily="18" charset="0"/>
              </a:rPr>
              <a:t>”, Asunto C-26/88</a:t>
            </a:r>
          </a:p>
        </p:txBody>
      </p:sp>
      <p:pic>
        <p:nvPicPr>
          <p:cNvPr id="4" name="Picture 4">
            <a:extLst>
              <a:ext uri="{FF2B5EF4-FFF2-40B4-BE49-F238E27FC236}">
                <a16:creationId xmlns:a16="http://schemas.microsoft.com/office/drawing/2014/main" id="{E3AD817A-CB00-BCCD-4ED1-FCEC3DD7EE53}"/>
              </a:ext>
            </a:extLst>
          </p:cNvPr>
          <p:cNvPicPr>
            <a:picLocks noGrp="1" noChangeAspect="1" noChangeArrowheads="1"/>
          </p:cNvPicPr>
          <p:nvPr>
            <p:ph idx="1"/>
          </p:nvPr>
        </p:nvPicPr>
        <p:blipFill>
          <a:blip r:embed="rId10"/>
          <a:srcRect/>
          <a:stretch/>
        </p:blipFill>
        <p:spPr bwMode="auto">
          <a:xfrm>
            <a:off x="8511701" y="1140025"/>
            <a:ext cx="2898844" cy="204192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082AAAD4-AEC7-E658-6AF2-FE3C288F9FCC}"/>
              </a:ext>
            </a:extLst>
          </p:cNvPr>
          <p:cNvPicPr>
            <a:picLocks noChangeAspect="1"/>
          </p:cNvPicPr>
          <p:nvPr/>
        </p:nvPicPr>
        <p:blipFill>
          <a:blip r:embed="rId11"/>
          <a:srcRect/>
          <a:stretch/>
        </p:blipFill>
        <p:spPr>
          <a:xfrm>
            <a:off x="6062394" y="2181621"/>
            <a:ext cx="1151736" cy="551851"/>
          </a:xfrm>
          <a:prstGeom prst="rect">
            <a:avLst/>
          </a:prstGeom>
        </p:spPr>
      </p:pic>
    </p:spTree>
    <p:extLst>
      <p:ext uri="{BB962C8B-B14F-4D97-AF65-F5344CB8AC3E}">
        <p14:creationId xmlns:p14="http://schemas.microsoft.com/office/powerpoint/2010/main" val="2952268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(7)</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2306342539"/>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s-ES" dirty="0">
                <a:latin typeface="Trebuchet MS" panose="020B0603020202020204" pitchFamily="34" charset="0"/>
                <a:ea typeface="Calibri" panose="020F0502020204030204" pitchFamily="34" charset="0"/>
                <a:cs typeface="Times New Roman" panose="02020603050405020304" pitchFamily="18" charset="0"/>
              </a:rPr>
              <a:t>Secretaría de Industria, Economía del conocimiento y Gestión Externa de Argentina (Resolución N.º 45/2021 de 24 de febrero de 2021)</a:t>
            </a:r>
          </a:p>
        </p:txBody>
      </p:sp>
      <p:pic>
        <p:nvPicPr>
          <p:cNvPr id="4" name="Picture 4">
            <a:extLst>
              <a:ext uri="{FF2B5EF4-FFF2-40B4-BE49-F238E27FC236}">
                <a16:creationId xmlns:a16="http://schemas.microsoft.com/office/drawing/2014/main" id="{E3AD817A-CB00-BCCD-4ED1-FCEC3DD7EE53}"/>
              </a:ext>
            </a:extLst>
          </p:cNvPr>
          <p:cNvPicPr>
            <a:picLocks noGrp="1" noChangeAspect="1" noChangeArrowheads="1"/>
          </p:cNvPicPr>
          <p:nvPr>
            <p:ph idx="1"/>
          </p:nvPr>
        </p:nvPicPr>
        <p:blipFill>
          <a:blip r:embed="rId10"/>
          <a:srcRect/>
          <a:stretch/>
        </p:blipFill>
        <p:spPr bwMode="auto">
          <a:xfrm>
            <a:off x="8511701" y="1140025"/>
            <a:ext cx="2898844" cy="204192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082AAAD4-AEC7-E658-6AF2-FE3C288F9FCC}"/>
              </a:ext>
            </a:extLst>
          </p:cNvPr>
          <p:cNvPicPr>
            <a:picLocks noChangeAspect="1"/>
          </p:cNvPicPr>
          <p:nvPr/>
        </p:nvPicPr>
        <p:blipFill>
          <a:blip r:embed="rId11">
            <a:extLst>
              <a:ext uri="{837473B0-CC2E-450A-ABE3-18F120FF3D39}">
                <a1611:picAttrSrcUrl xmlns:a1611="http://schemas.microsoft.com/office/drawing/2016/11/main" r:id="rId12"/>
              </a:ext>
            </a:extLst>
          </a:blip>
          <a:srcRect/>
          <a:stretch/>
        </p:blipFill>
        <p:spPr>
          <a:xfrm>
            <a:off x="6196781" y="2181621"/>
            <a:ext cx="882961" cy="551851"/>
          </a:xfrm>
          <a:prstGeom prst="rect">
            <a:avLst/>
          </a:prstGeom>
        </p:spPr>
      </p:pic>
    </p:spTree>
    <p:extLst>
      <p:ext uri="{BB962C8B-B14F-4D97-AF65-F5344CB8AC3E}">
        <p14:creationId xmlns:p14="http://schemas.microsoft.com/office/powerpoint/2010/main" val="228609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(8)</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748077356"/>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s-ES" dirty="0">
                <a:latin typeface="Trebuchet MS" panose="020B0603020202020204" pitchFamily="34" charset="0"/>
                <a:ea typeface="Calibri" panose="020F0502020204030204" pitchFamily="34" charset="0"/>
                <a:cs typeface="Times New Roman" panose="02020603050405020304" pitchFamily="18" charset="0"/>
              </a:rPr>
              <a:t>Secretaría de Comercio de Argentina (Resolución N.º 89/2017 de 23 de noviembre de 2017)</a:t>
            </a:r>
          </a:p>
        </p:txBody>
      </p:sp>
      <p:pic>
        <p:nvPicPr>
          <p:cNvPr id="4" name="Picture 4">
            <a:extLst>
              <a:ext uri="{FF2B5EF4-FFF2-40B4-BE49-F238E27FC236}">
                <a16:creationId xmlns:a16="http://schemas.microsoft.com/office/drawing/2014/main" id="{E3AD817A-CB00-BCCD-4ED1-FCEC3DD7EE53}"/>
              </a:ext>
            </a:extLst>
          </p:cNvPr>
          <p:cNvPicPr>
            <a:picLocks noGrp="1" noChangeAspect="1" noChangeArrowheads="1"/>
          </p:cNvPicPr>
          <p:nvPr>
            <p:ph idx="1"/>
          </p:nvPr>
        </p:nvPicPr>
        <p:blipFill>
          <a:blip r:embed="rId10"/>
          <a:srcRect/>
          <a:stretch/>
        </p:blipFill>
        <p:spPr bwMode="auto">
          <a:xfrm>
            <a:off x="8424153" y="1018957"/>
            <a:ext cx="2986392" cy="204192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082AAAD4-AEC7-E658-6AF2-FE3C288F9FCC}"/>
              </a:ext>
            </a:extLst>
          </p:cNvPr>
          <p:cNvPicPr>
            <a:picLocks noChangeAspect="1"/>
          </p:cNvPicPr>
          <p:nvPr/>
        </p:nvPicPr>
        <p:blipFill>
          <a:blip r:embed="rId11">
            <a:extLst>
              <a:ext uri="{837473B0-CC2E-450A-ABE3-18F120FF3D39}">
                <a1611:picAttrSrcUrl xmlns:a1611="http://schemas.microsoft.com/office/drawing/2016/11/main" r:id="rId12"/>
              </a:ext>
            </a:extLst>
          </a:blip>
          <a:srcRect/>
          <a:stretch/>
        </p:blipFill>
        <p:spPr>
          <a:xfrm>
            <a:off x="6196781" y="2181621"/>
            <a:ext cx="882961" cy="551851"/>
          </a:xfrm>
          <a:prstGeom prst="rect">
            <a:avLst/>
          </a:prstGeom>
        </p:spPr>
      </p:pic>
    </p:spTree>
    <p:extLst>
      <p:ext uri="{BB962C8B-B14F-4D97-AF65-F5344CB8AC3E}">
        <p14:creationId xmlns:p14="http://schemas.microsoft.com/office/powerpoint/2010/main" val="1226988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(8)</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3563741443"/>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s-ES" dirty="0" err="1">
                <a:latin typeface="Trebuchet MS" panose="020B0603020202020204" pitchFamily="34" charset="0"/>
                <a:ea typeface="Calibri" panose="020F0502020204030204" pitchFamily="34" charset="0"/>
                <a:cs typeface="Times New Roman" panose="02020603050405020304" pitchFamily="18" charset="0"/>
              </a:rPr>
              <a:t>United</a:t>
            </a:r>
            <a:r>
              <a:rPr lang="es-ES" dirty="0">
                <a:latin typeface="Trebuchet MS" panose="020B0603020202020204" pitchFamily="34" charset="0"/>
                <a:ea typeface="Calibri" panose="020F0502020204030204" pitchFamily="34" charset="0"/>
                <a:cs typeface="Times New Roman" panose="02020603050405020304" pitchFamily="18" charset="0"/>
              </a:rPr>
              <a:t> </a:t>
            </a:r>
            <a:r>
              <a:rPr lang="es-ES" dirty="0" err="1">
                <a:latin typeface="Trebuchet MS" panose="020B0603020202020204" pitchFamily="34" charset="0"/>
                <a:ea typeface="Calibri" panose="020F0502020204030204" pitchFamily="34" charset="0"/>
                <a:cs typeface="Times New Roman" panose="02020603050405020304" pitchFamily="18" charset="0"/>
              </a:rPr>
              <a:t>States</a:t>
            </a:r>
            <a:r>
              <a:rPr lang="es-ES" dirty="0">
                <a:latin typeface="Trebuchet MS" panose="020B0603020202020204" pitchFamily="34" charset="0"/>
                <a:ea typeface="Calibri" panose="020F0502020204030204" pitchFamily="34" charset="0"/>
                <a:cs typeface="Times New Roman" panose="02020603050405020304" pitchFamily="18" charset="0"/>
              </a:rPr>
              <a:t> </a:t>
            </a:r>
            <a:r>
              <a:rPr lang="es-ES" dirty="0" err="1">
                <a:latin typeface="Trebuchet MS" panose="020B0603020202020204" pitchFamily="34" charset="0"/>
                <a:ea typeface="Calibri" panose="020F0502020204030204" pitchFamily="34" charset="0"/>
                <a:cs typeface="Times New Roman" panose="02020603050405020304" pitchFamily="18" charset="0"/>
              </a:rPr>
              <a:t>Court</a:t>
            </a:r>
            <a:r>
              <a:rPr lang="es-ES" dirty="0">
                <a:latin typeface="Trebuchet MS" panose="020B0603020202020204" pitchFamily="34" charset="0"/>
                <a:ea typeface="Calibri" panose="020F0502020204030204" pitchFamily="34" charset="0"/>
                <a:cs typeface="Times New Roman" panose="02020603050405020304" pitchFamily="18" charset="0"/>
              </a:rPr>
              <a:t> </a:t>
            </a:r>
            <a:r>
              <a:rPr lang="es-ES" dirty="0" err="1">
                <a:latin typeface="Trebuchet MS" panose="020B0603020202020204" pitchFamily="34" charset="0"/>
                <a:ea typeface="Calibri" panose="020F0502020204030204" pitchFamily="34" charset="0"/>
                <a:cs typeface="Times New Roman" panose="02020603050405020304" pitchFamily="18" charset="0"/>
              </a:rPr>
              <a:t>of</a:t>
            </a:r>
            <a:r>
              <a:rPr lang="es-ES" dirty="0">
                <a:latin typeface="Trebuchet MS" panose="020B0603020202020204" pitchFamily="34" charset="0"/>
                <a:ea typeface="Calibri" panose="020F0502020204030204" pitchFamily="34" charset="0"/>
                <a:cs typeface="Times New Roman" panose="02020603050405020304" pitchFamily="18" charset="0"/>
              </a:rPr>
              <a:t> International Trade (</a:t>
            </a:r>
            <a:r>
              <a:rPr lang="es-ES" dirty="0" err="1">
                <a:latin typeface="Trebuchet MS" panose="020B0603020202020204" pitchFamily="34" charset="0"/>
                <a:ea typeface="Calibri" panose="020F0502020204030204" pitchFamily="34" charset="0"/>
                <a:cs typeface="Times New Roman" panose="02020603050405020304" pitchFamily="18" charset="0"/>
              </a:rPr>
              <a:t>Court</a:t>
            </a:r>
            <a:r>
              <a:rPr lang="es-ES" dirty="0">
                <a:latin typeface="Trebuchet MS" panose="020B0603020202020204" pitchFamily="34" charset="0"/>
                <a:ea typeface="Calibri" panose="020F0502020204030204" pitchFamily="34" charset="0"/>
                <a:cs typeface="Times New Roman" panose="02020603050405020304" pitchFamily="18" charset="0"/>
              </a:rPr>
              <a:t> No. 13-00215 de 7 de </a:t>
            </a:r>
            <a:r>
              <a:rPr lang="es-ES" dirty="0" err="1">
                <a:latin typeface="Trebuchet MS" panose="020B0603020202020204" pitchFamily="34" charset="0"/>
                <a:ea typeface="Calibri" panose="020F0502020204030204" pitchFamily="34" charset="0"/>
                <a:cs typeface="Times New Roman" panose="02020603050405020304" pitchFamily="18" charset="0"/>
              </a:rPr>
              <a:t>deciembre</a:t>
            </a:r>
            <a:r>
              <a:rPr lang="es-ES" dirty="0">
                <a:latin typeface="Trebuchet MS" panose="020B0603020202020204" pitchFamily="34" charset="0"/>
                <a:ea typeface="Calibri" panose="020F0502020204030204" pitchFamily="34" charset="0"/>
                <a:cs typeface="Times New Roman" panose="02020603050405020304" pitchFamily="18" charset="0"/>
              </a:rPr>
              <a:t> de 2016)</a:t>
            </a:r>
          </a:p>
        </p:txBody>
      </p:sp>
      <p:pic>
        <p:nvPicPr>
          <p:cNvPr id="4" name="Picture 4">
            <a:extLst>
              <a:ext uri="{FF2B5EF4-FFF2-40B4-BE49-F238E27FC236}">
                <a16:creationId xmlns:a16="http://schemas.microsoft.com/office/drawing/2014/main" id="{E3AD817A-CB00-BCCD-4ED1-FCEC3DD7EE53}"/>
              </a:ext>
            </a:extLst>
          </p:cNvPr>
          <p:cNvPicPr>
            <a:picLocks noGrp="1" noChangeAspect="1" noChangeArrowheads="1"/>
          </p:cNvPicPr>
          <p:nvPr>
            <p:ph idx="1"/>
          </p:nvPr>
        </p:nvPicPr>
        <p:blipFill>
          <a:blip r:embed="rId10">
            <a:extLst>
              <a:ext uri="{837473B0-CC2E-450A-ABE3-18F120FF3D39}">
                <a1611:picAttrSrcUrl xmlns:a1611="http://schemas.microsoft.com/office/drawing/2016/11/main" r:id="rId11"/>
              </a:ext>
            </a:extLst>
          </a:blip>
          <a:srcRect/>
          <a:stretch/>
        </p:blipFill>
        <p:spPr bwMode="auto">
          <a:xfrm>
            <a:off x="8424153" y="1018957"/>
            <a:ext cx="2986392" cy="204192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082AAAD4-AEC7-E658-6AF2-FE3C288F9FCC}"/>
              </a:ext>
            </a:extLst>
          </p:cNvPr>
          <p:cNvPicPr>
            <a:picLocks noChangeAspect="1"/>
          </p:cNvPicPr>
          <p:nvPr/>
        </p:nvPicPr>
        <p:blipFill>
          <a:blip r:embed="rId12">
            <a:extLst>
              <a:ext uri="{837473B0-CC2E-450A-ABE3-18F120FF3D39}">
                <a1611:picAttrSrcUrl xmlns:a1611="http://schemas.microsoft.com/office/drawing/2016/11/main" r:id="rId13"/>
              </a:ext>
            </a:extLst>
          </a:blip>
          <a:srcRect/>
          <a:stretch/>
        </p:blipFill>
        <p:spPr>
          <a:xfrm>
            <a:off x="6197526" y="2181621"/>
            <a:ext cx="881470" cy="551851"/>
          </a:xfrm>
          <a:prstGeom prst="rect">
            <a:avLst/>
          </a:prstGeom>
        </p:spPr>
      </p:pic>
    </p:spTree>
    <p:extLst>
      <p:ext uri="{BB962C8B-B14F-4D97-AF65-F5344CB8AC3E}">
        <p14:creationId xmlns:p14="http://schemas.microsoft.com/office/powerpoint/2010/main" val="1080788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(8)</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2769855649"/>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s-ES" dirty="0" err="1">
                <a:latin typeface="Trebuchet MS" panose="020B0603020202020204" pitchFamily="34" charset="0"/>
                <a:ea typeface="Calibri" panose="020F0502020204030204" pitchFamily="34" charset="0"/>
                <a:cs typeface="Times New Roman" panose="02020603050405020304" pitchFamily="18" charset="0"/>
              </a:rPr>
              <a:t>United</a:t>
            </a:r>
            <a:r>
              <a:rPr lang="es-ES" dirty="0">
                <a:latin typeface="Trebuchet MS" panose="020B0603020202020204" pitchFamily="34" charset="0"/>
                <a:ea typeface="Calibri" panose="020F0502020204030204" pitchFamily="34" charset="0"/>
                <a:cs typeface="Times New Roman" panose="02020603050405020304" pitchFamily="18" charset="0"/>
              </a:rPr>
              <a:t> </a:t>
            </a:r>
            <a:r>
              <a:rPr lang="es-ES" dirty="0" err="1">
                <a:latin typeface="Trebuchet MS" panose="020B0603020202020204" pitchFamily="34" charset="0"/>
                <a:ea typeface="Calibri" panose="020F0502020204030204" pitchFamily="34" charset="0"/>
                <a:cs typeface="Times New Roman" panose="02020603050405020304" pitchFamily="18" charset="0"/>
              </a:rPr>
              <a:t>States</a:t>
            </a:r>
            <a:r>
              <a:rPr lang="es-ES" dirty="0">
                <a:latin typeface="Trebuchet MS" panose="020B0603020202020204" pitchFamily="34" charset="0"/>
                <a:ea typeface="Calibri" panose="020F0502020204030204" pitchFamily="34" charset="0"/>
                <a:cs typeface="Times New Roman" panose="02020603050405020304" pitchFamily="18" charset="0"/>
              </a:rPr>
              <a:t> </a:t>
            </a:r>
            <a:r>
              <a:rPr lang="es-ES" dirty="0" err="1">
                <a:latin typeface="Trebuchet MS" panose="020B0603020202020204" pitchFamily="34" charset="0"/>
                <a:ea typeface="Calibri" panose="020F0502020204030204" pitchFamily="34" charset="0"/>
                <a:cs typeface="Times New Roman" panose="02020603050405020304" pitchFamily="18" charset="0"/>
              </a:rPr>
              <a:t>Court</a:t>
            </a:r>
            <a:r>
              <a:rPr lang="es-ES" dirty="0">
                <a:latin typeface="Trebuchet MS" panose="020B0603020202020204" pitchFamily="34" charset="0"/>
                <a:ea typeface="Calibri" panose="020F0502020204030204" pitchFamily="34" charset="0"/>
                <a:cs typeface="Times New Roman" panose="02020603050405020304" pitchFamily="18" charset="0"/>
              </a:rPr>
              <a:t> </a:t>
            </a:r>
            <a:r>
              <a:rPr lang="es-ES" dirty="0" err="1">
                <a:latin typeface="Trebuchet MS" panose="020B0603020202020204" pitchFamily="34" charset="0"/>
                <a:ea typeface="Calibri" panose="020F0502020204030204" pitchFamily="34" charset="0"/>
                <a:cs typeface="Times New Roman" panose="02020603050405020304" pitchFamily="18" charset="0"/>
              </a:rPr>
              <a:t>of</a:t>
            </a:r>
            <a:r>
              <a:rPr lang="es-ES" dirty="0">
                <a:latin typeface="Trebuchet MS" panose="020B0603020202020204" pitchFamily="34" charset="0"/>
                <a:ea typeface="Calibri" panose="020F0502020204030204" pitchFamily="34" charset="0"/>
                <a:cs typeface="Times New Roman" panose="02020603050405020304" pitchFamily="18" charset="0"/>
              </a:rPr>
              <a:t> International Trade(</a:t>
            </a:r>
            <a:r>
              <a:rPr lang="es-ES" dirty="0" err="1">
                <a:latin typeface="Trebuchet MS" panose="020B0603020202020204" pitchFamily="34" charset="0"/>
                <a:ea typeface="Calibri" panose="020F0502020204030204" pitchFamily="34" charset="0"/>
                <a:cs typeface="Times New Roman" panose="02020603050405020304" pitchFamily="18" charset="0"/>
              </a:rPr>
              <a:t>Court</a:t>
            </a:r>
            <a:r>
              <a:rPr lang="es-ES" dirty="0">
                <a:latin typeface="Trebuchet MS" panose="020B0603020202020204" pitchFamily="34" charset="0"/>
                <a:ea typeface="Calibri" panose="020F0502020204030204" pitchFamily="34" charset="0"/>
                <a:cs typeface="Times New Roman" panose="02020603050405020304" pitchFamily="18" charset="0"/>
              </a:rPr>
              <a:t> No. 98-05-01311 de 30 de octubre de 2000)</a:t>
            </a:r>
          </a:p>
        </p:txBody>
      </p:sp>
      <p:pic>
        <p:nvPicPr>
          <p:cNvPr id="4" name="Picture 4">
            <a:extLst>
              <a:ext uri="{FF2B5EF4-FFF2-40B4-BE49-F238E27FC236}">
                <a16:creationId xmlns:a16="http://schemas.microsoft.com/office/drawing/2014/main" id="{E3AD817A-CB00-BCCD-4ED1-FCEC3DD7EE53}"/>
              </a:ext>
            </a:extLst>
          </p:cNvPr>
          <p:cNvPicPr>
            <a:picLocks noGrp="1" noChangeAspect="1" noChangeArrowheads="1"/>
          </p:cNvPicPr>
          <p:nvPr>
            <p:ph idx="1"/>
          </p:nvPr>
        </p:nvPicPr>
        <p:blipFill>
          <a:blip r:embed="rId10">
            <a:extLst>
              <a:ext uri="{837473B0-CC2E-450A-ABE3-18F120FF3D39}">
                <a1611:picAttrSrcUrl xmlns:a1611="http://schemas.microsoft.com/office/drawing/2016/11/main" r:id="rId11"/>
              </a:ext>
            </a:extLst>
          </a:blip>
          <a:srcRect/>
          <a:stretch/>
        </p:blipFill>
        <p:spPr bwMode="auto">
          <a:xfrm>
            <a:off x="8424153" y="1009229"/>
            <a:ext cx="2986392" cy="204192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082AAAD4-AEC7-E658-6AF2-FE3C288F9FCC}"/>
              </a:ext>
            </a:extLst>
          </p:cNvPr>
          <p:cNvPicPr>
            <a:picLocks noChangeAspect="1"/>
          </p:cNvPicPr>
          <p:nvPr/>
        </p:nvPicPr>
        <p:blipFill>
          <a:blip r:embed="rId12">
            <a:extLst>
              <a:ext uri="{837473B0-CC2E-450A-ABE3-18F120FF3D39}">
                <a1611:picAttrSrcUrl xmlns:a1611="http://schemas.microsoft.com/office/drawing/2016/11/main" r:id="rId13"/>
              </a:ext>
            </a:extLst>
          </a:blip>
          <a:srcRect/>
          <a:stretch/>
        </p:blipFill>
        <p:spPr>
          <a:xfrm>
            <a:off x="6197526" y="2181621"/>
            <a:ext cx="881470" cy="551851"/>
          </a:xfrm>
          <a:prstGeom prst="rect">
            <a:avLst/>
          </a:prstGeom>
        </p:spPr>
      </p:pic>
    </p:spTree>
    <p:extLst>
      <p:ext uri="{BB962C8B-B14F-4D97-AF65-F5344CB8AC3E}">
        <p14:creationId xmlns:p14="http://schemas.microsoft.com/office/powerpoint/2010/main" val="3658677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b="1" dirty="0">
                <a:solidFill>
                  <a:schemeClr val="accent2">
                    <a:lumMod val="75000"/>
                  </a:schemeClr>
                </a:solidFill>
                <a:latin typeface="Trebuchet MS" panose="020B0603020202020204" pitchFamily="34" charset="0"/>
              </a:rPr>
              <a:t>Concepto de “elaboraciones o transformaciones que no están económicamente justificadas” (1) </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1842370223"/>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330200" y="15414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s-ES" dirty="0"/>
              <a:t>Sentencia del Tribunal de Justicia de 13 de Diciembre de 1989, “Brother International </a:t>
            </a:r>
            <a:r>
              <a:rPr lang="es-ES" dirty="0" err="1"/>
              <a:t>Gmbh</a:t>
            </a:r>
            <a:r>
              <a:rPr lang="es-ES" dirty="0"/>
              <a:t> vs </a:t>
            </a:r>
            <a:r>
              <a:rPr lang="es-ES" dirty="0" err="1"/>
              <a:t>Hauptzollamt</a:t>
            </a:r>
            <a:r>
              <a:rPr lang="es-ES" dirty="0"/>
              <a:t> </a:t>
            </a:r>
            <a:r>
              <a:rPr lang="es-ES" dirty="0" err="1"/>
              <a:t>Gießen</a:t>
            </a:r>
            <a:r>
              <a:rPr lang="es-ES" dirty="0"/>
              <a:t>”, Asunto C-26/88</a:t>
            </a:r>
          </a:p>
        </p:txBody>
      </p:sp>
      <p:pic>
        <p:nvPicPr>
          <p:cNvPr id="4" name="Picture 4">
            <a:extLst>
              <a:ext uri="{FF2B5EF4-FFF2-40B4-BE49-F238E27FC236}">
                <a16:creationId xmlns:a16="http://schemas.microsoft.com/office/drawing/2014/main" id="{E3AD817A-CB00-BCCD-4ED1-FCEC3DD7EE53}"/>
              </a:ext>
            </a:extLst>
          </p:cNvPr>
          <p:cNvPicPr>
            <a:picLocks noGrp="1" noChangeAspect="1" noChangeArrowheads="1"/>
          </p:cNvPicPr>
          <p:nvPr>
            <p:ph idx="1"/>
          </p:nvPr>
        </p:nvPicPr>
        <p:blipFill>
          <a:blip r:embed="rId10"/>
          <a:srcRect/>
          <a:stretch/>
        </p:blipFill>
        <p:spPr bwMode="auto">
          <a:xfrm>
            <a:off x="8417475" y="1541431"/>
            <a:ext cx="2986392" cy="181422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43B1362D-6F45-DF93-BB09-6219E47081B4}"/>
              </a:ext>
            </a:extLst>
          </p:cNvPr>
          <p:cNvPicPr>
            <a:picLocks noChangeAspect="1"/>
          </p:cNvPicPr>
          <p:nvPr/>
        </p:nvPicPr>
        <p:blipFill>
          <a:blip r:embed="rId11"/>
          <a:srcRect/>
          <a:stretch/>
        </p:blipFill>
        <p:spPr>
          <a:xfrm>
            <a:off x="5817455" y="2733472"/>
            <a:ext cx="1151736" cy="551851"/>
          </a:xfrm>
          <a:prstGeom prst="rect">
            <a:avLst/>
          </a:prstGeom>
        </p:spPr>
      </p:pic>
    </p:spTree>
    <p:extLst>
      <p:ext uri="{BB962C8B-B14F-4D97-AF65-F5344CB8AC3E}">
        <p14:creationId xmlns:p14="http://schemas.microsoft.com/office/powerpoint/2010/main" val="2781529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b="1" dirty="0">
                <a:solidFill>
                  <a:schemeClr val="accent2">
                    <a:lumMod val="75000"/>
                  </a:schemeClr>
                </a:solidFill>
                <a:latin typeface="Trebuchet MS" panose="020B0603020202020204" pitchFamily="34" charset="0"/>
              </a:rPr>
              <a:t>Concepto de “elaboraciones o transformaciones que no están económicamente justificadas” (2) </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519195720"/>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330200" y="15414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s-ES" dirty="0"/>
              <a:t>Sentencia del TGUE de 1 de marzo de 2023, “</a:t>
            </a:r>
            <a:r>
              <a:rPr lang="es-ES" i="1" dirty="0"/>
              <a:t>Harley-Davidson </a:t>
            </a:r>
            <a:r>
              <a:rPr lang="es-ES" i="1" dirty="0" err="1"/>
              <a:t>Europe</a:t>
            </a:r>
            <a:r>
              <a:rPr lang="es-ES" i="1" dirty="0"/>
              <a:t> </a:t>
            </a:r>
            <a:r>
              <a:rPr lang="es-ES" i="1" dirty="0" err="1"/>
              <a:t>Ltd</a:t>
            </a:r>
            <a:r>
              <a:rPr lang="es-ES" i="1" dirty="0"/>
              <a:t> y </a:t>
            </a:r>
            <a:r>
              <a:rPr lang="es-ES" i="1" dirty="0" err="1"/>
              <a:t>Neovia</a:t>
            </a:r>
            <a:r>
              <a:rPr lang="es-ES" i="1" dirty="0"/>
              <a:t> Logistics </a:t>
            </a:r>
            <a:r>
              <a:rPr lang="es-ES" i="1" dirty="0" err="1"/>
              <a:t>Services</a:t>
            </a:r>
            <a:r>
              <a:rPr lang="es-ES" i="1" dirty="0"/>
              <a:t> International vs Comisión Europea</a:t>
            </a:r>
            <a:r>
              <a:rPr lang="es-ES" dirty="0"/>
              <a:t>”, Asunto T-324/21</a:t>
            </a:r>
          </a:p>
        </p:txBody>
      </p:sp>
      <p:pic>
        <p:nvPicPr>
          <p:cNvPr id="4" name="Picture 4">
            <a:extLst>
              <a:ext uri="{FF2B5EF4-FFF2-40B4-BE49-F238E27FC236}">
                <a16:creationId xmlns:a16="http://schemas.microsoft.com/office/drawing/2014/main" id="{E3AD817A-CB00-BCCD-4ED1-FCEC3DD7EE53}"/>
              </a:ext>
            </a:extLst>
          </p:cNvPr>
          <p:cNvPicPr>
            <a:picLocks noGrp="1" noChangeAspect="1" noChangeArrowheads="1"/>
          </p:cNvPicPr>
          <p:nvPr>
            <p:ph idx="1"/>
          </p:nvPr>
        </p:nvPicPr>
        <p:blipFill>
          <a:blip r:embed="rId10"/>
          <a:srcRect/>
          <a:stretch/>
        </p:blipFill>
        <p:spPr bwMode="auto">
          <a:xfrm>
            <a:off x="8417475" y="1541431"/>
            <a:ext cx="2986392" cy="181422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43B1362D-6F45-DF93-BB09-6219E47081B4}"/>
              </a:ext>
            </a:extLst>
          </p:cNvPr>
          <p:cNvPicPr>
            <a:picLocks noChangeAspect="1"/>
          </p:cNvPicPr>
          <p:nvPr/>
        </p:nvPicPr>
        <p:blipFill>
          <a:blip r:embed="rId11"/>
          <a:srcRect/>
          <a:stretch/>
        </p:blipFill>
        <p:spPr>
          <a:xfrm>
            <a:off x="5817455" y="2733472"/>
            <a:ext cx="1151736" cy="551851"/>
          </a:xfrm>
          <a:prstGeom prst="rect">
            <a:avLst/>
          </a:prstGeom>
        </p:spPr>
      </p:pic>
    </p:spTree>
    <p:extLst>
      <p:ext uri="{BB962C8B-B14F-4D97-AF65-F5344CB8AC3E}">
        <p14:creationId xmlns:p14="http://schemas.microsoft.com/office/powerpoint/2010/main" val="3974984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pSp>
        <p:nvGrpSpPr>
          <p:cNvPr id="3" name="Group 2">
            <a:extLst>
              <a:ext uri="{FF2B5EF4-FFF2-40B4-BE49-F238E27FC236}">
                <a16:creationId xmlns:a16="http://schemas.microsoft.com/office/drawing/2014/main" id="{85B2CAF4-D3DD-BA99-E079-BF6CAA4B6F8E}"/>
              </a:ext>
            </a:extLst>
          </p:cNvPr>
          <p:cNvGrpSpPr/>
          <p:nvPr/>
        </p:nvGrpSpPr>
        <p:grpSpPr>
          <a:xfrm>
            <a:off x="1765982" y="818377"/>
            <a:ext cx="2880000" cy="2880000"/>
            <a:chOff x="4809732" y="17598"/>
            <a:chExt cx="1234393" cy="1234393"/>
          </a:xfrm>
        </p:grpSpPr>
        <p:sp>
          <p:nvSpPr>
            <p:cNvPr id="4" name="Oval 3">
              <a:extLst>
                <a:ext uri="{FF2B5EF4-FFF2-40B4-BE49-F238E27FC236}">
                  <a16:creationId xmlns:a16="http://schemas.microsoft.com/office/drawing/2014/main" id="{79B3FE88-1597-E310-ACC3-3C4FF09360E6}"/>
                </a:ext>
              </a:extLst>
            </p:cNvPr>
            <p:cNvSpPr/>
            <p:nvPr/>
          </p:nvSpPr>
          <p:spPr>
            <a:xfrm>
              <a:off x="4809732" y="17598"/>
              <a:ext cx="1234393" cy="123439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solidFill>
                  <a:schemeClr val="bg1"/>
                </a:solidFill>
              </a:endParaRPr>
            </a:p>
          </p:txBody>
        </p:sp>
        <p:sp>
          <p:nvSpPr>
            <p:cNvPr id="9" name="Oval 4">
              <a:extLst>
                <a:ext uri="{FF2B5EF4-FFF2-40B4-BE49-F238E27FC236}">
                  <a16:creationId xmlns:a16="http://schemas.microsoft.com/office/drawing/2014/main" id="{9C445FB9-EB3D-535F-6431-C4E9B498EE51}"/>
                </a:ext>
              </a:extLst>
            </p:cNvPr>
            <p:cNvSpPr txBox="1"/>
            <p:nvPr/>
          </p:nvSpPr>
          <p:spPr>
            <a:xfrm>
              <a:off x="4990505" y="198371"/>
              <a:ext cx="872847" cy="8728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 tIns="3810" rIns="3810" bIns="3810" numCol="1" spcCol="1270" anchor="ctr" anchorCtr="0">
              <a:noAutofit/>
            </a:bodyPr>
            <a:lstStyle/>
            <a:p>
              <a:pPr marL="0" lvl="0" indent="0" algn="just" defTabSz="266700">
                <a:lnSpc>
                  <a:spcPct val="90000"/>
                </a:lnSpc>
                <a:spcBef>
                  <a:spcPct val="0"/>
                </a:spcBef>
                <a:spcAft>
                  <a:spcPct val="35000"/>
                </a:spcAft>
                <a:buNone/>
              </a:pPr>
              <a:r>
                <a:rPr lang="es-ES" sz="1600" i="0" kern="1200" baseline="0" dirty="0">
                  <a:solidFill>
                    <a:schemeClr val="bg1"/>
                  </a:solidFill>
                </a:rPr>
                <a:t>“transformación sustancial” </a:t>
              </a:r>
            </a:p>
            <a:p>
              <a:pPr marL="0" lvl="0" indent="0" algn="just" defTabSz="266700">
                <a:lnSpc>
                  <a:spcPct val="90000"/>
                </a:lnSpc>
                <a:spcBef>
                  <a:spcPct val="0"/>
                </a:spcBef>
                <a:spcAft>
                  <a:spcPct val="35000"/>
                </a:spcAft>
                <a:buNone/>
              </a:pPr>
              <a:r>
                <a:rPr lang="es-ES" sz="1600" i="0" kern="1200" baseline="0" dirty="0">
                  <a:solidFill>
                    <a:schemeClr val="bg1"/>
                  </a:solidFill>
                </a:rPr>
                <a:t>VS</a:t>
              </a:r>
            </a:p>
            <a:p>
              <a:pPr marL="0" lvl="0" indent="0" algn="just" defTabSz="266700">
                <a:lnSpc>
                  <a:spcPct val="90000"/>
                </a:lnSpc>
                <a:spcBef>
                  <a:spcPct val="0"/>
                </a:spcBef>
                <a:spcAft>
                  <a:spcPct val="35000"/>
                </a:spcAft>
                <a:buNone/>
              </a:pPr>
              <a:r>
                <a:rPr lang="es-ES" sz="1600" i="0" kern="1200" baseline="0" dirty="0">
                  <a:solidFill>
                    <a:schemeClr val="bg1"/>
                  </a:solidFill>
                </a:rPr>
                <a:t>inteligencia artificial e impresión 3D</a:t>
              </a:r>
              <a:endParaRPr lang="en-US" sz="1600" kern="1200" dirty="0">
                <a:solidFill>
                  <a:schemeClr val="bg1"/>
                </a:solidFill>
              </a:endParaRPr>
            </a:p>
          </p:txBody>
        </p:sp>
      </p:grpSp>
      <p:grpSp>
        <p:nvGrpSpPr>
          <p:cNvPr id="13" name="Group 12">
            <a:extLst>
              <a:ext uri="{FF2B5EF4-FFF2-40B4-BE49-F238E27FC236}">
                <a16:creationId xmlns:a16="http://schemas.microsoft.com/office/drawing/2014/main" id="{96BBEC18-6E9B-4F4B-B083-2A6295483AD6}"/>
              </a:ext>
            </a:extLst>
          </p:cNvPr>
          <p:cNvGrpSpPr/>
          <p:nvPr/>
        </p:nvGrpSpPr>
        <p:grpSpPr>
          <a:xfrm>
            <a:off x="1765982" y="3875431"/>
            <a:ext cx="2880000" cy="2880000"/>
            <a:chOff x="6417162" y="1625028"/>
            <a:chExt cx="1234393" cy="1234393"/>
          </a:xfrm>
        </p:grpSpPr>
        <p:sp>
          <p:nvSpPr>
            <p:cNvPr id="15" name="Oval 14">
              <a:extLst>
                <a:ext uri="{FF2B5EF4-FFF2-40B4-BE49-F238E27FC236}">
                  <a16:creationId xmlns:a16="http://schemas.microsoft.com/office/drawing/2014/main" id="{D45D33BF-3953-E813-8334-033D7C85721B}"/>
                </a:ext>
              </a:extLst>
            </p:cNvPr>
            <p:cNvSpPr/>
            <p:nvPr/>
          </p:nvSpPr>
          <p:spPr>
            <a:xfrm>
              <a:off x="6417162" y="1625028"/>
              <a:ext cx="1234393" cy="123439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solidFill>
                  <a:schemeClr val="bg1"/>
                </a:solidFill>
              </a:endParaRPr>
            </a:p>
          </p:txBody>
        </p:sp>
        <p:sp>
          <p:nvSpPr>
            <p:cNvPr id="17" name="Oval 4">
              <a:extLst>
                <a:ext uri="{FF2B5EF4-FFF2-40B4-BE49-F238E27FC236}">
                  <a16:creationId xmlns:a16="http://schemas.microsoft.com/office/drawing/2014/main" id="{580C8A6B-BD38-DB63-C8BB-748BA955345F}"/>
                </a:ext>
              </a:extLst>
            </p:cNvPr>
            <p:cNvSpPr txBox="1"/>
            <p:nvPr/>
          </p:nvSpPr>
          <p:spPr>
            <a:xfrm>
              <a:off x="6597935" y="1805801"/>
              <a:ext cx="997554" cy="8728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 tIns="3810" rIns="3810" bIns="3810" numCol="1" spcCol="1270" anchor="ctr" anchorCtr="0">
              <a:noAutofit/>
            </a:bodyPr>
            <a:lstStyle/>
            <a:p>
              <a:pPr marL="0" lvl="0" indent="0" algn="just" defTabSz="266700">
                <a:lnSpc>
                  <a:spcPct val="90000"/>
                </a:lnSpc>
                <a:spcBef>
                  <a:spcPct val="0"/>
                </a:spcBef>
                <a:spcAft>
                  <a:spcPct val="35000"/>
                </a:spcAft>
                <a:buNone/>
              </a:pPr>
              <a:r>
                <a:rPr lang="es-ES" sz="1600" i="0" kern="1200" baseline="0" dirty="0">
                  <a:solidFill>
                    <a:schemeClr val="bg1"/>
                  </a:solidFill>
                </a:rPr>
                <a:t>“operaciones económicamente justificadas” </a:t>
              </a:r>
            </a:p>
            <a:p>
              <a:pPr marL="0" lvl="0" indent="0" algn="just" defTabSz="266700">
                <a:lnSpc>
                  <a:spcPct val="90000"/>
                </a:lnSpc>
                <a:spcBef>
                  <a:spcPct val="0"/>
                </a:spcBef>
                <a:spcAft>
                  <a:spcPct val="35000"/>
                </a:spcAft>
                <a:buNone/>
              </a:pPr>
              <a:r>
                <a:rPr lang="es-ES" sz="1600" i="0" kern="1200" baseline="0" dirty="0">
                  <a:solidFill>
                    <a:schemeClr val="bg1"/>
                  </a:solidFill>
                </a:rPr>
                <a:t>VS</a:t>
              </a:r>
              <a:endParaRPr lang="es-ES" sz="1600" dirty="0">
                <a:solidFill>
                  <a:schemeClr val="bg1"/>
                </a:solidFill>
              </a:endParaRPr>
            </a:p>
            <a:p>
              <a:pPr marL="0" lvl="0" indent="0" algn="just" defTabSz="266700">
                <a:lnSpc>
                  <a:spcPct val="90000"/>
                </a:lnSpc>
                <a:spcBef>
                  <a:spcPct val="0"/>
                </a:spcBef>
                <a:spcAft>
                  <a:spcPct val="35000"/>
                </a:spcAft>
                <a:buNone/>
              </a:pPr>
              <a:r>
                <a:rPr lang="es-ES" sz="1600" i="0" kern="1200" baseline="0" dirty="0">
                  <a:solidFill>
                    <a:schemeClr val="bg1"/>
                  </a:solidFill>
                </a:rPr>
                <a:t>planificación aduanera</a:t>
              </a:r>
              <a:endParaRPr lang="en-US" sz="1600" kern="1200" dirty="0">
                <a:solidFill>
                  <a:schemeClr val="bg1"/>
                </a:solidFill>
              </a:endParaRPr>
            </a:p>
          </p:txBody>
        </p:sp>
      </p:grpSp>
      <p:grpSp>
        <p:nvGrpSpPr>
          <p:cNvPr id="19" name="Group 18">
            <a:extLst>
              <a:ext uri="{FF2B5EF4-FFF2-40B4-BE49-F238E27FC236}">
                <a16:creationId xmlns:a16="http://schemas.microsoft.com/office/drawing/2014/main" id="{F645B44B-27DB-B08E-35D1-E7FA91F15CDE}"/>
              </a:ext>
            </a:extLst>
          </p:cNvPr>
          <p:cNvGrpSpPr/>
          <p:nvPr/>
        </p:nvGrpSpPr>
        <p:grpSpPr>
          <a:xfrm>
            <a:off x="7607228" y="818377"/>
            <a:ext cx="2880000" cy="2880000"/>
            <a:chOff x="3202302" y="1625028"/>
            <a:chExt cx="1234393" cy="1234393"/>
          </a:xfrm>
        </p:grpSpPr>
        <p:sp>
          <p:nvSpPr>
            <p:cNvPr id="20" name="Oval 19">
              <a:extLst>
                <a:ext uri="{FF2B5EF4-FFF2-40B4-BE49-F238E27FC236}">
                  <a16:creationId xmlns:a16="http://schemas.microsoft.com/office/drawing/2014/main" id="{6EFB2EF0-B081-91ED-BB65-9531D526C77D}"/>
                </a:ext>
              </a:extLst>
            </p:cNvPr>
            <p:cNvSpPr/>
            <p:nvPr/>
          </p:nvSpPr>
          <p:spPr>
            <a:xfrm>
              <a:off x="3202302" y="1625028"/>
              <a:ext cx="1234393" cy="123439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solidFill>
                  <a:schemeClr val="bg1"/>
                </a:solidFill>
              </a:endParaRPr>
            </a:p>
          </p:txBody>
        </p:sp>
        <p:sp>
          <p:nvSpPr>
            <p:cNvPr id="21" name="Oval 4">
              <a:extLst>
                <a:ext uri="{FF2B5EF4-FFF2-40B4-BE49-F238E27FC236}">
                  <a16:creationId xmlns:a16="http://schemas.microsoft.com/office/drawing/2014/main" id="{5D411896-2D82-D391-B5AA-B7FACBDAAEC7}"/>
                </a:ext>
              </a:extLst>
            </p:cNvPr>
            <p:cNvSpPr txBox="1"/>
            <p:nvPr/>
          </p:nvSpPr>
          <p:spPr>
            <a:xfrm>
              <a:off x="3380273" y="1754288"/>
              <a:ext cx="1027385" cy="8728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 tIns="3810" rIns="3810" bIns="3810" numCol="1" spcCol="1270" anchor="ctr" anchorCtr="0">
              <a:noAutofit/>
            </a:bodyPr>
            <a:lstStyle/>
            <a:p>
              <a:pPr algn="just" defTabSz="266700">
                <a:lnSpc>
                  <a:spcPct val="90000"/>
                </a:lnSpc>
                <a:spcBef>
                  <a:spcPct val="0"/>
                </a:spcBef>
                <a:spcAft>
                  <a:spcPct val="35000"/>
                </a:spcAft>
              </a:pPr>
              <a:r>
                <a:rPr lang="es-ES" sz="1600" i="0" kern="1200" baseline="0" dirty="0">
                  <a:solidFill>
                    <a:schemeClr val="bg1"/>
                  </a:solidFill>
                </a:rPr>
                <a:t>“transformación sustancial” </a:t>
              </a:r>
            </a:p>
            <a:p>
              <a:pPr marL="0" lvl="0" indent="0" algn="just" defTabSz="266700">
                <a:lnSpc>
                  <a:spcPct val="90000"/>
                </a:lnSpc>
                <a:spcBef>
                  <a:spcPct val="0"/>
                </a:spcBef>
                <a:spcAft>
                  <a:spcPct val="35000"/>
                </a:spcAft>
                <a:buNone/>
              </a:pPr>
              <a:r>
                <a:rPr lang="es-ES" sz="1600" i="0" kern="1200" baseline="0" dirty="0">
                  <a:solidFill>
                    <a:schemeClr val="bg1"/>
                  </a:solidFill>
                </a:rPr>
                <a:t>VS</a:t>
              </a:r>
              <a:endParaRPr lang="es-ES" sz="1600" dirty="0">
                <a:solidFill>
                  <a:schemeClr val="bg1"/>
                </a:solidFill>
              </a:endParaRPr>
            </a:p>
            <a:p>
              <a:pPr marL="0" lvl="0" indent="0" algn="just" defTabSz="266700">
                <a:lnSpc>
                  <a:spcPct val="90000"/>
                </a:lnSpc>
                <a:spcBef>
                  <a:spcPct val="0"/>
                </a:spcBef>
                <a:spcAft>
                  <a:spcPct val="35000"/>
                </a:spcAft>
                <a:buNone/>
              </a:pPr>
              <a:r>
                <a:rPr lang="es-ES" sz="1600" dirty="0">
                  <a:solidFill>
                    <a:schemeClr val="bg1"/>
                  </a:solidFill>
                </a:rPr>
                <a:t>e</a:t>
              </a:r>
              <a:r>
                <a:rPr lang="es-ES" sz="1600" i="0" kern="1200" baseline="0" dirty="0">
                  <a:solidFill>
                    <a:schemeClr val="bg1"/>
                  </a:solidFill>
                </a:rPr>
                <a:t>conomías globalizadas</a:t>
              </a:r>
              <a:endParaRPr lang="en-US" sz="1600" kern="1200" dirty="0">
                <a:solidFill>
                  <a:schemeClr val="bg1"/>
                </a:solidFill>
              </a:endParaRPr>
            </a:p>
          </p:txBody>
        </p:sp>
      </p:grpSp>
      <p:grpSp>
        <p:nvGrpSpPr>
          <p:cNvPr id="22" name="Group 21">
            <a:extLst>
              <a:ext uri="{FF2B5EF4-FFF2-40B4-BE49-F238E27FC236}">
                <a16:creationId xmlns:a16="http://schemas.microsoft.com/office/drawing/2014/main" id="{6ACF5CA7-CC76-5773-4B17-4F465E5A9382}"/>
              </a:ext>
            </a:extLst>
          </p:cNvPr>
          <p:cNvGrpSpPr/>
          <p:nvPr/>
        </p:nvGrpSpPr>
        <p:grpSpPr>
          <a:xfrm>
            <a:off x="7607228" y="3899141"/>
            <a:ext cx="2880000" cy="2880000"/>
            <a:chOff x="4809732" y="3232459"/>
            <a:chExt cx="1234393" cy="1234393"/>
          </a:xfrm>
        </p:grpSpPr>
        <p:sp>
          <p:nvSpPr>
            <p:cNvPr id="23" name="Oval 22">
              <a:extLst>
                <a:ext uri="{FF2B5EF4-FFF2-40B4-BE49-F238E27FC236}">
                  <a16:creationId xmlns:a16="http://schemas.microsoft.com/office/drawing/2014/main" id="{00BE0186-013B-4D69-4F81-09A91C7E574A}"/>
                </a:ext>
              </a:extLst>
            </p:cNvPr>
            <p:cNvSpPr/>
            <p:nvPr/>
          </p:nvSpPr>
          <p:spPr>
            <a:xfrm>
              <a:off x="4809732" y="3232459"/>
              <a:ext cx="1234393" cy="123439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solidFill>
                  <a:schemeClr val="bg1"/>
                </a:solidFill>
              </a:endParaRPr>
            </a:p>
          </p:txBody>
        </p:sp>
        <p:sp>
          <p:nvSpPr>
            <p:cNvPr id="24" name="Oval 4">
              <a:extLst>
                <a:ext uri="{FF2B5EF4-FFF2-40B4-BE49-F238E27FC236}">
                  <a16:creationId xmlns:a16="http://schemas.microsoft.com/office/drawing/2014/main" id="{B9F91D0D-F831-F761-DB03-48F079A356F6}"/>
                </a:ext>
              </a:extLst>
            </p:cNvPr>
            <p:cNvSpPr txBox="1"/>
            <p:nvPr/>
          </p:nvSpPr>
          <p:spPr>
            <a:xfrm>
              <a:off x="5017455" y="3342373"/>
              <a:ext cx="909677" cy="8728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 tIns="3810" rIns="3810" bIns="3810" numCol="1" spcCol="1270" anchor="ctr" anchorCtr="0">
              <a:noAutofit/>
            </a:bodyPr>
            <a:lstStyle/>
            <a:p>
              <a:pPr marL="0" lvl="0" indent="0" algn="just" defTabSz="266700">
                <a:lnSpc>
                  <a:spcPct val="90000"/>
                </a:lnSpc>
                <a:spcBef>
                  <a:spcPct val="0"/>
                </a:spcBef>
                <a:spcAft>
                  <a:spcPct val="35000"/>
                </a:spcAft>
                <a:buNone/>
              </a:pPr>
              <a:r>
                <a:rPr lang="es-ES" sz="1600" i="0" kern="1200" baseline="0" dirty="0">
                  <a:solidFill>
                    <a:schemeClr val="bg1"/>
                  </a:solidFill>
                </a:rPr>
                <a:t>“operaciones económicamente justificadas” </a:t>
              </a:r>
            </a:p>
            <a:p>
              <a:pPr marL="0" lvl="0" indent="0" algn="just" defTabSz="266700">
                <a:lnSpc>
                  <a:spcPct val="90000"/>
                </a:lnSpc>
                <a:spcBef>
                  <a:spcPct val="0"/>
                </a:spcBef>
                <a:spcAft>
                  <a:spcPct val="35000"/>
                </a:spcAft>
                <a:buNone/>
              </a:pPr>
              <a:r>
                <a:rPr lang="es-ES" sz="1600" i="0" kern="1200" baseline="0" dirty="0">
                  <a:solidFill>
                    <a:schemeClr val="bg1"/>
                  </a:solidFill>
                </a:rPr>
                <a:t>VS</a:t>
              </a:r>
              <a:endParaRPr lang="es-ES" sz="1600" dirty="0">
                <a:solidFill>
                  <a:schemeClr val="bg1"/>
                </a:solidFill>
              </a:endParaRPr>
            </a:p>
            <a:p>
              <a:pPr marL="0" lvl="0" indent="0" algn="just" defTabSz="266700">
                <a:lnSpc>
                  <a:spcPct val="90000"/>
                </a:lnSpc>
                <a:spcBef>
                  <a:spcPct val="0"/>
                </a:spcBef>
                <a:spcAft>
                  <a:spcPct val="35000"/>
                </a:spcAft>
                <a:buNone/>
              </a:pPr>
              <a:r>
                <a:rPr lang="es-ES" sz="1600" i="0" kern="1200" baseline="0" dirty="0">
                  <a:solidFill>
                    <a:schemeClr val="bg1"/>
                  </a:solidFill>
                </a:rPr>
                <a:t>autonomía privada y libertad contractual</a:t>
              </a:r>
              <a:endParaRPr lang="en-US" sz="1600" kern="1200" dirty="0">
                <a:solidFill>
                  <a:schemeClr val="bg1"/>
                </a:solidFill>
              </a:endParaRPr>
            </a:p>
          </p:txBody>
        </p:sp>
      </p:grpSp>
      <p:sp>
        <p:nvSpPr>
          <p:cNvPr id="10" name="Título 1">
            <a:extLst>
              <a:ext uri="{FF2B5EF4-FFF2-40B4-BE49-F238E27FC236}">
                <a16:creationId xmlns:a16="http://schemas.microsoft.com/office/drawing/2014/main" id="{DA77E236-B0A0-C848-7DBE-99ACE9B9D7BF}"/>
              </a:ext>
            </a:extLst>
          </p:cNvPr>
          <p:cNvSpPr txBox="1">
            <a:spLocks/>
          </p:cNvSpPr>
          <p:nvPr/>
        </p:nvSpPr>
        <p:spPr>
          <a:xfrm>
            <a:off x="4026515" y="321913"/>
            <a:ext cx="4138971" cy="69787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200" b="1" dirty="0">
                <a:solidFill>
                  <a:schemeClr val="accent2">
                    <a:lumMod val="75000"/>
                  </a:schemeClr>
                </a:solidFill>
                <a:latin typeface="Trebuchet MS" panose="020B0603020202020204" pitchFamily="34" charset="0"/>
              </a:rPr>
              <a:t>Dudas y Inquietudes </a:t>
            </a:r>
            <a:endParaRPr lang="en-GB" sz="3200" dirty="0"/>
          </a:p>
        </p:txBody>
      </p:sp>
      <p:pic>
        <p:nvPicPr>
          <p:cNvPr id="35" name="Graphic 34" descr="Head with gears with solid fill">
            <a:extLst>
              <a:ext uri="{FF2B5EF4-FFF2-40B4-BE49-F238E27FC236}">
                <a16:creationId xmlns:a16="http://schemas.microsoft.com/office/drawing/2014/main" id="{DC2F4795-8A83-49CC-4E55-6813BE8A288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476000" y="1809000"/>
            <a:ext cx="3240000" cy="3240000"/>
          </a:xfrm>
          <a:prstGeom prst="rect">
            <a:avLst/>
          </a:prstGeom>
        </p:spPr>
      </p:pic>
    </p:spTree>
    <p:extLst>
      <p:ext uri="{BB962C8B-B14F-4D97-AF65-F5344CB8AC3E}">
        <p14:creationId xmlns:p14="http://schemas.microsoft.com/office/powerpoint/2010/main" val="2279626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5ACD06BC-4E47-8C46-BCEF-562BC5A8FAC4}"/>
              </a:ext>
            </a:extLst>
          </p:cNvPr>
          <p:cNvPicPr>
            <a:picLocks noChangeAspect="1"/>
          </p:cNvPicPr>
          <p:nvPr/>
        </p:nvPicPr>
        <p:blipFill>
          <a:blip r:embed="rId2"/>
          <a:stretch>
            <a:fillRect/>
          </a:stretch>
        </p:blipFill>
        <p:spPr>
          <a:xfrm>
            <a:off x="68617" y="141089"/>
            <a:ext cx="1636118" cy="696220"/>
          </a:xfrm>
          <a:prstGeom prst="rect">
            <a:avLst/>
          </a:prstGeom>
        </p:spPr>
      </p:pic>
      <p:pic>
        <p:nvPicPr>
          <p:cNvPr id="19" name="Imagen 18">
            <a:extLst>
              <a:ext uri="{FF2B5EF4-FFF2-40B4-BE49-F238E27FC236}">
                <a16:creationId xmlns:a16="http://schemas.microsoft.com/office/drawing/2014/main" id="{2AF9FE79-2801-A343-7E83-02616ECF4A47}"/>
              </a:ext>
            </a:extLst>
          </p:cNvPr>
          <p:cNvPicPr>
            <a:picLocks noChangeAspect="1"/>
          </p:cNvPicPr>
          <p:nvPr/>
        </p:nvPicPr>
        <p:blipFill>
          <a:blip r:embed="rId3"/>
          <a:stretch>
            <a:fillRect/>
          </a:stretch>
        </p:blipFill>
        <p:spPr>
          <a:xfrm>
            <a:off x="10467825" y="0"/>
            <a:ext cx="1559816" cy="693251"/>
          </a:xfrm>
          <a:prstGeom prst="rect">
            <a:avLst/>
          </a:prstGeom>
        </p:spPr>
      </p:pic>
      <p:sp>
        <p:nvSpPr>
          <p:cNvPr id="20" name="Subtítulo 2">
            <a:extLst>
              <a:ext uri="{FF2B5EF4-FFF2-40B4-BE49-F238E27FC236}">
                <a16:creationId xmlns:a16="http://schemas.microsoft.com/office/drawing/2014/main" id="{B3BE9D69-18AF-88C3-9E80-75E0C3BE8D50}"/>
              </a:ext>
            </a:extLst>
          </p:cNvPr>
          <p:cNvSpPr txBox="1">
            <a:spLocks/>
          </p:cNvSpPr>
          <p:nvPr/>
        </p:nvSpPr>
        <p:spPr>
          <a:xfrm>
            <a:off x="1840090" y="0"/>
            <a:ext cx="7199587" cy="3891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s-MX" sz="3500" dirty="0"/>
              <a:t>XVI  REUNIÓN MUNDIAL DE</a:t>
            </a:r>
          </a:p>
          <a:p>
            <a:pPr marL="0" indent="0" algn="ctr">
              <a:lnSpc>
                <a:spcPct val="100000"/>
              </a:lnSpc>
              <a:buNone/>
            </a:pPr>
            <a:r>
              <a:rPr lang="es-MX" sz="3500" dirty="0"/>
              <a:t> DERECHO ADUANERO </a:t>
            </a:r>
          </a:p>
          <a:p>
            <a:pPr marL="0" indent="0" algn="ctr">
              <a:lnSpc>
                <a:spcPct val="100000"/>
              </a:lnSpc>
              <a:buNone/>
            </a:pPr>
            <a:r>
              <a:rPr lang="es-MX" sz="3500" dirty="0"/>
              <a:t>BERLÍN 2023</a:t>
            </a:r>
          </a:p>
        </p:txBody>
      </p:sp>
      <p:sp>
        <p:nvSpPr>
          <p:cNvPr id="21" name="Subtítulo 2">
            <a:extLst>
              <a:ext uri="{FF2B5EF4-FFF2-40B4-BE49-F238E27FC236}">
                <a16:creationId xmlns:a16="http://schemas.microsoft.com/office/drawing/2014/main" id="{62BEABCC-76F4-0F27-1001-68CE16045EB2}"/>
              </a:ext>
            </a:extLst>
          </p:cNvPr>
          <p:cNvSpPr txBox="1">
            <a:spLocks/>
          </p:cNvSpPr>
          <p:nvPr/>
        </p:nvSpPr>
        <p:spPr>
          <a:xfrm>
            <a:off x="2493924" y="3157987"/>
            <a:ext cx="5697368" cy="3891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MX" sz="2500" dirty="0"/>
          </a:p>
        </p:txBody>
      </p:sp>
      <p:sp>
        <p:nvSpPr>
          <p:cNvPr id="22" name="Subtítulo 2">
            <a:extLst>
              <a:ext uri="{FF2B5EF4-FFF2-40B4-BE49-F238E27FC236}">
                <a16:creationId xmlns:a16="http://schemas.microsoft.com/office/drawing/2014/main" id="{02D81CCA-C86B-C187-DB43-BC7621DCEB73}"/>
              </a:ext>
            </a:extLst>
          </p:cNvPr>
          <p:cNvSpPr txBox="1">
            <a:spLocks/>
          </p:cNvSpPr>
          <p:nvPr/>
        </p:nvSpPr>
        <p:spPr>
          <a:xfrm>
            <a:off x="2591200" y="4803100"/>
            <a:ext cx="5697368" cy="9956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500" b="1" dirty="0"/>
              <a:t>JOSÉ RIJO</a:t>
            </a:r>
          </a:p>
          <a:p>
            <a:pPr marL="0" indent="0" algn="ctr">
              <a:buNone/>
            </a:pPr>
            <a:r>
              <a:rPr lang="es-MX" sz="1600" b="1" dirty="0"/>
              <a:t>joserijo@spca-advogados.com</a:t>
            </a:r>
          </a:p>
        </p:txBody>
      </p:sp>
      <p:sp>
        <p:nvSpPr>
          <p:cNvPr id="23" name="Subtítulo 2">
            <a:extLst>
              <a:ext uri="{FF2B5EF4-FFF2-40B4-BE49-F238E27FC236}">
                <a16:creationId xmlns:a16="http://schemas.microsoft.com/office/drawing/2014/main" id="{AAB2D02E-E3A8-DEB9-B6D8-9B2B869B7B2E}"/>
              </a:ext>
            </a:extLst>
          </p:cNvPr>
          <p:cNvSpPr txBox="1">
            <a:spLocks/>
          </p:cNvSpPr>
          <p:nvPr/>
        </p:nvSpPr>
        <p:spPr>
          <a:xfrm>
            <a:off x="7986604" y="6011917"/>
            <a:ext cx="5697368" cy="12034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300" dirty="0">
                <a:solidFill>
                  <a:schemeClr val="bg1"/>
                </a:solidFill>
              </a:rPr>
              <a:t>27, 28 29 DE </a:t>
            </a:r>
          </a:p>
          <a:p>
            <a:pPr marL="0" indent="0" algn="ctr">
              <a:buNone/>
            </a:pPr>
            <a:r>
              <a:rPr lang="es-MX" sz="2300" dirty="0">
                <a:solidFill>
                  <a:schemeClr val="bg1"/>
                </a:solidFill>
              </a:rPr>
              <a:t>SEPTIEMBRE 2023</a:t>
            </a:r>
          </a:p>
        </p:txBody>
      </p:sp>
      <p:sp>
        <p:nvSpPr>
          <p:cNvPr id="9" name="CaixaDeTexto 8">
            <a:extLst>
              <a:ext uri="{FF2B5EF4-FFF2-40B4-BE49-F238E27FC236}">
                <a16:creationId xmlns:a16="http://schemas.microsoft.com/office/drawing/2014/main" id="{DE747139-4D50-78D1-271C-64EA2D57E549}"/>
              </a:ext>
            </a:extLst>
          </p:cNvPr>
          <p:cNvSpPr txBox="1"/>
          <p:nvPr/>
        </p:nvSpPr>
        <p:spPr>
          <a:xfrm>
            <a:off x="2018180" y="3115293"/>
            <a:ext cx="6843408" cy="523220"/>
          </a:xfrm>
          <a:prstGeom prst="rect">
            <a:avLst/>
          </a:prstGeom>
          <a:noFill/>
        </p:spPr>
        <p:txBody>
          <a:bodyPr wrap="square">
            <a:spAutoFit/>
          </a:bodyPr>
          <a:lstStyle/>
          <a:p>
            <a:pPr algn="ctr"/>
            <a:r>
              <a:rPr lang="es-ES" sz="2800" b="1" dirty="0"/>
              <a:t>¡MUCHAS GRACIAS !</a:t>
            </a:r>
            <a:endParaRPr lang="en-GB" sz="2800" b="1" dirty="0"/>
          </a:p>
        </p:txBody>
      </p:sp>
    </p:spTree>
    <p:extLst>
      <p:ext uri="{BB962C8B-B14F-4D97-AF65-F5344CB8AC3E}">
        <p14:creationId xmlns:p14="http://schemas.microsoft.com/office/powerpoint/2010/main" val="809412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1333502" y="609600"/>
            <a:ext cx="8596668" cy="1320800"/>
          </a:xfrm>
        </p:spPr>
        <p:txBody>
          <a:bodyPr>
            <a:normAutofit/>
          </a:bodyPr>
          <a:lstStyle/>
          <a:p>
            <a:r>
              <a:rPr lang="es-MX" sz="3200" dirty="0">
                <a:solidFill>
                  <a:srgbClr val="002060"/>
                </a:solidFill>
              </a:rPr>
              <a:t>El Criterio de la Transformación Sustancial</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sp>
        <p:nvSpPr>
          <p:cNvPr id="4" name="AutoShape 2" descr="Organização Mundial das Alfândegas (WCO) - 2021">
            <a:extLst>
              <a:ext uri="{FF2B5EF4-FFF2-40B4-BE49-F238E27FC236}">
                <a16:creationId xmlns:a16="http://schemas.microsoft.com/office/drawing/2014/main" id="{1EBE4A64-D4E4-15DD-4434-7E39C484DE3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11" name="Diagrama 10">
            <a:extLst>
              <a:ext uri="{FF2B5EF4-FFF2-40B4-BE49-F238E27FC236}">
                <a16:creationId xmlns:a16="http://schemas.microsoft.com/office/drawing/2014/main" id="{A3413E59-F29F-1975-E8DD-18E0957086DA}"/>
              </a:ext>
            </a:extLst>
          </p:cNvPr>
          <p:cNvGraphicFramePr/>
          <p:nvPr>
            <p:extLst>
              <p:ext uri="{D42A27DB-BD31-4B8C-83A1-F6EECF244321}">
                <p14:modId xmlns:p14="http://schemas.microsoft.com/office/powerpoint/2010/main" val="1918991380"/>
              </p:ext>
            </p:extLst>
          </p:nvPr>
        </p:nvGraphicFramePr>
        <p:xfrm>
          <a:off x="403932" y="2013624"/>
          <a:ext cx="11026067" cy="464964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03192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593387" y="609600"/>
            <a:ext cx="9776297" cy="1088565"/>
          </a:xfrm>
        </p:spPr>
        <p:txBody>
          <a:bodyPr>
            <a:normAutofit fontScale="90000"/>
          </a:bodyPr>
          <a:lstStyle/>
          <a:p>
            <a:pPr algn="just"/>
            <a:r>
              <a:rPr lang="pt-PT" sz="3600" dirty="0">
                <a:solidFill>
                  <a:srgbClr val="002060"/>
                </a:solidFill>
                <a:effectLst/>
                <a:latin typeface="Calibri" panose="020F0502020204030204" pitchFamily="34" charset="0"/>
                <a:ea typeface="Calibri" panose="020F0502020204030204" pitchFamily="34" charset="0"/>
              </a:rPr>
              <a:t>El processo de </a:t>
            </a:r>
            <a:r>
              <a:rPr lang="pt-PT" sz="3600" dirty="0" err="1">
                <a:solidFill>
                  <a:srgbClr val="002060"/>
                </a:solidFill>
                <a:effectLst/>
                <a:latin typeface="Calibri" panose="020F0502020204030204" pitchFamily="34" charset="0"/>
                <a:ea typeface="Calibri" panose="020F0502020204030204" pitchFamily="34" charset="0"/>
              </a:rPr>
              <a:t>armonización</a:t>
            </a:r>
            <a:r>
              <a:rPr lang="pt-PT" sz="3600" dirty="0">
                <a:solidFill>
                  <a:srgbClr val="002060"/>
                </a:solidFill>
                <a:effectLst/>
                <a:latin typeface="Calibri" panose="020F0502020204030204" pitchFamily="34" charset="0"/>
                <a:ea typeface="Calibri" panose="020F0502020204030204" pitchFamily="34" charset="0"/>
              </a:rPr>
              <a:t> de normas de </a:t>
            </a:r>
            <a:r>
              <a:rPr lang="pt-PT" sz="3600" dirty="0" err="1">
                <a:solidFill>
                  <a:srgbClr val="002060"/>
                </a:solidFill>
                <a:effectLst/>
                <a:latin typeface="Calibri" panose="020F0502020204030204" pitchFamily="34" charset="0"/>
                <a:ea typeface="Calibri" panose="020F0502020204030204" pitchFamily="34" charset="0"/>
              </a:rPr>
              <a:t>origen</a:t>
            </a:r>
            <a:r>
              <a:rPr lang="pt-PT" sz="3600" dirty="0">
                <a:solidFill>
                  <a:srgbClr val="002060"/>
                </a:solidFill>
                <a:effectLst/>
                <a:latin typeface="Calibri" panose="020F0502020204030204" pitchFamily="34" charset="0"/>
                <a:ea typeface="Calibri" panose="020F0502020204030204" pitchFamily="34" charset="0"/>
              </a:rPr>
              <a:t> no </a:t>
            </a:r>
            <a:r>
              <a:rPr lang="pt-PT" sz="3600" dirty="0" err="1">
                <a:solidFill>
                  <a:srgbClr val="002060"/>
                </a:solidFill>
                <a:effectLst/>
                <a:latin typeface="Calibri" panose="020F0502020204030204" pitchFamily="34" charset="0"/>
                <a:ea typeface="Calibri" panose="020F0502020204030204" pitchFamily="34" charset="0"/>
              </a:rPr>
              <a:t>preferenciales</a:t>
            </a:r>
            <a:r>
              <a:rPr lang="pt-PT" sz="3600" dirty="0">
                <a:solidFill>
                  <a:srgbClr val="002060"/>
                </a:solidFill>
                <a:effectLst/>
                <a:latin typeface="Calibri" panose="020F0502020204030204" pitchFamily="34" charset="0"/>
                <a:ea typeface="Calibri" panose="020F0502020204030204" pitchFamily="34" charset="0"/>
              </a:rPr>
              <a:t> </a:t>
            </a:r>
            <a:r>
              <a:rPr lang="pt-PT" sz="3600" dirty="0" err="1">
                <a:solidFill>
                  <a:srgbClr val="002060"/>
                </a:solidFill>
                <a:effectLst/>
                <a:latin typeface="Calibri" panose="020F0502020204030204" pitchFamily="34" charset="0"/>
                <a:ea typeface="Calibri" panose="020F0502020204030204" pitchFamily="34" charset="0"/>
              </a:rPr>
              <a:t>ocurre</a:t>
            </a:r>
            <a:r>
              <a:rPr lang="pt-PT" sz="3600" dirty="0">
                <a:solidFill>
                  <a:srgbClr val="002060"/>
                </a:solidFill>
                <a:effectLst/>
                <a:latin typeface="Calibri" panose="020F0502020204030204" pitchFamily="34" charset="0"/>
                <a:ea typeface="Calibri" panose="020F0502020204030204" pitchFamily="34" charset="0"/>
              </a:rPr>
              <a:t> </a:t>
            </a:r>
            <a:r>
              <a:rPr lang="pt-PT" sz="3600" dirty="0" err="1">
                <a:solidFill>
                  <a:srgbClr val="002060"/>
                </a:solidFill>
                <a:effectLst/>
                <a:latin typeface="Calibri" panose="020F0502020204030204" pitchFamily="34" charset="0"/>
                <a:ea typeface="Calibri" panose="020F0502020204030204" pitchFamily="34" charset="0"/>
              </a:rPr>
              <a:t>hace</a:t>
            </a:r>
            <a:r>
              <a:rPr lang="pt-PT" sz="3600" dirty="0">
                <a:solidFill>
                  <a:srgbClr val="002060"/>
                </a:solidFill>
                <a:effectLst/>
                <a:latin typeface="Calibri" panose="020F0502020204030204" pitchFamily="34" charset="0"/>
                <a:ea typeface="Calibri" panose="020F0502020204030204" pitchFamily="34" charset="0"/>
              </a:rPr>
              <a:t> décadas</a:t>
            </a:r>
            <a:br>
              <a:rPr lang="es-ES" dirty="0"/>
            </a:br>
            <a:endParaRPr lang="es-MX" dirty="0"/>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pSp>
        <p:nvGrpSpPr>
          <p:cNvPr id="3" name="Group 2">
            <a:extLst>
              <a:ext uri="{FF2B5EF4-FFF2-40B4-BE49-F238E27FC236}">
                <a16:creationId xmlns:a16="http://schemas.microsoft.com/office/drawing/2014/main" id="{85B2CAF4-D3DD-BA99-E079-BF6CAA4B6F8E}"/>
              </a:ext>
            </a:extLst>
          </p:cNvPr>
          <p:cNvGrpSpPr/>
          <p:nvPr/>
        </p:nvGrpSpPr>
        <p:grpSpPr>
          <a:xfrm>
            <a:off x="2083773" y="1698165"/>
            <a:ext cx="2520000" cy="2520000"/>
            <a:chOff x="4809732" y="17598"/>
            <a:chExt cx="1234393" cy="1234393"/>
          </a:xfrm>
        </p:grpSpPr>
        <p:sp>
          <p:nvSpPr>
            <p:cNvPr id="4" name="Oval 3">
              <a:extLst>
                <a:ext uri="{FF2B5EF4-FFF2-40B4-BE49-F238E27FC236}">
                  <a16:creationId xmlns:a16="http://schemas.microsoft.com/office/drawing/2014/main" id="{79B3FE88-1597-E310-ACC3-3C4FF09360E6}"/>
                </a:ext>
              </a:extLst>
            </p:cNvPr>
            <p:cNvSpPr/>
            <p:nvPr/>
          </p:nvSpPr>
          <p:spPr>
            <a:xfrm>
              <a:off x="4809732" y="17598"/>
              <a:ext cx="1234393" cy="123439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p>
          </p:txBody>
        </p:sp>
        <p:sp>
          <p:nvSpPr>
            <p:cNvPr id="9" name="Oval 4">
              <a:extLst>
                <a:ext uri="{FF2B5EF4-FFF2-40B4-BE49-F238E27FC236}">
                  <a16:creationId xmlns:a16="http://schemas.microsoft.com/office/drawing/2014/main" id="{9C445FB9-EB3D-535F-6431-C4E9B498EE51}"/>
                </a:ext>
              </a:extLst>
            </p:cNvPr>
            <p:cNvSpPr txBox="1"/>
            <p:nvPr/>
          </p:nvSpPr>
          <p:spPr>
            <a:xfrm>
              <a:off x="4990505" y="198371"/>
              <a:ext cx="872847" cy="8728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s-ES" sz="1600" dirty="0"/>
                <a:t>Sin embargo</a:t>
              </a:r>
              <a:r>
                <a:rPr lang="es-ES" sz="1600" kern="1200" dirty="0"/>
                <a:t>, los miembros del GATT/OMC no aún logrado ponerse de acuerdo sobre las normas de origen no preferencial</a:t>
              </a:r>
              <a:endParaRPr lang="pt-PT" sz="1600" kern="1200" dirty="0"/>
            </a:p>
          </p:txBody>
        </p:sp>
      </p:grpSp>
      <p:grpSp>
        <p:nvGrpSpPr>
          <p:cNvPr id="13" name="Group 12">
            <a:extLst>
              <a:ext uri="{FF2B5EF4-FFF2-40B4-BE49-F238E27FC236}">
                <a16:creationId xmlns:a16="http://schemas.microsoft.com/office/drawing/2014/main" id="{96BBEC18-6E9B-4F4B-B083-2A6295483AD6}"/>
              </a:ext>
            </a:extLst>
          </p:cNvPr>
          <p:cNvGrpSpPr/>
          <p:nvPr/>
        </p:nvGrpSpPr>
        <p:grpSpPr>
          <a:xfrm>
            <a:off x="2128618" y="4278082"/>
            <a:ext cx="2520000" cy="2520000"/>
            <a:chOff x="6417162" y="1625028"/>
            <a:chExt cx="1234393" cy="1234393"/>
          </a:xfrm>
        </p:grpSpPr>
        <p:sp>
          <p:nvSpPr>
            <p:cNvPr id="15" name="Oval 14">
              <a:extLst>
                <a:ext uri="{FF2B5EF4-FFF2-40B4-BE49-F238E27FC236}">
                  <a16:creationId xmlns:a16="http://schemas.microsoft.com/office/drawing/2014/main" id="{D45D33BF-3953-E813-8334-033D7C85721B}"/>
                </a:ext>
              </a:extLst>
            </p:cNvPr>
            <p:cNvSpPr/>
            <p:nvPr/>
          </p:nvSpPr>
          <p:spPr>
            <a:xfrm>
              <a:off x="6417162" y="1625028"/>
              <a:ext cx="1234393" cy="123439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p>
          </p:txBody>
        </p:sp>
        <p:sp>
          <p:nvSpPr>
            <p:cNvPr id="17" name="Oval 4">
              <a:extLst>
                <a:ext uri="{FF2B5EF4-FFF2-40B4-BE49-F238E27FC236}">
                  <a16:creationId xmlns:a16="http://schemas.microsoft.com/office/drawing/2014/main" id="{580C8A6B-BD38-DB63-C8BB-748BA955345F}"/>
                </a:ext>
              </a:extLst>
            </p:cNvPr>
            <p:cNvSpPr txBox="1"/>
            <p:nvPr/>
          </p:nvSpPr>
          <p:spPr>
            <a:xfrm>
              <a:off x="6597935" y="1805801"/>
              <a:ext cx="872847" cy="8728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s-ES" sz="1600" kern="1200" dirty="0"/>
                <a:t>Desacuerdo sobre normas para algunos sectores (café, pescado, determinados productos textiles, maquinaria)</a:t>
              </a:r>
              <a:endParaRPr lang="pt-PT" sz="1600" kern="1200" dirty="0"/>
            </a:p>
          </p:txBody>
        </p:sp>
      </p:grpSp>
      <p:grpSp>
        <p:nvGrpSpPr>
          <p:cNvPr id="19" name="Group 18">
            <a:extLst>
              <a:ext uri="{FF2B5EF4-FFF2-40B4-BE49-F238E27FC236}">
                <a16:creationId xmlns:a16="http://schemas.microsoft.com/office/drawing/2014/main" id="{F645B44B-27DB-B08E-35D1-E7FA91F15CDE}"/>
              </a:ext>
            </a:extLst>
          </p:cNvPr>
          <p:cNvGrpSpPr/>
          <p:nvPr/>
        </p:nvGrpSpPr>
        <p:grpSpPr>
          <a:xfrm>
            <a:off x="6798417" y="1679247"/>
            <a:ext cx="2520000" cy="2520000"/>
            <a:chOff x="3202302" y="1625028"/>
            <a:chExt cx="1234393" cy="1234393"/>
          </a:xfrm>
        </p:grpSpPr>
        <p:sp>
          <p:nvSpPr>
            <p:cNvPr id="20" name="Oval 19">
              <a:extLst>
                <a:ext uri="{FF2B5EF4-FFF2-40B4-BE49-F238E27FC236}">
                  <a16:creationId xmlns:a16="http://schemas.microsoft.com/office/drawing/2014/main" id="{6EFB2EF0-B081-91ED-BB65-9531D526C77D}"/>
                </a:ext>
              </a:extLst>
            </p:cNvPr>
            <p:cNvSpPr/>
            <p:nvPr/>
          </p:nvSpPr>
          <p:spPr>
            <a:xfrm>
              <a:off x="3202302" y="1625028"/>
              <a:ext cx="1234393" cy="123439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p>
          </p:txBody>
        </p:sp>
        <p:sp>
          <p:nvSpPr>
            <p:cNvPr id="21" name="Oval 4">
              <a:extLst>
                <a:ext uri="{FF2B5EF4-FFF2-40B4-BE49-F238E27FC236}">
                  <a16:creationId xmlns:a16="http://schemas.microsoft.com/office/drawing/2014/main" id="{5D411896-2D82-D391-B5AA-B7FACBDAAEC7}"/>
                </a:ext>
              </a:extLst>
            </p:cNvPr>
            <p:cNvSpPr txBox="1"/>
            <p:nvPr/>
          </p:nvSpPr>
          <p:spPr>
            <a:xfrm>
              <a:off x="3383075" y="1805801"/>
              <a:ext cx="872847" cy="8728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s-ES" sz="1600" kern="1200" dirty="0"/>
                <a:t>¡No tenemos una definición de “transformación sustancial”! </a:t>
              </a:r>
            </a:p>
            <a:p>
              <a:pPr marL="0" lvl="0" indent="0" algn="ctr" defTabSz="266700">
                <a:lnSpc>
                  <a:spcPct val="90000"/>
                </a:lnSpc>
                <a:spcBef>
                  <a:spcPct val="0"/>
                </a:spcBef>
                <a:spcAft>
                  <a:spcPct val="35000"/>
                </a:spcAft>
                <a:buNone/>
              </a:pPr>
              <a:r>
                <a:rPr lang="es-ES" sz="1600" kern="1200" dirty="0"/>
                <a:t>¿Qué es una “transformación” o una “elaboración”?</a:t>
              </a:r>
              <a:endParaRPr lang="pt-PT" sz="1600" kern="1200" dirty="0"/>
            </a:p>
          </p:txBody>
        </p:sp>
      </p:grpSp>
      <p:grpSp>
        <p:nvGrpSpPr>
          <p:cNvPr id="22" name="Group 21">
            <a:extLst>
              <a:ext uri="{FF2B5EF4-FFF2-40B4-BE49-F238E27FC236}">
                <a16:creationId xmlns:a16="http://schemas.microsoft.com/office/drawing/2014/main" id="{6ACF5CA7-CC76-5773-4B17-4F465E5A9382}"/>
              </a:ext>
            </a:extLst>
          </p:cNvPr>
          <p:cNvGrpSpPr/>
          <p:nvPr/>
        </p:nvGrpSpPr>
        <p:grpSpPr>
          <a:xfrm>
            <a:off x="6798417" y="4262776"/>
            <a:ext cx="2520000" cy="2520000"/>
            <a:chOff x="4809732" y="3232459"/>
            <a:chExt cx="1234393" cy="1234393"/>
          </a:xfrm>
        </p:grpSpPr>
        <p:sp>
          <p:nvSpPr>
            <p:cNvPr id="23" name="Oval 22">
              <a:extLst>
                <a:ext uri="{FF2B5EF4-FFF2-40B4-BE49-F238E27FC236}">
                  <a16:creationId xmlns:a16="http://schemas.microsoft.com/office/drawing/2014/main" id="{00BE0186-013B-4D69-4F81-09A91C7E574A}"/>
                </a:ext>
              </a:extLst>
            </p:cNvPr>
            <p:cNvSpPr/>
            <p:nvPr/>
          </p:nvSpPr>
          <p:spPr>
            <a:xfrm>
              <a:off x="4809732" y="3232459"/>
              <a:ext cx="1234393" cy="123439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p>
          </p:txBody>
        </p:sp>
        <p:sp>
          <p:nvSpPr>
            <p:cNvPr id="24" name="Oval 4">
              <a:extLst>
                <a:ext uri="{FF2B5EF4-FFF2-40B4-BE49-F238E27FC236}">
                  <a16:creationId xmlns:a16="http://schemas.microsoft.com/office/drawing/2014/main" id="{B9F91D0D-F831-F761-DB03-48F079A356F6}"/>
                </a:ext>
              </a:extLst>
            </p:cNvPr>
            <p:cNvSpPr txBox="1"/>
            <p:nvPr/>
          </p:nvSpPr>
          <p:spPr>
            <a:xfrm>
              <a:off x="4990505" y="3413232"/>
              <a:ext cx="872847" cy="8728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s-ES" sz="1600" kern="1200" dirty="0"/>
                <a:t>Cuestiones prácticas complejas que generan inseguridad e imprevisibilidad a los agentes económicos</a:t>
              </a:r>
              <a:endParaRPr lang="pt-PT" sz="1600" kern="1200" dirty="0"/>
            </a:p>
          </p:txBody>
        </p:sp>
      </p:grpSp>
      <p:pic>
        <p:nvPicPr>
          <p:cNvPr id="11" name="Imagem 10" descr="Uma imagem com brinquedo&#10;&#10;Descrição gerada automaticamente">
            <a:extLst>
              <a:ext uri="{FF2B5EF4-FFF2-40B4-BE49-F238E27FC236}">
                <a16:creationId xmlns:a16="http://schemas.microsoft.com/office/drawing/2014/main" id="{08ABCF96-C71E-9D44-B180-3760595C2988}"/>
              </a:ext>
            </a:extLst>
          </p:cNvPr>
          <p:cNvPicPr>
            <a:picLocks noChangeAspect="1"/>
          </p:cNvPicPr>
          <p:nvPr/>
        </p:nvPicPr>
        <p:blipFill>
          <a:blip r:embed="rId5">
            <a:clrChange>
              <a:clrFrom>
                <a:srgbClr val="FFFFFF"/>
              </a:clrFrom>
              <a:clrTo>
                <a:srgbClr val="FFFFFF">
                  <a:alpha val="0"/>
                </a:srgbClr>
              </a:clrTo>
            </a:clrChange>
            <a:extLst>
              <a:ext uri="{837473B0-CC2E-450A-ABE3-18F120FF3D39}">
                <a1611:picAttrSrcUrl xmlns:a1611="http://schemas.microsoft.com/office/drawing/2016/11/main" r:id="rId6"/>
              </a:ext>
            </a:extLst>
          </a:blip>
          <a:stretch>
            <a:fillRect/>
          </a:stretch>
        </p:blipFill>
        <p:spPr>
          <a:xfrm>
            <a:off x="3095422" y="2853282"/>
            <a:ext cx="5145319" cy="1864505"/>
          </a:xfrm>
          <a:prstGeom prst="rect">
            <a:avLst/>
          </a:prstGeom>
        </p:spPr>
      </p:pic>
    </p:spTree>
    <p:extLst>
      <p:ext uri="{BB962C8B-B14F-4D97-AF65-F5344CB8AC3E}">
        <p14:creationId xmlns:p14="http://schemas.microsoft.com/office/powerpoint/2010/main" val="4227181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739774" y="609600"/>
            <a:ext cx="9392080" cy="1267838"/>
          </a:xfrm>
        </p:spPr>
        <p:txBody>
          <a:bodyPr>
            <a:normAutofit fontScale="90000"/>
          </a:bodyPr>
          <a:lstStyle/>
          <a:p>
            <a:pPr algn="just"/>
            <a:r>
              <a:rPr lang="es-ES" dirty="0">
                <a:solidFill>
                  <a:srgbClr val="002060"/>
                </a:solidFill>
              </a:rPr>
              <a:t>¿Cómo resolver las cuestiones prácticas que enfrentan los agentes económicos todos los días?</a:t>
            </a:r>
            <a:br>
              <a:rPr lang="es-ES" dirty="0">
                <a:solidFill>
                  <a:srgbClr val="002060"/>
                </a:solidFill>
              </a:rPr>
            </a:br>
            <a:endParaRPr lang="es-MX" dirty="0">
              <a:solidFill>
                <a:srgbClr val="002060"/>
              </a:solidFill>
            </a:endParaRPr>
          </a:p>
        </p:txBody>
      </p:sp>
      <p:sp>
        <p:nvSpPr>
          <p:cNvPr id="3" name="Marcador de contenido 2">
            <a:extLst>
              <a:ext uri="{FF2B5EF4-FFF2-40B4-BE49-F238E27FC236}">
                <a16:creationId xmlns:a16="http://schemas.microsoft.com/office/drawing/2014/main" id="{DBDED8C3-7568-120C-5BDB-FDB53256AE9F}"/>
              </a:ext>
            </a:extLst>
          </p:cNvPr>
          <p:cNvSpPr>
            <a:spLocks noGrp="1"/>
          </p:cNvSpPr>
          <p:nvPr>
            <p:ph idx="1"/>
          </p:nvPr>
        </p:nvSpPr>
        <p:spPr>
          <a:xfrm>
            <a:off x="3679832" y="2352369"/>
            <a:ext cx="8512168" cy="3899742"/>
          </a:xfrm>
        </p:spPr>
        <p:txBody>
          <a:bodyPr>
            <a:normAutofit/>
          </a:bodyPr>
          <a:lstStyle/>
          <a:p>
            <a:pPr algn="just"/>
            <a:endParaRPr lang="es-ES" sz="2400" dirty="0"/>
          </a:p>
          <a:p>
            <a:pPr algn="just"/>
            <a:endParaRPr lang="es-ES" sz="2400" dirty="0"/>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5" name="Diagram 4">
            <a:extLst>
              <a:ext uri="{FF2B5EF4-FFF2-40B4-BE49-F238E27FC236}">
                <a16:creationId xmlns:a16="http://schemas.microsoft.com/office/drawing/2014/main" id="{A08D669A-EF34-9A46-09D0-4C579C7A1282}"/>
              </a:ext>
            </a:extLst>
          </p:cNvPr>
          <p:cNvGraphicFramePr/>
          <p:nvPr>
            <p:extLst>
              <p:ext uri="{D42A27DB-BD31-4B8C-83A1-F6EECF244321}">
                <p14:modId xmlns:p14="http://schemas.microsoft.com/office/powerpoint/2010/main" val="1374420101"/>
              </p:ext>
            </p:extLst>
          </p:nvPr>
        </p:nvGraphicFramePr>
        <p:xfrm>
          <a:off x="1298559" y="2173872"/>
          <a:ext cx="9200118" cy="42567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36995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(1)</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3906263066"/>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n-GB" dirty="0" err="1"/>
              <a:t>Sentencia</a:t>
            </a:r>
            <a:r>
              <a:rPr lang="en-GB" dirty="0"/>
              <a:t> del Tribunal de Justicia de 26 de </a:t>
            </a:r>
            <a:r>
              <a:rPr lang="en-GB" dirty="0" err="1"/>
              <a:t>enero</a:t>
            </a:r>
            <a:r>
              <a:rPr lang="en-GB" dirty="0"/>
              <a:t> de 1977, “</a:t>
            </a:r>
            <a:r>
              <a:rPr lang="en-GB" i="1" dirty="0"/>
              <a:t>Gesellschaft für </a:t>
            </a:r>
            <a:r>
              <a:rPr lang="en-GB" i="1" dirty="0" err="1"/>
              <a:t>Überseehandel</a:t>
            </a:r>
            <a:r>
              <a:rPr lang="en-GB" i="1" dirty="0"/>
              <a:t> </a:t>
            </a:r>
            <a:r>
              <a:rPr lang="en-GB" i="1" dirty="0" err="1"/>
              <a:t>mbH</a:t>
            </a:r>
            <a:r>
              <a:rPr lang="en-GB" i="1" dirty="0"/>
              <a:t> vs </a:t>
            </a:r>
            <a:r>
              <a:rPr lang="en-GB" i="1" dirty="0" err="1"/>
              <a:t>Handelskammer</a:t>
            </a:r>
            <a:r>
              <a:rPr lang="en-GB" i="1" dirty="0"/>
              <a:t> Hamburg</a:t>
            </a:r>
            <a:r>
              <a:rPr lang="en-GB" dirty="0"/>
              <a:t>”, </a:t>
            </a:r>
            <a:r>
              <a:rPr lang="en-GB" dirty="0" err="1"/>
              <a:t>Asunto</a:t>
            </a:r>
            <a:r>
              <a:rPr lang="en-GB" dirty="0"/>
              <a:t> C-49/76</a:t>
            </a:r>
          </a:p>
          <a:p>
            <a:pPr algn="just"/>
            <a:endParaRPr lang="en-GB" dirty="0"/>
          </a:p>
        </p:txBody>
      </p:sp>
      <p:pic>
        <p:nvPicPr>
          <p:cNvPr id="3074" name="Picture 2">
            <a:extLst>
              <a:ext uri="{FF2B5EF4-FFF2-40B4-BE49-F238E27FC236}">
                <a16:creationId xmlns:a16="http://schemas.microsoft.com/office/drawing/2014/main" id="{8FF738F9-C57C-FF7D-E024-D341A66D6725}"/>
              </a:ext>
            </a:extLst>
          </p:cNvPr>
          <p:cNvPicPr>
            <a:picLocks noChangeAspect="1" noChangeArrowheads="1"/>
          </p:cNvPicPr>
          <p:nvPr/>
        </p:nvPicPr>
        <p:blipFill>
          <a:blip r:embed="rId10"/>
          <a:srcRect/>
          <a:stretch/>
        </p:blipFill>
        <p:spPr bwMode="auto">
          <a:xfrm>
            <a:off x="8468117" y="1099847"/>
            <a:ext cx="2942427" cy="206957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076782D7-3E24-5971-70F9-EC957820ECD7}"/>
              </a:ext>
            </a:extLst>
          </p:cNvPr>
          <p:cNvPicPr>
            <a:picLocks noChangeAspect="1"/>
          </p:cNvPicPr>
          <p:nvPr/>
        </p:nvPicPr>
        <p:blipFill>
          <a:blip r:embed="rId11">
            <a:extLst>
              <a:ext uri="{837473B0-CC2E-450A-ABE3-18F120FF3D39}">
                <a1611:picAttrSrcUrl xmlns:a1611="http://schemas.microsoft.com/office/drawing/2016/11/main" r:id="rId12"/>
              </a:ext>
            </a:extLst>
          </a:blip>
          <a:srcRect/>
          <a:stretch/>
        </p:blipFill>
        <p:spPr>
          <a:xfrm>
            <a:off x="5671226" y="2114974"/>
            <a:ext cx="1601135" cy="697872"/>
          </a:xfrm>
          <a:prstGeom prst="rect">
            <a:avLst/>
          </a:prstGeom>
        </p:spPr>
      </p:pic>
    </p:spTree>
    <p:extLst>
      <p:ext uri="{BB962C8B-B14F-4D97-AF65-F5344CB8AC3E}">
        <p14:creationId xmlns:p14="http://schemas.microsoft.com/office/powerpoint/2010/main" val="1086611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(2)</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743710453"/>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n-GB" dirty="0" err="1"/>
              <a:t>Sentencia</a:t>
            </a:r>
            <a:r>
              <a:rPr lang="en-GB" dirty="0"/>
              <a:t> del Tribunal Regional Federal da 3ª </a:t>
            </a:r>
            <a:r>
              <a:rPr lang="en-GB" dirty="0" err="1"/>
              <a:t>Região</a:t>
            </a:r>
            <a:r>
              <a:rPr lang="en-GB" dirty="0"/>
              <a:t> do </a:t>
            </a:r>
            <a:r>
              <a:rPr lang="en-GB" dirty="0" err="1"/>
              <a:t>Brasil</a:t>
            </a:r>
            <a:r>
              <a:rPr lang="en-GB" dirty="0"/>
              <a:t> de 8 de Agosto de 2019</a:t>
            </a:r>
          </a:p>
          <a:p>
            <a:pPr algn="just"/>
            <a:endParaRPr lang="en-GB" dirty="0"/>
          </a:p>
        </p:txBody>
      </p:sp>
      <p:pic>
        <p:nvPicPr>
          <p:cNvPr id="3074" name="Picture 2" descr="Genfar Cefradina (500 mg) Precio - Rappi">
            <a:extLst>
              <a:ext uri="{FF2B5EF4-FFF2-40B4-BE49-F238E27FC236}">
                <a16:creationId xmlns:a16="http://schemas.microsoft.com/office/drawing/2014/main" id="{8FF738F9-C57C-FF7D-E024-D341A66D672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28044" y="1165918"/>
            <a:ext cx="3482502" cy="206957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076782D7-3E24-5971-70F9-EC957820ECD7}"/>
              </a:ext>
            </a:extLst>
          </p:cNvPr>
          <p:cNvPicPr>
            <a:picLocks noChangeAspect="1"/>
          </p:cNvPicPr>
          <p:nvPr/>
        </p:nvPicPr>
        <p:blipFill>
          <a:blip r:embed="rId11">
            <a:extLst>
              <a:ext uri="{837473B0-CC2E-450A-ABE3-18F120FF3D39}">
                <a1611:picAttrSrcUrl xmlns:a1611="http://schemas.microsoft.com/office/drawing/2016/11/main" r:id="rId12"/>
              </a:ext>
            </a:extLst>
          </a:blip>
          <a:srcRect/>
          <a:stretch/>
        </p:blipFill>
        <p:spPr>
          <a:xfrm>
            <a:off x="6016909" y="2082228"/>
            <a:ext cx="1112938" cy="697872"/>
          </a:xfrm>
          <a:prstGeom prst="rect">
            <a:avLst/>
          </a:prstGeom>
        </p:spPr>
      </p:pic>
    </p:spTree>
    <p:extLst>
      <p:ext uri="{BB962C8B-B14F-4D97-AF65-F5344CB8AC3E}">
        <p14:creationId xmlns:p14="http://schemas.microsoft.com/office/powerpoint/2010/main" val="685483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(3)</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4224164645"/>
              </p:ext>
            </p:extLst>
          </p:nvPr>
        </p:nvGraphicFramePr>
        <p:xfrm>
          <a:off x="224365" y="2625896"/>
          <a:ext cx="11186180"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n-GB" dirty="0" err="1"/>
              <a:t>Sentencia</a:t>
            </a:r>
            <a:r>
              <a:rPr lang="en-GB" dirty="0"/>
              <a:t> del Supremo Tribunal de Justicia de Venezuela de 29 de </a:t>
            </a:r>
            <a:r>
              <a:rPr lang="en-GB" dirty="0" err="1"/>
              <a:t>Septiemebre</a:t>
            </a:r>
            <a:r>
              <a:rPr lang="en-GB" dirty="0"/>
              <a:t> de 2022, </a:t>
            </a:r>
            <a:r>
              <a:rPr lang="en-GB" dirty="0" err="1"/>
              <a:t>Asunto</a:t>
            </a:r>
            <a:r>
              <a:rPr lang="en-GB" dirty="0"/>
              <a:t> Exp. </a:t>
            </a:r>
            <a:r>
              <a:rPr lang="en-GB" dirty="0" err="1"/>
              <a:t>Nro</a:t>
            </a:r>
            <a:r>
              <a:rPr lang="en-GB" dirty="0"/>
              <a:t>. 2014-0315</a:t>
            </a:r>
          </a:p>
          <a:p>
            <a:pPr algn="just"/>
            <a:endParaRPr lang="en-GB" dirty="0"/>
          </a:p>
        </p:txBody>
      </p:sp>
      <p:pic>
        <p:nvPicPr>
          <p:cNvPr id="3074" name="Picture 2">
            <a:extLst>
              <a:ext uri="{FF2B5EF4-FFF2-40B4-BE49-F238E27FC236}">
                <a16:creationId xmlns:a16="http://schemas.microsoft.com/office/drawing/2014/main" id="{8FF738F9-C57C-FF7D-E024-D341A66D6725}"/>
              </a:ext>
            </a:extLst>
          </p:cNvPr>
          <p:cNvPicPr>
            <a:picLocks noChangeAspect="1" noChangeArrowheads="1"/>
          </p:cNvPicPr>
          <p:nvPr/>
        </p:nvPicPr>
        <p:blipFill>
          <a:blip r:embed="rId10"/>
          <a:srcRect/>
          <a:stretch/>
        </p:blipFill>
        <p:spPr bwMode="auto">
          <a:xfrm>
            <a:off x="8536756" y="1099847"/>
            <a:ext cx="2805149" cy="206957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076782D7-3E24-5971-70F9-EC957820ECD7}"/>
              </a:ext>
            </a:extLst>
          </p:cNvPr>
          <p:cNvPicPr>
            <a:picLocks noChangeAspect="1"/>
          </p:cNvPicPr>
          <p:nvPr/>
        </p:nvPicPr>
        <p:blipFill>
          <a:blip r:embed="rId11">
            <a:extLst>
              <a:ext uri="{96DAC541-7B7A-43D3-8B79-37D633B846F1}">
                <asvg:svgBlip xmlns:asvg="http://schemas.microsoft.com/office/drawing/2016/SVG/main" r:embed="rId12"/>
              </a:ext>
              <a:ext uri="{837473B0-CC2E-450A-ABE3-18F120FF3D39}">
                <a1611:picAttrSrcUrl xmlns:a1611="http://schemas.microsoft.com/office/drawing/2016/11/main" r:id="rId13"/>
              </a:ext>
            </a:extLst>
          </a:blip>
          <a:srcRect/>
          <a:stretch/>
        </p:blipFill>
        <p:spPr>
          <a:xfrm>
            <a:off x="5961321" y="2114974"/>
            <a:ext cx="1020944" cy="697872"/>
          </a:xfrm>
          <a:prstGeom prst="rect">
            <a:avLst/>
          </a:prstGeom>
        </p:spPr>
      </p:pic>
    </p:spTree>
    <p:extLst>
      <p:ext uri="{BB962C8B-B14F-4D97-AF65-F5344CB8AC3E}">
        <p14:creationId xmlns:p14="http://schemas.microsoft.com/office/powerpoint/2010/main" val="2643839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(4)</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4229456655"/>
              </p:ext>
            </p:extLst>
          </p:nvPr>
        </p:nvGraphicFramePr>
        <p:xfrm>
          <a:off x="224365" y="2625896"/>
          <a:ext cx="11341822"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n-GB" dirty="0" err="1"/>
              <a:t>Sentencia</a:t>
            </a:r>
            <a:r>
              <a:rPr lang="en-GB" dirty="0"/>
              <a:t> del Tribunal Central </a:t>
            </a:r>
            <a:r>
              <a:rPr lang="en-GB" dirty="0" err="1"/>
              <a:t>Administrativo</a:t>
            </a:r>
            <a:r>
              <a:rPr lang="en-GB" dirty="0"/>
              <a:t> do Norte (Portugal), de 30 de </a:t>
            </a:r>
            <a:r>
              <a:rPr lang="en-GB" dirty="0" err="1"/>
              <a:t>septiembre</a:t>
            </a:r>
            <a:r>
              <a:rPr lang="en-GB" dirty="0"/>
              <a:t> de 2021</a:t>
            </a:r>
          </a:p>
        </p:txBody>
      </p:sp>
      <p:pic>
        <p:nvPicPr>
          <p:cNvPr id="4" name="Picture 4" descr="Furtadas pelo menos 17 tampas de saneamento dos SMAS de Leiria">
            <a:extLst>
              <a:ext uri="{FF2B5EF4-FFF2-40B4-BE49-F238E27FC236}">
                <a16:creationId xmlns:a16="http://schemas.microsoft.com/office/drawing/2014/main" id="{E3AD817A-CB00-BCCD-4ED1-FCEC3DD7EE53}"/>
              </a:ext>
            </a:extLst>
          </p:cNvPr>
          <p:cNvPicPr>
            <a:picLocks noGrp="1" noChangeAspect="1" noChangeArrowheads="1"/>
          </p:cNvPicPr>
          <p:nvPr>
            <p:ph idx="1"/>
          </p:nvPr>
        </p:nvPicPr>
        <p:blipFill>
          <a:blip r:embed="rId10">
            <a:extLst>
              <a:ext uri="{28A0092B-C50C-407E-A947-70E740481C1C}">
                <a14:useLocalDpi xmlns:a14="http://schemas.microsoft.com/office/drawing/2010/main" val="0"/>
              </a:ext>
            </a:extLst>
          </a:blip>
          <a:srcRect/>
          <a:stretch>
            <a:fillRect/>
          </a:stretch>
        </p:blipFill>
        <p:spPr bwMode="auto">
          <a:xfrm>
            <a:off x="8258783" y="1140025"/>
            <a:ext cx="3307404" cy="177946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082AAAD4-AEC7-E658-6AF2-FE3C288F9FCC}"/>
              </a:ext>
            </a:extLst>
          </p:cNvPr>
          <p:cNvPicPr>
            <a:picLocks noChangeAspect="1"/>
          </p:cNvPicPr>
          <p:nvPr/>
        </p:nvPicPr>
        <p:blipFill>
          <a:blip r:embed="rId11">
            <a:extLst>
              <a:ext uri="{837473B0-CC2E-450A-ABE3-18F120FF3D39}">
                <a1611:picAttrSrcUrl xmlns:a1611="http://schemas.microsoft.com/office/drawing/2016/11/main" r:id="rId12"/>
              </a:ext>
            </a:extLst>
          </a:blip>
          <a:srcRect/>
          <a:stretch/>
        </p:blipFill>
        <p:spPr>
          <a:xfrm>
            <a:off x="6096000" y="2140086"/>
            <a:ext cx="950729" cy="612842"/>
          </a:xfrm>
          <a:prstGeom prst="rect">
            <a:avLst/>
          </a:prstGeom>
        </p:spPr>
      </p:pic>
    </p:spTree>
    <p:extLst>
      <p:ext uri="{BB962C8B-B14F-4D97-AF65-F5344CB8AC3E}">
        <p14:creationId xmlns:p14="http://schemas.microsoft.com/office/powerpoint/2010/main" val="212704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330200" y="654996"/>
            <a:ext cx="9801654" cy="697872"/>
          </a:xfrm>
        </p:spPr>
        <p:txBody>
          <a:bodyPr>
            <a:noAutofit/>
          </a:bodyPr>
          <a:lstStyle/>
          <a:p>
            <a:pPr algn="just"/>
            <a:r>
              <a:rPr lang="es-ES" sz="2400" dirty="0">
                <a:solidFill>
                  <a:schemeClr val="accent2">
                    <a:lumMod val="75000"/>
                  </a:schemeClr>
                </a:solidFill>
                <a:latin typeface="Trebuchet MS" panose="020B0603020202020204" pitchFamily="34" charset="0"/>
              </a:rPr>
              <a:t>Concepto de “transformación o elaboración sustancial” (5)</a:t>
            </a:r>
            <a:endParaRPr lang="es-MX" sz="2400" dirty="0">
              <a:solidFill>
                <a:schemeClr val="accent2">
                  <a:lumMod val="75000"/>
                </a:schemeClr>
              </a:solidFill>
              <a:latin typeface="Trebuchet MS" panose="020B0603020202020204" pitchFamily="34" charset="0"/>
            </a:endParaRP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3"/>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4"/>
          <a:stretch>
            <a:fillRect/>
          </a:stretch>
        </p:blipFill>
        <p:spPr>
          <a:xfrm>
            <a:off x="10765110" y="31325"/>
            <a:ext cx="1301120" cy="578275"/>
          </a:xfrm>
          <a:prstGeom prst="rect">
            <a:avLst/>
          </a:prstGeom>
        </p:spPr>
      </p:pic>
      <p:graphicFrame>
        <p:nvGraphicFramePr>
          <p:cNvPr id="15" name="Diagrama 14">
            <a:extLst>
              <a:ext uri="{FF2B5EF4-FFF2-40B4-BE49-F238E27FC236}">
                <a16:creationId xmlns:a16="http://schemas.microsoft.com/office/drawing/2014/main" id="{7381641B-8FA7-53CD-1E64-6A1AF2E7340E}"/>
              </a:ext>
            </a:extLst>
          </p:cNvPr>
          <p:cNvGraphicFramePr/>
          <p:nvPr>
            <p:extLst>
              <p:ext uri="{D42A27DB-BD31-4B8C-83A1-F6EECF244321}">
                <p14:modId xmlns:p14="http://schemas.microsoft.com/office/powerpoint/2010/main" val="2140309712"/>
              </p:ext>
            </p:extLst>
          </p:nvPr>
        </p:nvGraphicFramePr>
        <p:xfrm>
          <a:off x="224365" y="2625896"/>
          <a:ext cx="11400188" cy="4037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tângulo 2">
            <a:extLst>
              <a:ext uri="{FF2B5EF4-FFF2-40B4-BE49-F238E27FC236}">
                <a16:creationId xmlns:a16="http://schemas.microsoft.com/office/drawing/2014/main" id="{1677F557-9717-824E-2397-8DD594456381}"/>
              </a:ext>
            </a:extLst>
          </p:cNvPr>
          <p:cNvSpPr/>
          <p:nvPr/>
        </p:nvSpPr>
        <p:spPr>
          <a:xfrm>
            <a:off x="271011" y="1110732"/>
            <a:ext cx="7015005" cy="1779464"/>
          </a:xfrm>
          <a:prstGeom prst="rect">
            <a:avLst/>
          </a:prstGeom>
          <a:solidFill>
            <a:srgbClr val="0070C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just"/>
            <a:r>
              <a:rPr lang="es-ES" sz="1800" dirty="0">
                <a:effectLst/>
                <a:latin typeface="Trebuchet MS" panose="020B0603020202020204" pitchFamily="34" charset="0"/>
                <a:ea typeface="Calibri" panose="020F0502020204030204" pitchFamily="34" charset="0"/>
                <a:cs typeface="Times New Roman" panose="02020603050405020304" pitchFamily="18" charset="0"/>
              </a:rPr>
              <a:t>Sentencia del Tribunal de Justicia de 31 de enero de 1979, “</a:t>
            </a:r>
            <a:r>
              <a:rPr lang="es-ES" sz="1800" i="1" dirty="0">
                <a:effectLst/>
                <a:latin typeface="Trebuchet MS" panose="020B0603020202020204" pitchFamily="34" charset="0"/>
                <a:ea typeface="Calibri" panose="020F0502020204030204" pitchFamily="34" charset="0"/>
                <a:cs typeface="Times New Roman" panose="02020603050405020304" pitchFamily="18" charset="0"/>
              </a:rPr>
              <a:t>Yoshida </a:t>
            </a:r>
            <a:r>
              <a:rPr lang="es-ES" sz="1800" i="1" dirty="0" err="1">
                <a:effectLst/>
                <a:latin typeface="Trebuchet MS" panose="020B0603020202020204" pitchFamily="34" charset="0"/>
                <a:ea typeface="Calibri" panose="020F0502020204030204" pitchFamily="34" charset="0"/>
                <a:cs typeface="Times New Roman" panose="02020603050405020304" pitchFamily="18" charset="0"/>
              </a:rPr>
              <a:t>GmbH</a:t>
            </a:r>
            <a:r>
              <a:rPr lang="es-ES" sz="1800" i="1" dirty="0">
                <a:effectLst/>
                <a:latin typeface="Trebuchet MS" panose="020B0603020202020204" pitchFamily="34" charset="0"/>
                <a:ea typeface="Calibri" panose="020F0502020204030204" pitchFamily="34" charset="0"/>
                <a:cs typeface="Times New Roman" panose="02020603050405020304" pitchFamily="18" charset="0"/>
              </a:rPr>
              <a:t> vs Industrie- </a:t>
            </a:r>
            <a:r>
              <a:rPr lang="es-ES" sz="1800" i="1" dirty="0" err="1">
                <a:effectLst/>
                <a:latin typeface="Trebuchet MS" panose="020B0603020202020204" pitchFamily="34" charset="0"/>
                <a:ea typeface="Calibri" panose="020F0502020204030204" pitchFamily="34" charset="0"/>
                <a:cs typeface="Times New Roman" panose="02020603050405020304" pitchFamily="18" charset="0"/>
              </a:rPr>
              <a:t>und</a:t>
            </a:r>
            <a:r>
              <a:rPr lang="es-ES" sz="1800" i="1" dirty="0">
                <a:effectLst/>
                <a:latin typeface="Trebuchet MS" panose="020B0603020202020204" pitchFamily="34" charset="0"/>
                <a:ea typeface="Calibri" panose="020F0502020204030204" pitchFamily="34" charset="0"/>
                <a:cs typeface="Times New Roman" panose="02020603050405020304" pitchFamily="18" charset="0"/>
              </a:rPr>
              <a:t> </a:t>
            </a:r>
            <a:r>
              <a:rPr lang="es-ES" sz="1800" i="1" dirty="0" err="1">
                <a:effectLst/>
                <a:latin typeface="Trebuchet MS" panose="020B0603020202020204" pitchFamily="34" charset="0"/>
                <a:ea typeface="Calibri" panose="020F0502020204030204" pitchFamily="34" charset="0"/>
                <a:cs typeface="Times New Roman" panose="02020603050405020304" pitchFamily="18" charset="0"/>
              </a:rPr>
              <a:t>Handelskammer</a:t>
            </a:r>
            <a:r>
              <a:rPr lang="es-ES" sz="1800" i="1" dirty="0">
                <a:effectLst/>
                <a:latin typeface="Trebuchet MS" panose="020B0603020202020204" pitchFamily="34" charset="0"/>
                <a:ea typeface="Calibri" panose="020F0502020204030204" pitchFamily="34" charset="0"/>
                <a:cs typeface="Times New Roman" panose="02020603050405020304" pitchFamily="18" charset="0"/>
              </a:rPr>
              <a:t> Kassel</a:t>
            </a:r>
            <a:r>
              <a:rPr lang="es-ES" sz="1800" dirty="0">
                <a:effectLst/>
                <a:latin typeface="Trebuchet MS" panose="020B0603020202020204" pitchFamily="34" charset="0"/>
                <a:ea typeface="Calibri" panose="020F0502020204030204" pitchFamily="34" charset="0"/>
                <a:cs typeface="Times New Roman" panose="02020603050405020304" pitchFamily="18" charset="0"/>
              </a:rPr>
              <a:t>”, Asunto C-114/78</a:t>
            </a:r>
          </a:p>
        </p:txBody>
      </p:sp>
      <p:pic>
        <p:nvPicPr>
          <p:cNvPr id="4" name="Picture 4">
            <a:extLst>
              <a:ext uri="{FF2B5EF4-FFF2-40B4-BE49-F238E27FC236}">
                <a16:creationId xmlns:a16="http://schemas.microsoft.com/office/drawing/2014/main" id="{E3AD817A-CB00-BCCD-4ED1-FCEC3DD7EE53}"/>
              </a:ext>
            </a:extLst>
          </p:cNvPr>
          <p:cNvPicPr>
            <a:picLocks noGrp="1" noChangeAspect="1" noChangeArrowheads="1"/>
          </p:cNvPicPr>
          <p:nvPr>
            <p:ph idx="1"/>
          </p:nvPr>
        </p:nvPicPr>
        <p:blipFill>
          <a:blip r:embed="rId10">
            <a:extLst>
              <a:ext uri="{837473B0-CC2E-450A-ABE3-18F120FF3D39}">
                <a1611:picAttrSrcUrl xmlns:a1611="http://schemas.microsoft.com/office/drawing/2016/11/main" r:id="rId11"/>
              </a:ext>
            </a:extLst>
          </a:blip>
          <a:srcRect/>
          <a:stretch/>
        </p:blipFill>
        <p:spPr bwMode="auto">
          <a:xfrm>
            <a:off x="8443609" y="1140025"/>
            <a:ext cx="3180944" cy="204192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082AAAD4-AEC7-E658-6AF2-FE3C288F9FCC}"/>
              </a:ext>
            </a:extLst>
          </p:cNvPr>
          <p:cNvPicPr>
            <a:picLocks noChangeAspect="1"/>
          </p:cNvPicPr>
          <p:nvPr/>
        </p:nvPicPr>
        <p:blipFill>
          <a:blip r:embed="rId12"/>
          <a:srcRect/>
          <a:stretch/>
        </p:blipFill>
        <p:spPr>
          <a:xfrm>
            <a:off x="6062394" y="2181621"/>
            <a:ext cx="1151736" cy="551851"/>
          </a:xfrm>
          <a:prstGeom prst="rect">
            <a:avLst/>
          </a:prstGeom>
        </p:spPr>
      </p:pic>
    </p:spTree>
    <p:extLst>
      <p:ext uri="{BB962C8B-B14F-4D97-AF65-F5344CB8AC3E}">
        <p14:creationId xmlns:p14="http://schemas.microsoft.com/office/powerpoint/2010/main" val="2165543926"/>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{742448B9-E859-AB4C-87B7-DA491B08F0E9}tf10001060</Template>
  <TotalTime>3387</TotalTime>
  <Words>1435</Words>
  <Application>Microsoft Office PowerPoint</Application>
  <PresentationFormat>Ecrã Panorâmico</PresentationFormat>
  <Paragraphs>151</Paragraphs>
  <Slides>18</Slides>
  <Notes>16</Notes>
  <HiddenSlides>0</HiddenSlides>
  <MMClips>0</MMClips>
  <ScaleCrop>false</ScaleCrop>
  <HeadingPairs>
    <vt:vector size="6" baseType="variant">
      <vt:variant>
        <vt:lpstr>Tipos de letra usados</vt:lpstr>
      </vt:variant>
      <vt:variant>
        <vt:i4>4</vt:i4>
      </vt:variant>
      <vt:variant>
        <vt:lpstr>Tema</vt:lpstr>
      </vt:variant>
      <vt:variant>
        <vt:i4>1</vt:i4>
      </vt:variant>
      <vt:variant>
        <vt:lpstr>Títulos dos diapositivos</vt:lpstr>
      </vt:variant>
      <vt:variant>
        <vt:i4>18</vt:i4>
      </vt:variant>
    </vt:vector>
  </HeadingPairs>
  <TitlesOfParts>
    <vt:vector size="23" baseType="lpstr">
      <vt:lpstr>Arial</vt:lpstr>
      <vt:lpstr>Calibri</vt:lpstr>
      <vt:lpstr>Trebuchet MS</vt:lpstr>
      <vt:lpstr>Wingdings 3</vt:lpstr>
      <vt:lpstr>Faceta</vt:lpstr>
      <vt:lpstr>Apresentação do PowerPoint</vt:lpstr>
      <vt:lpstr>El Criterio de la Transformación Sustancial</vt:lpstr>
      <vt:lpstr>El processo de armonización de normas de origen no preferenciales ocurre hace décadas </vt:lpstr>
      <vt:lpstr>¿Cómo resolver las cuestiones prácticas que enfrentan los agentes económicos todos los días? </vt:lpstr>
      <vt:lpstr>Concepto de “transformación o elaboración sustancial” (1)</vt:lpstr>
      <vt:lpstr>Concepto de “transformación o elaboración sustancial” (2)</vt:lpstr>
      <vt:lpstr>Concepto de “transformación o elaboración sustancial” (3)</vt:lpstr>
      <vt:lpstr>Concepto de “transformación o elaboración sustancial” (4)</vt:lpstr>
      <vt:lpstr>Concepto de “transformación o elaboración sustancial” (5)</vt:lpstr>
      <vt:lpstr>Concepto de “transformación o elaboración sustancial” (6)</vt:lpstr>
      <vt:lpstr>Concepto de “transformación o elaboración sustancial” (7)</vt:lpstr>
      <vt:lpstr>Concepto de “transformación o elaboración sustancial” (8)</vt:lpstr>
      <vt:lpstr>Concepto de “transformación o elaboración sustancial” (8)</vt:lpstr>
      <vt:lpstr>Concepto de “transformación o elaboración sustancial” (8)</vt:lpstr>
      <vt:lpstr>Concepto de “elaboraciones o transformaciones que no están económicamente justificadas” (1) </vt:lpstr>
      <vt:lpstr>Concepto de “elaboraciones o transformaciones que no están económicamente justificadas” (2) </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ANDRES ROHDE PONCE</dc:creator>
  <cp:lastModifiedBy>Jose Rijo</cp:lastModifiedBy>
  <cp:revision>45</cp:revision>
  <dcterms:created xsi:type="dcterms:W3CDTF">2023-07-14T01:49:05Z</dcterms:created>
  <dcterms:modified xsi:type="dcterms:W3CDTF">2023-09-25T10:20:37Z</dcterms:modified>
</cp:coreProperties>
</file>