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58" r:id="rId4"/>
    <p:sldId id="270" r:id="rId5"/>
    <p:sldId id="271" r:id="rId6"/>
    <p:sldId id="275" r:id="rId7"/>
    <p:sldId id="272" r:id="rId8"/>
    <p:sldId id="273" r:id="rId9"/>
    <p:sldId id="274" r:id="rId10"/>
    <p:sldId id="267" r:id="rId11"/>
  </p:sldIdLst>
  <p:sldSz cx="18288000" cy="10287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Poppins Semi-Bold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7" autoAdjust="0"/>
    <p:restoredTop sz="94513" autoAdjust="0"/>
  </p:normalViewPr>
  <p:slideViewPr>
    <p:cSldViewPr>
      <p:cViewPr varScale="1">
        <p:scale>
          <a:sx n="44" d="100"/>
          <a:sy n="44" d="100"/>
        </p:scale>
        <p:origin x="5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C6B19-1B76-5048-AE2D-6A8E0429A00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0AF1150-8F18-9440-B541-37375435DBE0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MX" dirty="0">
              <a:latin typeface="+mj-lt"/>
            </a:rPr>
            <a:t>Áreas de oportunidad en los programas universitarios</a:t>
          </a:r>
        </a:p>
      </dgm:t>
    </dgm:pt>
    <dgm:pt modelId="{79450427-77A2-E141-880D-CBD90A60C841}" type="parTrans" cxnId="{6E65A505-D581-5A49-B493-27C929F70013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21D9E798-AB46-1142-957E-7F7BE6D17FD5}" type="sibTrans" cxnId="{6E65A505-D581-5A49-B493-27C929F70013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DA14F0EF-0007-4742-8E22-EEF293408FDF}">
      <dgm:prSet/>
      <dgm:spPr/>
      <dgm:t>
        <a:bodyPr/>
        <a:lstStyle/>
        <a:p>
          <a:r>
            <a:rPr lang="es-MX" dirty="0">
              <a:solidFill>
                <a:srgbClr val="0070C0"/>
              </a:solidFill>
              <a:latin typeface="+mj-lt"/>
            </a:rPr>
            <a:t>Egresados con conocimientos distantes de la realidad </a:t>
          </a:r>
        </a:p>
      </dgm:t>
    </dgm:pt>
    <dgm:pt modelId="{CD25AF7E-F713-5D4D-B1DA-22070DE8133A}" type="parTrans" cxnId="{C09CE56B-BF00-3544-B81B-CE025641DD19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F5535677-97A7-8A40-8430-8AA62F118AE5}" type="sibTrans" cxnId="{C09CE56B-BF00-3544-B81B-CE025641DD19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B7ABFA35-4DED-2340-8117-C35BCB972B55}" type="pres">
      <dgm:prSet presAssocID="{295C6B19-1B76-5048-AE2D-6A8E0429A0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1B7696-61EC-2F42-9BA4-475EB8C2F332}" type="pres">
      <dgm:prSet presAssocID="{A0AF1150-8F18-9440-B541-37375435DBE0}" presName="root" presStyleCnt="0"/>
      <dgm:spPr/>
    </dgm:pt>
    <dgm:pt modelId="{2A20FF7B-B985-BF44-8490-0E92D4552F6C}" type="pres">
      <dgm:prSet presAssocID="{A0AF1150-8F18-9440-B541-37375435DBE0}" presName="rootComposite" presStyleCnt="0"/>
      <dgm:spPr/>
    </dgm:pt>
    <dgm:pt modelId="{5B38F02F-F713-3B48-B066-E7D4F895A7C2}" type="pres">
      <dgm:prSet presAssocID="{A0AF1150-8F18-9440-B541-37375435DBE0}" presName="rootText" presStyleLbl="node1" presStyleIdx="0" presStyleCnt="1" custScaleX="196847" custLinFactNeighborX="2432" custLinFactNeighborY="1946"/>
      <dgm:spPr/>
    </dgm:pt>
    <dgm:pt modelId="{73432576-5E59-A045-905A-18DDFCD564D7}" type="pres">
      <dgm:prSet presAssocID="{A0AF1150-8F18-9440-B541-37375435DBE0}" presName="rootConnector" presStyleLbl="node1" presStyleIdx="0" presStyleCnt="1"/>
      <dgm:spPr/>
    </dgm:pt>
    <dgm:pt modelId="{5CD90EDE-F068-994C-9103-CB5C07208D4D}" type="pres">
      <dgm:prSet presAssocID="{A0AF1150-8F18-9440-B541-37375435DBE0}" presName="childShape" presStyleCnt="0"/>
      <dgm:spPr/>
    </dgm:pt>
    <dgm:pt modelId="{323F4C5D-6CA9-4F49-9F5A-7974F6328561}" type="pres">
      <dgm:prSet presAssocID="{CD25AF7E-F713-5D4D-B1DA-22070DE8133A}" presName="Name13" presStyleLbl="parChTrans1D2" presStyleIdx="0" presStyleCnt="1"/>
      <dgm:spPr/>
    </dgm:pt>
    <dgm:pt modelId="{5B4BDB5A-553E-E248-963B-A7EEF198F8EC}" type="pres">
      <dgm:prSet presAssocID="{DA14F0EF-0007-4742-8E22-EEF293408FDF}" presName="childText" presStyleLbl="bgAcc1" presStyleIdx="0" presStyleCnt="1" custScaleX="226631" custLinFactNeighborX="-197" custLinFactNeighborY="-7101">
        <dgm:presLayoutVars>
          <dgm:bulletEnabled val="1"/>
        </dgm:presLayoutVars>
      </dgm:prSet>
      <dgm:spPr/>
    </dgm:pt>
  </dgm:ptLst>
  <dgm:cxnLst>
    <dgm:cxn modelId="{6E65A505-D581-5A49-B493-27C929F70013}" srcId="{295C6B19-1B76-5048-AE2D-6A8E0429A003}" destId="{A0AF1150-8F18-9440-B541-37375435DBE0}" srcOrd="0" destOrd="0" parTransId="{79450427-77A2-E141-880D-CBD90A60C841}" sibTransId="{21D9E798-AB46-1142-957E-7F7BE6D17FD5}"/>
    <dgm:cxn modelId="{B2F90916-8C76-2840-83BD-34FC14150E72}" type="presOf" srcId="{295C6B19-1B76-5048-AE2D-6A8E0429A003}" destId="{B7ABFA35-4DED-2340-8117-C35BCB972B55}" srcOrd="0" destOrd="0" presId="urn:microsoft.com/office/officeart/2005/8/layout/hierarchy3"/>
    <dgm:cxn modelId="{9C0ED95C-8FF5-D74A-A26B-EE8863248486}" type="presOf" srcId="{A0AF1150-8F18-9440-B541-37375435DBE0}" destId="{5B38F02F-F713-3B48-B066-E7D4F895A7C2}" srcOrd="0" destOrd="0" presId="urn:microsoft.com/office/officeart/2005/8/layout/hierarchy3"/>
    <dgm:cxn modelId="{11600F67-0626-1B44-A49E-C7A9DAD8B379}" type="presOf" srcId="{DA14F0EF-0007-4742-8E22-EEF293408FDF}" destId="{5B4BDB5A-553E-E248-963B-A7EEF198F8EC}" srcOrd="0" destOrd="0" presId="urn:microsoft.com/office/officeart/2005/8/layout/hierarchy3"/>
    <dgm:cxn modelId="{C09CE56B-BF00-3544-B81B-CE025641DD19}" srcId="{A0AF1150-8F18-9440-B541-37375435DBE0}" destId="{DA14F0EF-0007-4742-8E22-EEF293408FDF}" srcOrd="0" destOrd="0" parTransId="{CD25AF7E-F713-5D4D-B1DA-22070DE8133A}" sibTransId="{F5535677-97A7-8A40-8430-8AA62F118AE5}"/>
    <dgm:cxn modelId="{46B6F94B-2547-6946-802A-C8A01FE124A5}" type="presOf" srcId="{A0AF1150-8F18-9440-B541-37375435DBE0}" destId="{73432576-5E59-A045-905A-18DDFCD564D7}" srcOrd="1" destOrd="0" presId="urn:microsoft.com/office/officeart/2005/8/layout/hierarchy3"/>
    <dgm:cxn modelId="{FBFDCA76-D60F-684E-A355-B35A1F29D114}" type="presOf" srcId="{CD25AF7E-F713-5D4D-B1DA-22070DE8133A}" destId="{323F4C5D-6CA9-4F49-9F5A-7974F6328561}" srcOrd="0" destOrd="0" presId="urn:microsoft.com/office/officeart/2005/8/layout/hierarchy3"/>
    <dgm:cxn modelId="{B390C361-9532-6540-94DD-8FEDDA6F7548}" type="presParOf" srcId="{B7ABFA35-4DED-2340-8117-C35BCB972B55}" destId="{351B7696-61EC-2F42-9BA4-475EB8C2F332}" srcOrd="0" destOrd="0" presId="urn:microsoft.com/office/officeart/2005/8/layout/hierarchy3"/>
    <dgm:cxn modelId="{C0B0066E-8E47-BC4A-8D0E-DF2F1CCF22B8}" type="presParOf" srcId="{351B7696-61EC-2F42-9BA4-475EB8C2F332}" destId="{2A20FF7B-B985-BF44-8490-0E92D4552F6C}" srcOrd="0" destOrd="0" presId="urn:microsoft.com/office/officeart/2005/8/layout/hierarchy3"/>
    <dgm:cxn modelId="{550A816A-2BDC-F046-ACA7-97B26B633A92}" type="presParOf" srcId="{2A20FF7B-B985-BF44-8490-0E92D4552F6C}" destId="{5B38F02F-F713-3B48-B066-E7D4F895A7C2}" srcOrd="0" destOrd="0" presId="urn:microsoft.com/office/officeart/2005/8/layout/hierarchy3"/>
    <dgm:cxn modelId="{0AAB24EE-9421-D64C-B5F0-B0505CA4EB66}" type="presParOf" srcId="{2A20FF7B-B985-BF44-8490-0E92D4552F6C}" destId="{73432576-5E59-A045-905A-18DDFCD564D7}" srcOrd="1" destOrd="0" presId="urn:microsoft.com/office/officeart/2005/8/layout/hierarchy3"/>
    <dgm:cxn modelId="{6C28708F-0979-8646-B2A2-4DAD99B8EC9A}" type="presParOf" srcId="{351B7696-61EC-2F42-9BA4-475EB8C2F332}" destId="{5CD90EDE-F068-994C-9103-CB5C07208D4D}" srcOrd="1" destOrd="0" presId="urn:microsoft.com/office/officeart/2005/8/layout/hierarchy3"/>
    <dgm:cxn modelId="{61797AA6-9AA4-F648-B58B-A42DA3ED9652}" type="presParOf" srcId="{5CD90EDE-F068-994C-9103-CB5C07208D4D}" destId="{323F4C5D-6CA9-4F49-9F5A-7974F6328561}" srcOrd="0" destOrd="0" presId="urn:microsoft.com/office/officeart/2005/8/layout/hierarchy3"/>
    <dgm:cxn modelId="{0EBA0F7E-44AE-7048-A696-E5DF54FAAEC8}" type="presParOf" srcId="{5CD90EDE-F068-994C-9103-CB5C07208D4D}" destId="{5B4BDB5A-553E-E248-963B-A7EEF198F8E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69DFF-584D-3A43-BBF5-447DC4115404}" type="doc">
      <dgm:prSet loTypeId="urn:microsoft.com/office/officeart/2005/8/layout/process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000632-7657-8042-A8EE-273A692D80A1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kumimoji="1" lang="es-ES_tradnl" sz="3600" b="1" i="0" baseline="0" dirty="0"/>
            <a:t>El comercio exterior se aprende en …</a:t>
          </a:r>
        </a:p>
      </dgm:t>
    </dgm:pt>
    <dgm:pt modelId="{1E982655-5DB0-534E-B5CE-6A84600A1FC1}" type="parTrans" cxnId="{BC7FADD4-E8DE-DC41-BD0F-25E70469A029}">
      <dgm:prSet/>
      <dgm:spPr/>
      <dgm:t>
        <a:bodyPr/>
        <a:lstStyle/>
        <a:p>
          <a:endParaRPr lang="es-MX"/>
        </a:p>
      </dgm:t>
    </dgm:pt>
    <dgm:pt modelId="{7C81496D-BCC7-B84A-9BAA-B1346AA6D7E1}" type="sibTrans" cxnId="{BC7FADD4-E8DE-DC41-BD0F-25E70469A029}">
      <dgm:prSet/>
      <dgm:spPr/>
      <dgm:t>
        <a:bodyPr/>
        <a:lstStyle/>
        <a:p>
          <a:endParaRPr lang="es-MX"/>
        </a:p>
      </dgm:t>
    </dgm:pt>
    <dgm:pt modelId="{BAD98803-58FD-7F44-8B9C-A4BAB11C9063}">
      <dgm:prSet/>
      <dgm:spPr>
        <a:solidFill>
          <a:srgbClr val="0070C0"/>
        </a:solidFill>
      </dgm:spPr>
      <dgm:t>
        <a:bodyPr/>
        <a:lstStyle/>
        <a:p>
          <a:r>
            <a:rPr kumimoji="1" lang="es-ES_tradnl" b="1" i="0" baseline="0" dirty="0"/>
            <a:t>LEY</a:t>
          </a:r>
          <a:endParaRPr lang="es-MX" dirty="0"/>
        </a:p>
      </dgm:t>
    </dgm:pt>
    <dgm:pt modelId="{2CA7F10F-17F3-854C-B840-C8794A171C0E}" type="sibTrans" cxnId="{A9E6E239-F35B-D04F-9021-22276800F32C}">
      <dgm:prSet/>
      <dgm:spPr/>
      <dgm:t>
        <a:bodyPr/>
        <a:lstStyle/>
        <a:p>
          <a:endParaRPr lang="es-MX"/>
        </a:p>
      </dgm:t>
    </dgm:pt>
    <dgm:pt modelId="{0871BCC9-536F-5C4E-87C3-6C7861C3D0FA}" type="parTrans" cxnId="{A9E6E239-F35B-D04F-9021-22276800F32C}">
      <dgm:prSet/>
      <dgm:spPr/>
      <dgm:t>
        <a:bodyPr/>
        <a:lstStyle/>
        <a:p>
          <a:endParaRPr lang="es-MX"/>
        </a:p>
      </dgm:t>
    </dgm:pt>
    <dgm:pt modelId="{C6E02BF2-C0EB-C645-8683-E0AAECA2A21D}" type="pres">
      <dgm:prSet presAssocID="{51469DFF-584D-3A43-BBF5-447DC4115404}" presName="linearFlow" presStyleCnt="0">
        <dgm:presLayoutVars>
          <dgm:resizeHandles val="exact"/>
        </dgm:presLayoutVars>
      </dgm:prSet>
      <dgm:spPr/>
    </dgm:pt>
    <dgm:pt modelId="{E90A8138-1DAB-8742-83C7-165BEC80A6AA}" type="pres">
      <dgm:prSet presAssocID="{07000632-7657-8042-A8EE-273A692D80A1}" presName="node" presStyleLbl="node1" presStyleIdx="0" presStyleCnt="2">
        <dgm:presLayoutVars>
          <dgm:bulletEnabled val="1"/>
        </dgm:presLayoutVars>
      </dgm:prSet>
      <dgm:spPr/>
    </dgm:pt>
    <dgm:pt modelId="{45836C01-354F-F34A-8026-2AE976BAF875}" type="pres">
      <dgm:prSet presAssocID="{7C81496D-BCC7-B84A-9BAA-B1346AA6D7E1}" presName="sibTrans" presStyleLbl="sibTrans2D1" presStyleIdx="0" presStyleCnt="1"/>
      <dgm:spPr/>
    </dgm:pt>
    <dgm:pt modelId="{B1054384-7E34-7D41-BC44-2E0164F180DF}" type="pres">
      <dgm:prSet presAssocID="{7C81496D-BCC7-B84A-9BAA-B1346AA6D7E1}" presName="connectorText" presStyleLbl="sibTrans2D1" presStyleIdx="0" presStyleCnt="1"/>
      <dgm:spPr/>
    </dgm:pt>
    <dgm:pt modelId="{08E2E24C-8BC9-8B42-988F-C3029A77DCEE}" type="pres">
      <dgm:prSet presAssocID="{BAD98803-58FD-7F44-8B9C-A4BAB11C9063}" presName="node" presStyleLbl="node1" presStyleIdx="1" presStyleCnt="2" custScaleY="105434" custLinFactNeighborX="-2266" custLinFactNeighborY="7464">
        <dgm:presLayoutVars>
          <dgm:bulletEnabled val="1"/>
        </dgm:presLayoutVars>
      </dgm:prSet>
      <dgm:spPr/>
    </dgm:pt>
  </dgm:ptLst>
  <dgm:cxnLst>
    <dgm:cxn modelId="{F3FA7F0B-5F4A-144E-AAF1-7D1479F87B0D}" type="presOf" srcId="{7C81496D-BCC7-B84A-9BAA-B1346AA6D7E1}" destId="{45836C01-354F-F34A-8026-2AE976BAF875}" srcOrd="0" destOrd="0" presId="urn:microsoft.com/office/officeart/2005/8/layout/process2"/>
    <dgm:cxn modelId="{8E193526-351D-C545-A772-C97A2F1D4F5B}" type="presOf" srcId="{7C81496D-BCC7-B84A-9BAA-B1346AA6D7E1}" destId="{B1054384-7E34-7D41-BC44-2E0164F180DF}" srcOrd="1" destOrd="0" presId="urn:microsoft.com/office/officeart/2005/8/layout/process2"/>
    <dgm:cxn modelId="{EB4AE231-B78A-7D40-A276-6CDA8BB8E6D2}" type="presOf" srcId="{51469DFF-584D-3A43-BBF5-447DC4115404}" destId="{C6E02BF2-C0EB-C645-8683-E0AAECA2A21D}" srcOrd="0" destOrd="0" presId="urn:microsoft.com/office/officeart/2005/8/layout/process2"/>
    <dgm:cxn modelId="{A9E6E239-F35B-D04F-9021-22276800F32C}" srcId="{51469DFF-584D-3A43-BBF5-447DC4115404}" destId="{BAD98803-58FD-7F44-8B9C-A4BAB11C9063}" srcOrd="1" destOrd="0" parTransId="{0871BCC9-536F-5C4E-87C3-6C7861C3D0FA}" sibTransId="{2CA7F10F-17F3-854C-B840-C8794A171C0E}"/>
    <dgm:cxn modelId="{26F61173-CB9D-6F45-A47D-D7F4C61B6E45}" type="presOf" srcId="{BAD98803-58FD-7F44-8B9C-A4BAB11C9063}" destId="{08E2E24C-8BC9-8B42-988F-C3029A77DCEE}" srcOrd="0" destOrd="0" presId="urn:microsoft.com/office/officeart/2005/8/layout/process2"/>
    <dgm:cxn modelId="{BC7FADD4-E8DE-DC41-BD0F-25E70469A029}" srcId="{51469DFF-584D-3A43-BBF5-447DC4115404}" destId="{07000632-7657-8042-A8EE-273A692D80A1}" srcOrd="0" destOrd="0" parTransId="{1E982655-5DB0-534E-B5CE-6A84600A1FC1}" sibTransId="{7C81496D-BCC7-B84A-9BAA-B1346AA6D7E1}"/>
    <dgm:cxn modelId="{D57854DC-3006-244D-93BA-AC71172B2C80}" type="presOf" srcId="{07000632-7657-8042-A8EE-273A692D80A1}" destId="{E90A8138-1DAB-8742-83C7-165BEC80A6AA}" srcOrd="0" destOrd="0" presId="urn:microsoft.com/office/officeart/2005/8/layout/process2"/>
    <dgm:cxn modelId="{3F7F93CC-B79D-8742-B768-89585DC4C307}" type="presParOf" srcId="{C6E02BF2-C0EB-C645-8683-E0AAECA2A21D}" destId="{E90A8138-1DAB-8742-83C7-165BEC80A6AA}" srcOrd="0" destOrd="0" presId="urn:microsoft.com/office/officeart/2005/8/layout/process2"/>
    <dgm:cxn modelId="{B63A5D5D-6CE8-EF45-B08D-7A04D20F02D2}" type="presParOf" srcId="{C6E02BF2-C0EB-C645-8683-E0AAECA2A21D}" destId="{45836C01-354F-F34A-8026-2AE976BAF875}" srcOrd="1" destOrd="0" presId="urn:microsoft.com/office/officeart/2005/8/layout/process2"/>
    <dgm:cxn modelId="{B86DA8C8-B83A-B94F-B16D-59109104A999}" type="presParOf" srcId="{45836C01-354F-F34A-8026-2AE976BAF875}" destId="{B1054384-7E34-7D41-BC44-2E0164F180DF}" srcOrd="0" destOrd="0" presId="urn:microsoft.com/office/officeart/2005/8/layout/process2"/>
    <dgm:cxn modelId="{5E5C7D3D-4640-0D41-9628-76C27EF3CEF7}" type="presParOf" srcId="{C6E02BF2-C0EB-C645-8683-E0AAECA2A21D}" destId="{08E2E24C-8BC9-8B42-988F-C3029A77DCEE}" srcOrd="2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AF54B-D554-6A4D-9F55-751DAF272E49}" type="doc">
      <dgm:prSet loTypeId="urn:microsoft.com/office/officeart/2005/8/layout/radial5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6E0DB524-37DC-E248-8FB9-C8CBD3433BE5}">
      <dgm:prSet custT="1"/>
      <dgm:spPr/>
      <dgm:t>
        <a:bodyPr/>
        <a:lstStyle/>
        <a:p>
          <a:r>
            <a:rPr lang="es-MX" sz="2800" dirty="0"/>
            <a:t>EMPRESAS O INSTITUCIONES</a:t>
          </a:r>
        </a:p>
      </dgm:t>
    </dgm:pt>
    <dgm:pt modelId="{118013F2-7BCA-F140-B692-C5842F0051CF}" type="parTrans" cxnId="{FDD9C176-644D-E64B-9FA7-3A832269FC4D}">
      <dgm:prSet/>
      <dgm:spPr/>
      <dgm:t>
        <a:bodyPr/>
        <a:lstStyle/>
        <a:p>
          <a:endParaRPr lang="es-MX"/>
        </a:p>
      </dgm:t>
    </dgm:pt>
    <dgm:pt modelId="{18EC83D6-4CAA-7F41-BA57-7492DB280C18}" type="sibTrans" cxnId="{FDD9C176-644D-E64B-9FA7-3A832269FC4D}">
      <dgm:prSet/>
      <dgm:spPr/>
      <dgm:t>
        <a:bodyPr/>
        <a:lstStyle/>
        <a:p>
          <a:endParaRPr lang="es-MX"/>
        </a:p>
      </dgm:t>
    </dgm:pt>
    <dgm:pt modelId="{43463050-E608-2747-B30B-CFF5054D7CDF}">
      <dgm:prSet custT="1"/>
      <dgm:spPr/>
      <dgm:t>
        <a:bodyPr/>
        <a:lstStyle/>
        <a:p>
          <a:r>
            <a:rPr lang="es-MX" sz="2400" dirty="0"/>
            <a:t>Personal actualizado en las habilidades y conocimientos necesarios para operar de manera efectiva y eficiente</a:t>
          </a:r>
        </a:p>
      </dgm:t>
    </dgm:pt>
    <dgm:pt modelId="{2DE08D7F-4FCF-9347-8B70-E1AD1AA0096B}" type="parTrans" cxnId="{ABCD2F40-AE0A-EE4C-A17C-884D1AD5CE59}">
      <dgm:prSet/>
      <dgm:spPr/>
      <dgm:t>
        <a:bodyPr/>
        <a:lstStyle/>
        <a:p>
          <a:endParaRPr lang="es-MX"/>
        </a:p>
      </dgm:t>
    </dgm:pt>
    <dgm:pt modelId="{323F387C-9CD5-3E43-882C-10AFD49AB195}" type="sibTrans" cxnId="{ABCD2F40-AE0A-EE4C-A17C-884D1AD5CE59}">
      <dgm:prSet/>
      <dgm:spPr/>
      <dgm:t>
        <a:bodyPr/>
        <a:lstStyle/>
        <a:p>
          <a:endParaRPr lang="es-MX"/>
        </a:p>
      </dgm:t>
    </dgm:pt>
    <dgm:pt modelId="{9EC190F5-D28D-A84B-871D-9A5108A08D73}">
      <dgm:prSet custT="1"/>
      <dgm:spPr/>
      <dgm:t>
        <a:bodyPr/>
        <a:lstStyle/>
        <a:p>
          <a:r>
            <a:rPr lang="es-MX" sz="2800" dirty="0"/>
            <a:t>Formar a sus colaboradores en áreas específicas</a:t>
          </a:r>
        </a:p>
      </dgm:t>
    </dgm:pt>
    <dgm:pt modelId="{532E1601-AAC8-774E-86EB-CCE199C221C2}" type="parTrans" cxnId="{26FCBB4A-1EA6-D645-98C6-ECC0F3AEEE5C}">
      <dgm:prSet/>
      <dgm:spPr/>
      <dgm:t>
        <a:bodyPr/>
        <a:lstStyle/>
        <a:p>
          <a:endParaRPr lang="es-MX"/>
        </a:p>
      </dgm:t>
    </dgm:pt>
    <dgm:pt modelId="{EF60DE69-8E46-F44A-9292-820392A35C6F}" type="sibTrans" cxnId="{26FCBB4A-1EA6-D645-98C6-ECC0F3AEEE5C}">
      <dgm:prSet/>
      <dgm:spPr/>
      <dgm:t>
        <a:bodyPr/>
        <a:lstStyle/>
        <a:p>
          <a:endParaRPr lang="es-MX"/>
        </a:p>
      </dgm:t>
    </dgm:pt>
    <dgm:pt modelId="{7B2954DF-2703-0F48-8EF9-BBD278401254}">
      <dgm:prSet custT="1"/>
      <dgm:spPr/>
      <dgm:t>
        <a:bodyPr/>
        <a:lstStyle/>
        <a:p>
          <a:r>
            <a:rPr lang="es-MX" sz="3200" dirty="0"/>
            <a:t>Programas de capacitación especializados</a:t>
          </a:r>
        </a:p>
      </dgm:t>
    </dgm:pt>
    <dgm:pt modelId="{A7887A6B-1A2F-8F41-9E81-2587819C74A8}" type="parTrans" cxnId="{AA1A7E71-B434-CF4C-89D8-3AA921594FC3}">
      <dgm:prSet/>
      <dgm:spPr/>
      <dgm:t>
        <a:bodyPr/>
        <a:lstStyle/>
        <a:p>
          <a:endParaRPr lang="es-MX"/>
        </a:p>
      </dgm:t>
    </dgm:pt>
    <dgm:pt modelId="{57C14294-EFC9-1A4F-AEA3-226856BC3DDE}" type="sibTrans" cxnId="{AA1A7E71-B434-CF4C-89D8-3AA921594FC3}">
      <dgm:prSet/>
      <dgm:spPr/>
      <dgm:t>
        <a:bodyPr/>
        <a:lstStyle/>
        <a:p>
          <a:endParaRPr lang="es-MX"/>
        </a:p>
      </dgm:t>
    </dgm:pt>
    <dgm:pt modelId="{DF05D5FA-800C-9244-A2FF-85AECC8923CA}">
      <dgm:prSet custT="1"/>
      <dgm:spPr/>
      <dgm:t>
        <a:bodyPr/>
        <a:lstStyle/>
        <a:p>
          <a:r>
            <a:rPr lang="es-MX" sz="2800" dirty="0"/>
            <a:t>Dejar de operar por tradición</a:t>
          </a:r>
        </a:p>
      </dgm:t>
    </dgm:pt>
    <dgm:pt modelId="{C3C4F633-81D8-DB49-96B5-6F44EF83E331}" type="parTrans" cxnId="{A8E9FB4D-735E-3A4C-80C9-871EE4162FD4}">
      <dgm:prSet/>
      <dgm:spPr/>
      <dgm:t>
        <a:bodyPr/>
        <a:lstStyle/>
        <a:p>
          <a:endParaRPr lang="es-MX"/>
        </a:p>
      </dgm:t>
    </dgm:pt>
    <dgm:pt modelId="{C4FF7A76-2688-C543-AC63-7422876DA580}" type="sibTrans" cxnId="{A8E9FB4D-735E-3A4C-80C9-871EE4162FD4}">
      <dgm:prSet/>
      <dgm:spPr/>
      <dgm:t>
        <a:bodyPr/>
        <a:lstStyle/>
        <a:p>
          <a:endParaRPr lang="es-MX"/>
        </a:p>
      </dgm:t>
    </dgm:pt>
    <dgm:pt modelId="{F92D0168-0FFB-7A44-8DF5-1C33A6600FC7}">
      <dgm:prSet custT="1"/>
      <dgm:spPr/>
      <dgm:t>
        <a:bodyPr/>
        <a:lstStyle/>
        <a:p>
          <a:r>
            <a:rPr lang="es-MX" sz="3200" dirty="0"/>
            <a:t>Obtención de resultados</a:t>
          </a:r>
        </a:p>
      </dgm:t>
    </dgm:pt>
    <dgm:pt modelId="{986B5A4B-D6C8-524D-ACBF-CDD3C9AE85FF}" type="parTrans" cxnId="{2D1992A8-BBEC-E544-954F-68213302A0EF}">
      <dgm:prSet/>
      <dgm:spPr/>
      <dgm:t>
        <a:bodyPr/>
        <a:lstStyle/>
        <a:p>
          <a:endParaRPr lang="es-MX"/>
        </a:p>
      </dgm:t>
    </dgm:pt>
    <dgm:pt modelId="{67DE433E-2314-E748-AD6A-302A2DF326D1}" type="sibTrans" cxnId="{2D1992A8-BBEC-E544-954F-68213302A0EF}">
      <dgm:prSet/>
      <dgm:spPr/>
      <dgm:t>
        <a:bodyPr/>
        <a:lstStyle/>
        <a:p>
          <a:endParaRPr lang="es-MX"/>
        </a:p>
      </dgm:t>
    </dgm:pt>
    <dgm:pt modelId="{30E3F5DD-59FF-7E4E-9317-3BB80165FBBE}" type="pres">
      <dgm:prSet presAssocID="{DDCAF54B-D554-6A4D-9F55-751DAF272E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B36F91-B53D-3C4C-9925-B5998AEB257E}" type="pres">
      <dgm:prSet presAssocID="{6E0DB524-37DC-E248-8FB9-C8CBD3433BE5}" presName="centerShape" presStyleLbl="node0" presStyleIdx="0" presStyleCnt="1" custScaleX="140693"/>
      <dgm:spPr/>
    </dgm:pt>
    <dgm:pt modelId="{3A064E10-59FC-4048-9031-C74153F96E65}" type="pres">
      <dgm:prSet presAssocID="{2DE08D7F-4FCF-9347-8B70-E1AD1AA0096B}" presName="parTrans" presStyleLbl="sibTrans2D1" presStyleIdx="0" presStyleCnt="5"/>
      <dgm:spPr/>
    </dgm:pt>
    <dgm:pt modelId="{FFF9DAE1-4388-394C-A5A9-AB3621392312}" type="pres">
      <dgm:prSet presAssocID="{2DE08D7F-4FCF-9347-8B70-E1AD1AA0096B}" presName="connectorText" presStyleLbl="sibTrans2D1" presStyleIdx="0" presStyleCnt="5"/>
      <dgm:spPr/>
    </dgm:pt>
    <dgm:pt modelId="{D43C394D-427F-704A-AB93-813CFF6BAFF3}" type="pres">
      <dgm:prSet presAssocID="{43463050-E608-2747-B30B-CFF5054D7CDF}" presName="node" presStyleLbl="node1" presStyleIdx="0" presStyleCnt="5" custScaleX="162230">
        <dgm:presLayoutVars>
          <dgm:bulletEnabled val="1"/>
        </dgm:presLayoutVars>
      </dgm:prSet>
      <dgm:spPr/>
    </dgm:pt>
    <dgm:pt modelId="{F616EEFE-0D49-EA48-95BC-30A023C9E4A6}" type="pres">
      <dgm:prSet presAssocID="{532E1601-AAC8-774E-86EB-CCE199C221C2}" presName="parTrans" presStyleLbl="sibTrans2D1" presStyleIdx="1" presStyleCnt="5"/>
      <dgm:spPr/>
    </dgm:pt>
    <dgm:pt modelId="{7EECAABD-80E3-D042-A822-D5610AD281EF}" type="pres">
      <dgm:prSet presAssocID="{532E1601-AAC8-774E-86EB-CCE199C221C2}" presName="connectorText" presStyleLbl="sibTrans2D1" presStyleIdx="1" presStyleCnt="5"/>
      <dgm:spPr/>
    </dgm:pt>
    <dgm:pt modelId="{7A0877BE-2184-8A4E-831B-FB9A63DD41F8}" type="pres">
      <dgm:prSet presAssocID="{9EC190F5-D28D-A84B-871D-9A5108A08D73}" presName="node" presStyleLbl="node1" presStyleIdx="1" presStyleCnt="5" custScaleX="123848" custRadScaleRad="123862" custRadScaleInc="9869">
        <dgm:presLayoutVars>
          <dgm:bulletEnabled val="1"/>
        </dgm:presLayoutVars>
      </dgm:prSet>
      <dgm:spPr/>
    </dgm:pt>
    <dgm:pt modelId="{0A4EADBA-6A26-514D-B153-572400C482C3}" type="pres">
      <dgm:prSet presAssocID="{A7887A6B-1A2F-8F41-9E81-2587819C74A8}" presName="parTrans" presStyleLbl="sibTrans2D1" presStyleIdx="2" presStyleCnt="5"/>
      <dgm:spPr/>
    </dgm:pt>
    <dgm:pt modelId="{D6471D5F-D464-F649-A322-8ABCDAD87A6E}" type="pres">
      <dgm:prSet presAssocID="{A7887A6B-1A2F-8F41-9E81-2587819C74A8}" presName="connectorText" presStyleLbl="sibTrans2D1" presStyleIdx="2" presStyleCnt="5"/>
      <dgm:spPr/>
    </dgm:pt>
    <dgm:pt modelId="{4C5151A9-241C-2740-B9BD-C3CBB66E22A7}" type="pres">
      <dgm:prSet presAssocID="{7B2954DF-2703-0F48-8EF9-BBD278401254}" presName="node" presStyleLbl="node1" presStyleIdx="2" presStyleCnt="5" custScaleX="139730" custRadScaleRad="109967" custRadScaleInc="-18430">
        <dgm:presLayoutVars>
          <dgm:bulletEnabled val="1"/>
        </dgm:presLayoutVars>
      </dgm:prSet>
      <dgm:spPr/>
    </dgm:pt>
    <dgm:pt modelId="{A97D2D31-59F7-C947-A2E1-B24139E70A8B}" type="pres">
      <dgm:prSet presAssocID="{C3C4F633-81D8-DB49-96B5-6F44EF83E331}" presName="parTrans" presStyleLbl="sibTrans2D1" presStyleIdx="3" presStyleCnt="5"/>
      <dgm:spPr/>
    </dgm:pt>
    <dgm:pt modelId="{A1A536CB-EC75-9345-92CE-E10B7882A2CC}" type="pres">
      <dgm:prSet presAssocID="{C3C4F633-81D8-DB49-96B5-6F44EF83E331}" presName="connectorText" presStyleLbl="sibTrans2D1" presStyleIdx="3" presStyleCnt="5"/>
      <dgm:spPr/>
    </dgm:pt>
    <dgm:pt modelId="{430BCEC9-9E31-F94B-AA4B-45A08A5AC416}" type="pres">
      <dgm:prSet presAssocID="{DF05D5FA-800C-9244-A2FF-85AECC8923CA}" presName="node" presStyleLbl="node1" presStyleIdx="3" presStyleCnt="5" custScaleX="146583" custRadScaleRad="106467" custRadScaleInc="11924">
        <dgm:presLayoutVars>
          <dgm:bulletEnabled val="1"/>
        </dgm:presLayoutVars>
      </dgm:prSet>
      <dgm:spPr/>
    </dgm:pt>
    <dgm:pt modelId="{67F72B55-7FD2-8B4A-8E50-795C33DDD59D}" type="pres">
      <dgm:prSet presAssocID="{986B5A4B-D6C8-524D-ACBF-CDD3C9AE85FF}" presName="parTrans" presStyleLbl="sibTrans2D1" presStyleIdx="4" presStyleCnt="5"/>
      <dgm:spPr/>
    </dgm:pt>
    <dgm:pt modelId="{93B8D8FF-527F-2A4B-9231-F904FED685A1}" type="pres">
      <dgm:prSet presAssocID="{986B5A4B-D6C8-524D-ACBF-CDD3C9AE85FF}" presName="connectorText" presStyleLbl="sibTrans2D1" presStyleIdx="4" presStyleCnt="5"/>
      <dgm:spPr/>
    </dgm:pt>
    <dgm:pt modelId="{9D4B4C06-394B-CA46-9BC3-F41C37779AB2}" type="pres">
      <dgm:prSet presAssocID="{F92D0168-0FFB-7A44-8DF5-1C33A6600FC7}" presName="node" presStyleLbl="node1" presStyleIdx="4" presStyleCnt="5" custScaleX="137240" custRadScaleRad="120357" custRadScaleInc="-3952">
        <dgm:presLayoutVars>
          <dgm:bulletEnabled val="1"/>
        </dgm:presLayoutVars>
      </dgm:prSet>
      <dgm:spPr/>
    </dgm:pt>
  </dgm:ptLst>
  <dgm:cxnLst>
    <dgm:cxn modelId="{306F2A0D-786E-1C4C-A0A4-588B872A6988}" type="presOf" srcId="{986B5A4B-D6C8-524D-ACBF-CDD3C9AE85FF}" destId="{93B8D8FF-527F-2A4B-9231-F904FED685A1}" srcOrd="1" destOrd="0" presId="urn:microsoft.com/office/officeart/2005/8/layout/radial5"/>
    <dgm:cxn modelId="{05997822-BE76-8F46-8B7F-44BDBCD6F14B}" type="presOf" srcId="{9EC190F5-D28D-A84B-871D-9A5108A08D73}" destId="{7A0877BE-2184-8A4E-831B-FB9A63DD41F8}" srcOrd="0" destOrd="0" presId="urn:microsoft.com/office/officeart/2005/8/layout/radial5"/>
    <dgm:cxn modelId="{2B004026-C806-2642-8925-325E95563437}" type="presOf" srcId="{6E0DB524-37DC-E248-8FB9-C8CBD3433BE5}" destId="{7DB36F91-B53D-3C4C-9925-B5998AEB257E}" srcOrd="0" destOrd="0" presId="urn:microsoft.com/office/officeart/2005/8/layout/radial5"/>
    <dgm:cxn modelId="{BC30322F-0C7A-1C44-A300-9E622948A40D}" type="presOf" srcId="{2DE08D7F-4FCF-9347-8B70-E1AD1AA0096B}" destId="{3A064E10-59FC-4048-9031-C74153F96E65}" srcOrd="0" destOrd="0" presId="urn:microsoft.com/office/officeart/2005/8/layout/radial5"/>
    <dgm:cxn modelId="{ABCD2F40-AE0A-EE4C-A17C-884D1AD5CE59}" srcId="{6E0DB524-37DC-E248-8FB9-C8CBD3433BE5}" destId="{43463050-E608-2747-B30B-CFF5054D7CDF}" srcOrd="0" destOrd="0" parTransId="{2DE08D7F-4FCF-9347-8B70-E1AD1AA0096B}" sibTransId="{323F387C-9CD5-3E43-882C-10AFD49AB195}"/>
    <dgm:cxn modelId="{5907B85B-013A-EE42-A597-7595EC16D3A4}" type="presOf" srcId="{A7887A6B-1A2F-8F41-9E81-2587819C74A8}" destId="{0A4EADBA-6A26-514D-B153-572400C482C3}" srcOrd="0" destOrd="0" presId="urn:microsoft.com/office/officeart/2005/8/layout/radial5"/>
    <dgm:cxn modelId="{FE468541-2AB5-FF41-85A1-CDADEA149DC7}" type="presOf" srcId="{F92D0168-0FFB-7A44-8DF5-1C33A6600FC7}" destId="{9D4B4C06-394B-CA46-9BC3-F41C37779AB2}" srcOrd="0" destOrd="0" presId="urn:microsoft.com/office/officeart/2005/8/layout/radial5"/>
    <dgm:cxn modelId="{EFF23B42-A0C8-F24B-B244-8CE0561BC062}" type="presOf" srcId="{532E1601-AAC8-774E-86EB-CCE199C221C2}" destId="{7EECAABD-80E3-D042-A822-D5610AD281EF}" srcOrd="1" destOrd="0" presId="urn:microsoft.com/office/officeart/2005/8/layout/radial5"/>
    <dgm:cxn modelId="{26FCBB4A-1EA6-D645-98C6-ECC0F3AEEE5C}" srcId="{6E0DB524-37DC-E248-8FB9-C8CBD3433BE5}" destId="{9EC190F5-D28D-A84B-871D-9A5108A08D73}" srcOrd="1" destOrd="0" parTransId="{532E1601-AAC8-774E-86EB-CCE199C221C2}" sibTransId="{EF60DE69-8E46-F44A-9292-820392A35C6F}"/>
    <dgm:cxn modelId="{B4720D4C-57F7-644A-AACF-C90FFC2BE0FA}" type="presOf" srcId="{43463050-E608-2747-B30B-CFF5054D7CDF}" destId="{D43C394D-427F-704A-AB93-813CFF6BAFF3}" srcOrd="0" destOrd="0" presId="urn:microsoft.com/office/officeart/2005/8/layout/radial5"/>
    <dgm:cxn modelId="{A8E9FB4D-735E-3A4C-80C9-871EE4162FD4}" srcId="{6E0DB524-37DC-E248-8FB9-C8CBD3433BE5}" destId="{DF05D5FA-800C-9244-A2FF-85AECC8923CA}" srcOrd="3" destOrd="0" parTransId="{C3C4F633-81D8-DB49-96B5-6F44EF83E331}" sibTransId="{C4FF7A76-2688-C543-AC63-7422876DA580}"/>
    <dgm:cxn modelId="{000AAF50-F9EE-5145-B91C-B632769B9E22}" type="presOf" srcId="{532E1601-AAC8-774E-86EB-CCE199C221C2}" destId="{F616EEFE-0D49-EA48-95BC-30A023C9E4A6}" srcOrd="0" destOrd="0" presId="urn:microsoft.com/office/officeart/2005/8/layout/radial5"/>
    <dgm:cxn modelId="{AA1A7E71-B434-CF4C-89D8-3AA921594FC3}" srcId="{6E0DB524-37DC-E248-8FB9-C8CBD3433BE5}" destId="{7B2954DF-2703-0F48-8EF9-BBD278401254}" srcOrd="2" destOrd="0" parTransId="{A7887A6B-1A2F-8F41-9E81-2587819C74A8}" sibTransId="{57C14294-EFC9-1A4F-AEA3-226856BC3DDE}"/>
    <dgm:cxn modelId="{FDD9C176-644D-E64B-9FA7-3A832269FC4D}" srcId="{DDCAF54B-D554-6A4D-9F55-751DAF272E49}" destId="{6E0DB524-37DC-E248-8FB9-C8CBD3433BE5}" srcOrd="0" destOrd="0" parTransId="{118013F2-7BCA-F140-B692-C5842F0051CF}" sibTransId="{18EC83D6-4CAA-7F41-BA57-7492DB280C18}"/>
    <dgm:cxn modelId="{8170357C-30B1-7446-AAC9-E07C94D3EAC4}" type="presOf" srcId="{DDCAF54B-D554-6A4D-9F55-751DAF272E49}" destId="{30E3F5DD-59FF-7E4E-9317-3BB80165FBBE}" srcOrd="0" destOrd="0" presId="urn:microsoft.com/office/officeart/2005/8/layout/radial5"/>
    <dgm:cxn modelId="{421AC78E-B7FC-6549-9D3B-C37058CF1F80}" type="presOf" srcId="{2DE08D7F-4FCF-9347-8B70-E1AD1AA0096B}" destId="{FFF9DAE1-4388-394C-A5A9-AB3621392312}" srcOrd="1" destOrd="0" presId="urn:microsoft.com/office/officeart/2005/8/layout/radial5"/>
    <dgm:cxn modelId="{2D1992A8-BBEC-E544-954F-68213302A0EF}" srcId="{6E0DB524-37DC-E248-8FB9-C8CBD3433BE5}" destId="{F92D0168-0FFB-7A44-8DF5-1C33A6600FC7}" srcOrd="4" destOrd="0" parTransId="{986B5A4B-D6C8-524D-ACBF-CDD3C9AE85FF}" sibTransId="{67DE433E-2314-E748-AD6A-302A2DF326D1}"/>
    <dgm:cxn modelId="{C738DBB8-A814-E34F-A167-88E82AE61D89}" type="presOf" srcId="{7B2954DF-2703-0F48-8EF9-BBD278401254}" destId="{4C5151A9-241C-2740-B9BD-C3CBB66E22A7}" srcOrd="0" destOrd="0" presId="urn:microsoft.com/office/officeart/2005/8/layout/radial5"/>
    <dgm:cxn modelId="{60BEEBD7-29C0-AE47-94A3-B4D266D3B738}" type="presOf" srcId="{986B5A4B-D6C8-524D-ACBF-CDD3C9AE85FF}" destId="{67F72B55-7FD2-8B4A-8E50-795C33DDD59D}" srcOrd="0" destOrd="0" presId="urn:microsoft.com/office/officeart/2005/8/layout/radial5"/>
    <dgm:cxn modelId="{9E7091EB-436E-CB44-81F8-CB9071B87B18}" type="presOf" srcId="{DF05D5FA-800C-9244-A2FF-85AECC8923CA}" destId="{430BCEC9-9E31-F94B-AA4B-45A08A5AC416}" srcOrd="0" destOrd="0" presId="urn:microsoft.com/office/officeart/2005/8/layout/radial5"/>
    <dgm:cxn modelId="{9177ADEF-10AB-8640-A6CE-139351DF91AE}" type="presOf" srcId="{A7887A6B-1A2F-8F41-9E81-2587819C74A8}" destId="{D6471D5F-D464-F649-A322-8ABCDAD87A6E}" srcOrd="1" destOrd="0" presId="urn:microsoft.com/office/officeart/2005/8/layout/radial5"/>
    <dgm:cxn modelId="{CC6472F1-37DF-194D-A2D7-DA5632AA090D}" type="presOf" srcId="{C3C4F633-81D8-DB49-96B5-6F44EF83E331}" destId="{A1A536CB-EC75-9345-92CE-E10B7882A2CC}" srcOrd="1" destOrd="0" presId="urn:microsoft.com/office/officeart/2005/8/layout/radial5"/>
    <dgm:cxn modelId="{8543C0F9-13E9-3C49-87E7-5DC6AE011AA8}" type="presOf" srcId="{C3C4F633-81D8-DB49-96B5-6F44EF83E331}" destId="{A97D2D31-59F7-C947-A2E1-B24139E70A8B}" srcOrd="0" destOrd="0" presId="urn:microsoft.com/office/officeart/2005/8/layout/radial5"/>
    <dgm:cxn modelId="{09A23E60-EED8-CB4A-9337-B0EFF63BFBD4}" type="presParOf" srcId="{30E3F5DD-59FF-7E4E-9317-3BB80165FBBE}" destId="{7DB36F91-B53D-3C4C-9925-B5998AEB257E}" srcOrd="0" destOrd="0" presId="urn:microsoft.com/office/officeart/2005/8/layout/radial5"/>
    <dgm:cxn modelId="{5463850B-FB9F-BB47-8A23-288A7AC63364}" type="presParOf" srcId="{30E3F5DD-59FF-7E4E-9317-3BB80165FBBE}" destId="{3A064E10-59FC-4048-9031-C74153F96E65}" srcOrd="1" destOrd="0" presId="urn:microsoft.com/office/officeart/2005/8/layout/radial5"/>
    <dgm:cxn modelId="{A2BFA890-2F6B-BE4A-B0C3-EBE0165727E6}" type="presParOf" srcId="{3A064E10-59FC-4048-9031-C74153F96E65}" destId="{FFF9DAE1-4388-394C-A5A9-AB3621392312}" srcOrd="0" destOrd="0" presId="urn:microsoft.com/office/officeart/2005/8/layout/radial5"/>
    <dgm:cxn modelId="{EE34167F-4E80-B641-9157-1E94CEF1D6F1}" type="presParOf" srcId="{30E3F5DD-59FF-7E4E-9317-3BB80165FBBE}" destId="{D43C394D-427F-704A-AB93-813CFF6BAFF3}" srcOrd="2" destOrd="0" presId="urn:microsoft.com/office/officeart/2005/8/layout/radial5"/>
    <dgm:cxn modelId="{769ECE65-8778-674C-A642-D899B48FF240}" type="presParOf" srcId="{30E3F5DD-59FF-7E4E-9317-3BB80165FBBE}" destId="{F616EEFE-0D49-EA48-95BC-30A023C9E4A6}" srcOrd="3" destOrd="0" presId="urn:microsoft.com/office/officeart/2005/8/layout/radial5"/>
    <dgm:cxn modelId="{E0B5BDF6-F7D4-3D42-A0B2-DD573783D970}" type="presParOf" srcId="{F616EEFE-0D49-EA48-95BC-30A023C9E4A6}" destId="{7EECAABD-80E3-D042-A822-D5610AD281EF}" srcOrd="0" destOrd="0" presId="urn:microsoft.com/office/officeart/2005/8/layout/radial5"/>
    <dgm:cxn modelId="{A8649D1C-1A35-2549-B043-134BEE2473D2}" type="presParOf" srcId="{30E3F5DD-59FF-7E4E-9317-3BB80165FBBE}" destId="{7A0877BE-2184-8A4E-831B-FB9A63DD41F8}" srcOrd="4" destOrd="0" presId="urn:microsoft.com/office/officeart/2005/8/layout/radial5"/>
    <dgm:cxn modelId="{E1F2B430-6B68-A942-BBEC-EB2150342B24}" type="presParOf" srcId="{30E3F5DD-59FF-7E4E-9317-3BB80165FBBE}" destId="{0A4EADBA-6A26-514D-B153-572400C482C3}" srcOrd="5" destOrd="0" presId="urn:microsoft.com/office/officeart/2005/8/layout/radial5"/>
    <dgm:cxn modelId="{4C716B82-4C08-8142-A386-EC59C5636293}" type="presParOf" srcId="{0A4EADBA-6A26-514D-B153-572400C482C3}" destId="{D6471D5F-D464-F649-A322-8ABCDAD87A6E}" srcOrd="0" destOrd="0" presId="urn:microsoft.com/office/officeart/2005/8/layout/radial5"/>
    <dgm:cxn modelId="{FEFB40B2-0A20-0F4C-B41E-9BAF90D536D8}" type="presParOf" srcId="{30E3F5DD-59FF-7E4E-9317-3BB80165FBBE}" destId="{4C5151A9-241C-2740-B9BD-C3CBB66E22A7}" srcOrd="6" destOrd="0" presId="urn:microsoft.com/office/officeart/2005/8/layout/radial5"/>
    <dgm:cxn modelId="{F454169F-FAE7-BA42-9B73-40AA99229FD9}" type="presParOf" srcId="{30E3F5DD-59FF-7E4E-9317-3BB80165FBBE}" destId="{A97D2D31-59F7-C947-A2E1-B24139E70A8B}" srcOrd="7" destOrd="0" presId="urn:microsoft.com/office/officeart/2005/8/layout/radial5"/>
    <dgm:cxn modelId="{FAFBDCB4-0123-EA4A-BA58-8029B29181EF}" type="presParOf" srcId="{A97D2D31-59F7-C947-A2E1-B24139E70A8B}" destId="{A1A536CB-EC75-9345-92CE-E10B7882A2CC}" srcOrd="0" destOrd="0" presId="urn:microsoft.com/office/officeart/2005/8/layout/radial5"/>
    <dgm:cxn modelId="{C45F1D6E-E8BE-814D-81D3-9DC324777233}" type="presParOf" srcId="{30E3F5DD-59FF-7E4E-9317-3BB80165FBBE}" destId="{430BCEC9-9E31-F94B-AA4B-45A08A5AC416}" srcOrd="8" destOrd="0" presId="urn:microsoft.com/office/officeart/2005/8/layout/radial5"/>
    <dgm:cxn modelId="{136F37B9-4FE2-7040-A62F-BCBA8A80D76E}" type="presParOf" srcId="{30E3F5DD-59FF-7E4E-9317-3BB80165FBBE}" destId="{67F72B55-7FD2-8B4A-8E50-795C33DDD59D}" srcOrd="9" destOrd="0" presId="urn:microsoft.com/office/officeart/2005/8/layout/radial5"/>
    <dgm:cxn modelId="{4617C01D-0E33-7B46-BEBA-96C54C1D3055}" type="presParOf" srcId="{67F72B55-7FD2-8B4A-8E50-795C33DDD59D}" destId="{93B8D8FF-527F-2A4B-9231-F904FED685A1}" srcOrd="0" destOrd="0" presId="urn:microsoft.com/office/officeart/2005/8/layout/radial5"/>
    <dgm:cxn modelId="{591B6568-0BE7-004D-BEF6-F71061D5DB18}" type="presParOf" srcId="{30E3F5DD-59FF-7E4E-9317-3BB80165FBBE}" destId="{9D4B4C06-394B-CA46-9BC3-F41C37779AB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5B293-9461-CC43-87E2-A8DDEAB361C3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MX"/>
        </a:p>
      </dgm:t>
    </dgm:pt>
    <dgm:pt modelId="{FEB6F0ED-A2DF-5C4B-B142-34E0F649B600}">
      <dgm:prSet/>
      <dgm:spPr/>
      <dgm:t>
        <a:bodyPr/>
        <a:lstStyle/>
        <a:p>
          <a:r>
            <a:rPr lang="es-MX"/>
            <a:t>IMPORTANCIA DE LA CAPACITACIÓN</a:t>
          </a:r>
        </a:p>
      </dgm:t>
    </dgm:pt>
    <dgm:pt modelId="{C724F4EC-2286-6D40-8A32-CCF4B84702F7}" type="parTrans" cxnId="{4BD01EDD-7B05-B04A-A80B-34783E9C58F7}">
      <dgm:prSet/>
      <dgm:spPr/>
      <dgm:t>
        <a:bodyPr/>
        <a:lstStyle/>
        <a:p>
          <a:endParaRPr lang="es-MX"/>
        </a:p>
      </dgm:t>
    </dgm:pt>
    <dgm:pt modelId="{B57B1ADC-9629-5C4B-B656-5639E2B1A4A6}" type="sibTrans" cxnId="{4BD01EDD-7B05-B04A-A80B-34783E9C58F7}">
      <dgm:prSet/>
      <dgm:spPr/>
      <dgm:t>
        <a:bodyPr/>
        <a:lstStyle/>
        <a:p>
          <a:endParaRPr lang="es-MX"/>
        </a:p>
      </dgm:t>
    </dgm:pt>
    <dgm:pt modelId="{915A6E3D-382B-8644-8EA4-80A2922F59EC}">
      <dgm:prSet/>
      <dgm:spPr/>
      <dgm:t>
        <a:bodyPr/>
        <a:lstStyle/>
        <a:p>
          <a:r>
            <a:rPr lang="es-MX"/>
            <a:t>Motivación de colaboradores</a:t>
          </a:r>
        </a:p>
      </dgm:t>
    </dgm:pt>
    <dgm:pt modelId="{E7AFBA5A-4CEE-2548-A51E-CC09AF191552}" type="parTrans" cxnId="{D1DB3C4A-4F0E-BE46-A4D0-B5C782944096}">
      <dgm:prSet/>
      <dgm:spPr/>
      <dgm:t>
        <a:bodyPr/>
        <a:lstStyle/>
        <a:p>
          <a:endParaRPr lang="es-MX"/>
        </a:p>
      </dgm:t>
    </dgm:pt>
    <dgm:pt modelId="{5E1E49A7-1CF5-1645-82B9-874D14BB792D}" type="sibTrans" cxnId="{D1DB3C4A-4F0E-BE46-A4D0-B5C782944096}">
      <dgm:prSet/>
      <dgm:spPr/>
      <dgm:t>
        <a:bodyPr/>
        <a:lstStyle/>
        <a:p>
          <a:endParaRPr lang="es-MX"/>
        </a:p>
      </dgm:t>
    </dgm:pt>
    <dgm:pt modelId="{B684D24D-6BC3-D24F-9260-589CDFF02341}">
      <dgm:prSet/>
      <dgm:spPr/>
      <dgm:t>
        <a:bodyPr/>
        <a:lstStyle/>
        <a:p>
          <a:r>
            <a:rPr lang="es-MX"/>
            <a:t>Economica</a:t>
          </a:r>
        </a:p>
      </dgm:t>
    </dgm:pt>
    <dgm:pt modelId="{8B135169-7724-5448-8F9D-B703F69E6199}" type="parTrans" cxnId="{0D30B370-13BF-6C4C-BCC7-AE15EB4FB7D9}">
      <dgm:prSet/>
      <dgm:spPr/>
      <dgm:t>
        <a:bodyPr/>
        <a:lstStyle/>
        <a:p>
          <a:endParaRPr lang="es-MX"/>
        </a:p>
      </dgm:t>
    </dgm:pt>
    <dgm:pt modelId="{C58528A4-DC6F-9E4E-B59B-B2F070128A19}" type="sibTrans" cxnId="{0D30B370-13BF-6C4C-BCC7-AE15EB4FB7D9}">
      <dgm:prSet/>
      <dgm:spPr/>
      <dgm:t>
        <a:bodyPr/>
        <a:lstStyle/>
        <a:p>
          <a:endParaRPr lang="es-MX"/>
        </a:p>
      </dgm:t>
    </dgm:pt>
    <dgm:pt modelId="{1488880A-FD10-EF46-B69F-0497E16BBE77}">
      <dgm:prSet/>
      <dgm:spPr/>
      <dgm:t>
        <a:bodyPr/>
        <a:lstStyle/>
        <a:p>
          <a:r>
            <a:rPr lang="es-MX"/>
            <a:t>Reconocimiento (capacitación)</a:t>
          </a:r>
        </a:p>
      </dgm:t>
    </dgm:pt>
    <dgm:pt modelId="{F3B2B51B-C951-944E-8332-98930D8150BE}" type="parTrans" cxnId="{2DE5C1EB-C156-F54F-931B-7AC3A5B69AA7}">
      <dgm:prSet/>
      <dgm:spPr/>
      <dgm:t>
        <a:bodyPr/>
        <a:lstStyle/>
        <a:p>
          <a:endParaRPr lang="es-MX"/>
        </a:p>
      </dgm:t>
    </dgm:pt>
    <dgm:pt modelId="{51A80A08-FAE9-BC4C-BC91-E914A2EB9565}" type="sibTrans" cxnId="{2DE5C1EB-C156-F54F-931B-7AC3A5B69AA7}">
      <dgm:prSet/>
      <dgm:spPr/>
      <dgm:t>
        <a:bodyPr/>
        <a:lstStyle/>
        <a:p>
          <a:endParaRPr lang="es-MX"/>
        </a:p>
      </dgm:t>
    </dgm:pt>
    <dgm:pt modelId="{6084D3E4-6A56-7F40-91CA-C1CFADCB1E7A}">
      <dgm:prSet/>
      <dgm:spPr/>
      <dgm:t>
        <a:bodyPr/>
        <a:lstStyle/>
        <a:p>
          <a:r>
            <a:rPr lang="es-MX"/>
            <a:t>Confianza al momento de operar porque está apegado a la normatividad</a:t>
          </a:r>
        </a:p>
      </dgm:t>
    </dgm:pt>
    <dgm:pt modelId="{0AB77C6E-561A-484C-9E47-8ABAF65FAD5C}" type="parTrans" cxnId="{38441FDA-18D0-884E-A836-7E7556057271}">
      <dgm:prSet/>
      <dgm:spPr/>
      <dgm:t>
        <a:bodyPr/>
        <a:lstStyle/>
        <a:p>
          <a:endParaRPr lang="es-MX"/>
        </a:p>
      </dgm:t>
    </dgm:pt>
    <dgm:pt modelId="{3589B133-79AE-A346-BC96-080AC7752813}" type="sibTrans" cxnId="{38441FDA-18D0-884E-A836-7E7556057271}">
      <dgm:prSet/>
      <dgm:spPr/>
      <dgm:t>
        <a:bodyPr/>
        <a:lstStyle/>
        <a:p>
          <a:endParaRPr lang="es-MX"/>
        </a:p>
      </dgm:t>
    </dgm:pt>
    <dgm:pt modelId="{86ECAA09-F62F-AE4E-A744-A797F021BECF}">
      <dgm:prSet/>
      <dgm:spPr/>
      <dgm:t>
        <a:bodyPr/>
        <a:lstStyle/>
        <a:p>
          <a:r>
            <a:rPr lang="es-MX"/>
            <a:t>Simplemente ya leyó el fundamento</a:t>
          </a:r>
        </a:p>
      </dgm:t>
    </dgm:pt>
    <dgm:pt modelId="{BA9F2C7C-9636-FB4A-A249-9B9FBAF33968}" type="parTrans" cxnId="{81D92917-86DA-A648-8192-8F0988B23620}">
      <dgm:prSet/>
      <dgm:spPr/>
      <dgm:t>
        <a:bodyPr/>
        <a:lstStyle/>
        <a:p>
          <a:endParaRPr lang="es-MX"/>
        </a:p>
      </dgm:t>
    </dgm:pt>
    <dgm:pt modelId="{945F1E6D-2D41-9345-8DF0-53C7432857CD}" type="sibTrans" cxnId="{81D92917-86DA-A648-8192-8F0988B23620}">
      <dgm:prSet/>
      <dgm:spPr/>
      <dgm:t>
        <a:bodyPr/>
        <a:lstStyle/>
        <a:p>
          <a:endParaRPr lang="es-MX"/>
        </a:p>
      </dgm:t>
    </dgm:pt>
    <dgm:pt modelId="{F25E5B2C-8C27-E04D-850C-333153863A7E}">
      <dgm:prSet/>
      <dgm:spPr/>
      <dgm:t>
        <a:bodyPr/>
        <a:lstStyle/>
        <a:p>
          <a:r>
            <a:rPr lang="es-MX"/>
            <a:t>Cumplimiento de metas a mediano o largo plazo</a:t>
          </a:r>
        </a:p>
      </dgm:t>
    </dgm:pt>
    <dgm:pt modelId="{3C50817F-D2C8-164A-9CEE-A135E1A098F7}" type="parTrans" cxnId="{5E55B349-1C28-3741-8F8E-2BAB70C21812}">
      <dgm:prSet/>
      <dgm:spPr/>
      <dgm:t>
        <a:bodyPr/>
        <a:lstStyle/>
        <a:p>
          <a:endParaRPr lang="es-MX"/>
        </a:p>
      </dgm:t>
    </dgm:pt>
    <dgm:pt modelId="{48EF20A9-2DF6-2248-8F17-A2997039B54B}" type="sibTrans" cxnId="{5E55B349-1C28-3741-8F8E-2BAB70C21812}">
      <dgm:prSet/>
      <dgm:spPr/>
      <dgm:t>
        <a:bodyPr/>
        <a:lstStyle/>
        <a:p>
          <a:endParaRPr lang="es-MX"/>
        </a:p>
      </dgm:t>
    </dgm:pt>
    <dgm:pt modelId="{C7898DC2-8152-DA4A-89B0-B800053F1F23}">
      <dgm:prSet/>
      <dgm:spPr/>
      <dgm:t>
        <a:bodyPr/>
        <a:lstStyle/>
        <a:p>
          <a:r>
            <a:rPr lang="es-MX"/>
            <a:t>Equipo más capacitado y competente (desarrollo de talentos)</a:t>
          </a:r>
        </a:p>
      </dgm:t>
    </dgm:pt>
    <dgm:pt modelId="{86F59BD4-A968-FD4D-8125-704C2B3331EE}" type="parTrans" cxnId="{735830C5-D219-564E-A84A-6A73098C6955}">
      <dgm:prSet/>
      <dgm:spPr/>
      <dgm:t>
        <a:bodyPr/>
        <a:lstStyle/>
        <a:p>
          <a:endParaRPr lang="es-MX"/>
        </a:p>
      </dgm:t>
    </dgm:pt>
    <dgm:pt modelId="{2B7787D7-A0D9-FC4D-A0A3-3FCA922060CD}" type="sibTrans" cxnId="{735830C5-D219-564E-A84A-6A73098C6955}">
      <dgm:prSet/>
      <dgm:spPr/>
      <dgm:t>
        <a:bodyPr/>
        <a:lstStyle/>
        <a:p>
          <a:endParaRPr lang="es-MX"/>
        </a:p>
      </dgm:t>
    </dgm:pt>
    <dgm:pt modelId="{84BFFAE4-AED3-7D4E-9D21-E432A536E919}" type="pres">
      <dgm:prSet presAssocID="{C2D5B293-9461-CC43-87E2-A8DDEAB361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194AE5-462A-1740-9C3A-AB49BC8D0DA3}" type="pres">
      <dgm:prSet presAssocID="{FEB6F0ED-A2DF-5C4B-B142-34E0F649B600}" presName="hierRoot1" presStyleCnt="0">
        <dgm:presLayoutVars>
          <dgm:hierBranch val="init"/>
        </dgm:presLayoutVars>
      </dgm:prSet>
      <dgm:spPr/>
    </dgm:pt>
    <dgm:pt modelId="{CD30C8A7-98DC-F744-B0A6-8F0C28832536}" type="pres">
      <dgm:prSet presAssocID="{FEB6F0ED-A2DF-5C4B-B142-34E0F649B600}" presName="rootComposite1" presStyleCnt="0"/>
      <dgm:spPr/>
    </dgm:pt>
    <dgm:pt modelId="{896A2A4C-020D-AA49-84D4-DADEACC65029}" type="pres">
      <dgm:prSet presAssocID="{FEB6F0ED-A2DF-5C4B-B142-34E0F649B600}" presName="rootText1" presStyleLbl="node0" presStyleIdx="0" presStyleCnt="1">
        <dgm:presLayoutVars>
          <dgm:chPref val="3"/>
        </dgm:presLayoutVars>
      </dgm:prSet>
      <dgm:spPr/>
    </dgm:pt>
    <dgm:pt modelId="{69CDE345-F050-2949-8CB0-934EB7D4E8DF}" type="pres">
      <dgm:prSet presAssocID="{FEB6F0ED-A2DF-5C4B-B142-34E0F649B600}" presName="rootConnector1" presStyleLbl="node1" presStyleIdx="0" presStyleCnt="0"/>
      <dgm:spPr/>
    </dgm:pt>
    <dgm:pt modelId="{FE0CCD2D-B554-D244-B594-DAD09ACA331F}" type="pres">
      <dgm:prSet presAssocID="{FEB6F0ED-A2DF-5C4B-B142-34E0F649B600}" presName="hierChild2" presStyleCnt="0"/>
      <dgm:spPr/>
    </dgm:pt>
    <dgm:pt modelId="{928E7571-1E1C-2541-8E35-09A87EC2BE68}" type="pres">
      <dgm:prSet presAssocID="{E7AFBA5A-4CEE-2548-A51E-CC09AF191552}" presName="Name37" presStyleLbl="parChTrans1D2" presStyleIdx="0" presStyleCnt="4"/>
      <dgm:spPr/>
    </dgm:pt>
    <dgm:pt modelId="{B8725ADC-BFE7-3242-B8D8-4803D985CB22}" type="pres">
      <dgm:prSet presAssocID="{915A6E3D-382B-8644-8EA4-80A2922F59EC}" presName="hierRoot2" presStyleCnt="0">
        <dgm:presLayoutVars>
          <dgm:hierBranch val="init"/>
        </dgm:presLayoutVars>
      </dgm:prSet>
      <dgm:spPr/>
    </dgm:pt>
    <dgm:pt modelId="{CAD64FD3-8B65-BE41-B96E-BF08C7F5EECD}" type="pres">
      <dgm:prSet presAssocID="{915A6E3D-382B-8644-8EA4-80A2922F59EC}" presName="rootComposite" presStyleCnt="0"/>
      <dgm:spPr/>
    </dgm:pt>
    <dgm:pt modelId="{281E46EC-BBB6-0444-80F4-AC11F6E7577E}" type="pres">
      <dgm:prSet presAssocID="{915A6E3D-382B-8644-8EA4-80A2922F59EC}" presName="rootText" presStyleLbl="node2" presStyleIdx="0" presStyleCnt="4">
        <dgm:presLayoutVars>
          <dgm:chPref val="3"/>
        </dgm:presLayoutVars>
      </dgm:prSet>
      <dgm:spPr/>
    </dgm:pt>
    <dgm:pt modelId="{F0F97844-F591-AE49-AB38-4526559AA18E}" type="pres">
      <dgm:prSet presAssocID="{915A6E3D-382B-8644-8EA4-80A2922F59EC}" presName="rootConnector" presStyleLbl="node2" presStyleIdx="0" presStyleCnt="4"/>
      <dgm:spPr/>
    </dgm:pt>
    <dgm:pt modelId="{E8FB168F-D328-7343-B014-12334BDBCACF}" type="pres">
      <dgm:prSet presAssocID="{915A6E3D-382B-8644-8EA4-80A2922F59EC}" presName="hierChild4" presStyleCnt="0"/>
      <dgm:spPr/>
    </dgm:pt>
    <dgm:pt modelId="{7AADF418-6FB4-074D-84EA-2D8A527C2803}" type="pres">
      <dgm:prSet presAssocID="{8B135169-7724-5448-8F9D-B703F69E6199}" presName="Name37" presStyleLbl="parChTrans1D3" presStyleIdx="0" presStyleCnt="3"/>
      <dgm:spPr/>
    </dgm:pt>
    <dgm:pt modelId="{1EE965EA-5659-8549-97E1-A25278D44385}" type="pres">
      <dgm:prSet presAssocID="{B684D24D-6BC3-D24F-9260-589CDFF02341}" presName="hierRoot2" presStyleCnt="0">
        <dgm:presLayoutVars>
          <dgm:hierBranch val="init"/>
        </dgm:presLayoutVars>
      </dgm:prSet>
      <dgm:spPr/>
    </dgm:pt>
    <dgm:pt modelId="{211726FB-12DF-0644-9559-899D779925AD}" type="pres">
      <dgm:prSet presAssocID="{B684D24D-6BC3-D24F-9260-589CDFF02341}" presName="rootComposite" presStyleCnt="0"/>
      <dgm:spPr/>
    </dgm:pt>
    <dgm:pt modelId="{0E15ACD2-D42D-B14B-B00D-603F17D0FAA5}" type="pres">
      <dgm:prSet presAssocID="{B684D24D-6BC3-D24F-9260-589CDFF02341}" presName="rootText" presStyleLbl="node3" presStyleIdx="0" presStyleCnt="3">
        <dgm:presLayoutVars>
          <dgm:chPref val="3"/>
        </dgm:presLayoutVars>
      </dgm:prSet>
      <dgm:spPr/>
    </dgm:pt>
    <dgm:pt modelId="{2D0425ED-3B91-D148-8D25-C6BEBFF8B1D6}" type="pres">
      <dgm:prSet presAssocID="{B684D24D-6BC3-D24F-9260-589CDFF02341}" presName="rootConnector" presStyleLbl="node3" presStyleIdx="0" presStyleCnt="3"/>
      <dgm:spPr/>
    </dgm:pt>
    <dgm:pt modelId="{07FAEE0A-8747-EE49-9C41-5F8CA59D2653}" type="pres">
      <dgm:prSet presAssocID="{B684D24D-6BC3-D24F-9260-589CDFF02341}" presName="hierChild4" presStyleCnt="0"/>
      <dgm:spPr/>
    </dgm:pt>
    <dgm:pt modelId="{7E9807E7-561B-624E-9832-5CD7BBDC8209}" type="pres">
      <dgm:prSet presAssocID="{B684D24D-6BC3-D24F-9260-589CDFF02341}" presName="hierChild5" presStyleCnt="0"/>
      <dgm:spPr/>
    </dgm:pt>
    <dgm:pt modelId="{21A9486C-3A54-1448-AF74-76188D696560}" type="pres">
      <dgm:prSet presAssocID="{F3B2B51B-C951-944E-8332-98930D8150BE}" presName="Name37" presStyleLbl="parChTrans1D3" presStyleIdx="1" presStyleCnt="3"/>
      <dgm:spPr/>
    </dgm:pt>
    <dgm:pt modelId="{25A6A44D-325B-3446-A5F9-137577C6ACE1}" type="pres">
      <dgm:prSet presAssocID="{1488880A-FD10-EF46-B69F-0497E16BBE77}" presName="hierRoot2" presStyleCnt="0">
        <dgm:presLayoutVars>
          <dgm:hierBranch val="init"/>
        </dgm:presLayoutVars>
      </dgm:prSet>
      <dgm:spPr/>
    </dgm:pt>
    <dgm:pt modelId="{10CDD948-A1A0-2646-ACD9-2791C4441471}" type="pres">
      <dgm:prSet presAssocID="{1488880A-FD10-EF46-B69F-0497E16BBE77}" presName="rootComposite" presStyleCnt="0"/>
      <dgm:spPr/>
    </dgm:pt>
    <dgm:pt modelId="{21C11467-7B16-DD42-AB5D-9FF319C0BADD}" type="pres">
      <dgm:prSet presAssocID="{1488880A-FD10-EF46-B69F-0497E16BBE77}" presName="rootText" presStyleLbl="node3" presStyleIdx="1" presStyleCnt="3">
        <dgm:presLayoutVars>
          <dgm:chPref val="3"/>
        </dgm:presLayoutVars>
      </dgm:prSet>
      <dgm:spPr/>
    </dgm:pt>
    <dgm:pt modelId="{BD0E8C9C-5EBF-9D4D-9F49-3A4E158E4810}" type="pres">
      <dgm:prSet presAssocID="{1488880A-FD10-EF46-B69F-0497E16BBE77}" presName="rootConnector" presStyleLbl="node3" presStyleIdx="1" presStyleCnt="3"/>
      <dgm:spPr/>
    </dgm:pt>
    <dgm:pt modelId="{2094EB93-3A80-ED49-A6BE-ECF2AE0D4D00}" type="pres">
      <dgm:prSet presAssocID="{1488880A-FD10-EF46-B69F-0497E16BBE77}" presName="hierChild4" presStyleCnt="0"/>
      <dgm:spPr/>
    </dgm:pt>
    <dgm:pt modelId="{15DE25EF-AEF1-EC4C-A9CC-3957304ECF07}" type="pres">
      <dgm:prSet presAssocID="{1488880A-FD10-EF46-B69F-0497E16BBE77}" presName="hierChild5" presStyleCnt="0"/>
      <dgm:spPr/>
    </dgm:pt>
    <dgm:pt modelId="{576D4D09-5BF0-534A-AD13-F360325B0449}" type="pres">
      <dgm:prSet presAssocID="{915A6E3D-382B-8644-8EA4-80A2922F59EC}" presName="hierChild5" presStyleCnt="0"/>
      <dgm:spPr/>
    </dgm:pt>
    <dgm:pt modelId="{1A5ECE0F-3E82-314D-B01F-8C70E4D86714}" type="pres">
      <dgm:prSet presAssocID="{0AB77C6E-561A-484C-9E47-8ABAF65FAD5C}" presName="Name37" presStyleLbl="parChTrans1D2" presStyleIdx="1" presStyleCnt="4"/>
      <dgm:spPr/>
    </dgm:pt>
    <dgm:pt modelId="{FCA808B8-AF44-804F-B3E5-5CFD753C1402}" type="pres">
      <dgm:prSet presAssocID="{6084D3E4-6A56-7F40-91CA-C1CFADCB1E7A}" presName="hierRoot2" presStyleCnt="0">
        <dgm:presLayoutVars>
          <dgm:hierBranch val="init"/>
        </dgm:presLayoutVars>
      </dgm:prSet>
      <dgm:spPr/>
    </dgm:pt>
    <dgm:pt modelId="{A9ACEE39-BD36-AC4C-9EB9-3F8A58522542}" type="pres">
      <dgm:prSet presAssocID="{6084D3E4-6A56-7F40-91CA-C1CFADCB1E7A}" presName="rootComposite" presStyleCnt="0"/>
      <dgm:spPr/>
    </dgm:pt>
    <dgm:pt modelId="{2F505A92-862D-5847-95CD-912D319C8095}" type="pres">
      <dgm:prSet presAssocID="{6084D3E4-6A56-7F40-91CA-C1CFADCB1E7A}" presName="rootText" presStyleLbl="node2" presStyleIdx="1" presStyleCnt="4">
        <dgm:presLayoutVars>
          <dgm:chPref val="3"/>
        </dgm:presLayoutVars>
      </dgm:prSet>
      <dgm:spPr/>
    </dgm:pt>
    <dgm:pt modelId="{B7AAB6FB-8BB2-B043-8503-898CABA63CAE}" type="pres">
      <dgm:prSet presAssocID="{6084D3E4-6A56-7F40-91CA-C1CFADCB1E7A}" presName="rootConnector" presStyleLbl="node2" presStyleIdx="1" presStyleCnt="4"/>
      <dgm:spPr/>
    </dgm:pt>
    <dgm:pt modelId="{BD7D7EA8-EA3C-504D-8919-F09055328380}" type="pres">
      <dgm:prSet presAssocID="{6084D3E4-6A56-7F40-91CA-C1CFADCB1E7A}" presName="hierChild4" presStyleCnt="0"/>
      <dgm:spPr/>
    </dgm:pt>
    <dgm:pt modelId="{A1A68052-D38E-DD49-8EA1-37EDAB720A75}" type="pres">
      <dgm:prSet presAssocID="{BA9F2C7C-9636-FB4A-A249-9B9FBAF33968}" presName="Name37" presStyleLbl="parChTrans1D3" presStyleIdx="2" presStyleCnt="3"/>
      <dgm:spPr/>
    </dgm:pt>
    <dgm:pt modelId="{F88D274F-09B7-3E45-B416-DC18E500D58B}" type="pres">
      <dgm:prSet presAssocID="{86ECAA09-F62F-AE4E-A744-A797F021BECF}" presName="hierRoot2" presStyleCnt="0">
        <dgm:presLayoutVars>
          <dgm:hierBranch val="init"/>
        </dgm:presLayoutVars>
      </dgm:prSet>
      <dgm:spPr/>
    </dgm:pt>
    <dgm:pt modelId="{3CF46858-888A-5E49-99C9-B4DE435800A8}" type="pres">
      <dgm:prSet presAssocID="{86ECAA09-F62F-AE4E-A744-A797F021BECF}" presName="rootComposite" presStyleCnt="0"/>
      <dgm:spPr/>
    </dgm:pt>
    <dgm:pt modelId="{F70D6BE6-4CB8-A149-AE90-F99BC38099AB}" type="pres">
      <dgm:prSet presAssocID="{86ECAA09-F62F-AE4E-A744-A797F021BECF}" presName="rootText" presStyleLbl="node3" presStyleIdx="2" presStyleCnt="3">
        <dgm:presLayoutVars>
          <dgm:chPref val="3"/>
        </dgm:presLayoutVars>
      </dgm:prSet>
      <dgm:spPr/>
    </dgm:pt>
    <dgm:pt modelId="{84A063E8-0DC3-2E41-BFCE-855BE1775A20}" type="pres">
      <dgm:prSet presAssocID="{86ECAA09-F62F-AE4E-A744-A797F021BECF}" presName="rootConnector" presStyleLbl="node3" presStyleIdx="2" presStyleCnt="3"/>
      <dgm:spPr/>
    </dgm:pt>
    <dgm:pt modelId="{431B240D-D947-9947-A42E-4DF3DACE1A1B}" type="pres">
      <dgm:prSet presAssocID="{86ECAA09-F62F-AE4E-A744-A797F021BECF}" presName="hierChild4" presStyleCnt="0"/>
      <dgm:spPr/>
    </dgm:pt>
    <dgm:pt modelId="{8E59C253-0ABC-654D-A08F-3DCE02F51705}" type="pres">
      <dgm:prSet presAssocID="{86ECAA09-F62F-AE4E-A744-A797F021BECF}" presName="hierChild5" presStyleCnt="0"/>
      <dgm:spPr/>
    </dgm:pt>
    <dgm:pt modelId="{B9FA661A-750C-1A4B-A57D-8D706A90F663}" type="pres">
      <dgm:prSet presAssocID="{6084D3E4-6A56-7F40-91CA-C1CFADCB1E7A}" presName="hierChild5" presStyleCnt="0"/>
      <dgm:spPr/>
    </dgm:pt>
    <dgm:pt modelId="{1DF72DC4-8DF2-5F44-AB07-4B173E3F7924}" type="pres">
      <dgm:prSet presAssocID="{3C50817F-D2C8-164A-9CEE-A135E1A098F7}" presName="Name37" presStyleLbl="parChTrans1D2" presStyleIdx="2" presStyleCnt="4"/>
      <dgm:spPr/>
    </dgm:pt>
    <dgm:pt modelId="{4D567065-EBF9-8E45-BDA0-5795D92F3E8A}" type="pres">
      <dgm:prSet presAssocID="{F25E5B2C-8C27-E04D-850C-333153863A7E}" presName="hierRoot2" presStyleCnt="0">
        <dgm:presLayoutVars>
          <dgm:hierBranch val="init"/>
        </dgm:presLayoutVars>
      </dgm:prSet>
      <dgm:spPr/>
    </dgm:pt>
    <dgm:pt modelId="{D36B1CA1-2FDC-AF4E-8667-4BF1F7029A72}" type="pres">
      <dgm:prSet presAssocID="{F25E5B2C-8C27-E04D-850C-333153863A7E}" presName="rootComposite" presStyleCnt="0"/>
      <dgm:spPr/>
    </dgm:pt>
    <dgm:pt modelId="{FE714344-42C0-5C4B-AF17-EAD29B9BE62D}" type="pres">
      <dgm:prSet presAssocID="{F25E5B2C-8C27-E04D-850C-333153863A7E}" presName="rootText" presStyleLbl="node2" presStyleIdx="2" presStyleCnt="4">
        <dgm:presLayoutVars>
          <dgm:chPref val="3"/>
        </dgm:presLayoutVars>
      </dgm:prSet>
      <dgm:spPr/>
    </dgm:pt>
    <dgm:pt modelId="{4401FB90-9672-3C40-8E12-6198FA4DE7CE}" type="pres">
      <dgm:prSet presAssocID="{F25E5B2C-8C27-E04D-850C-333153863A7E}" presName="rootConnector" presStyleLbl="node2" presStyleIdx="2" presStyleCnt="4"/>
      <dgm:spPr/>
    </dgm:pt>
    <dgm:pt modelId="{DA41F915-1EE9-3D4E-B00D-D9490658C76F}" type="pres">
      <dgm:prSet presAssocID="{F25E5B2C-8C27-E04D-850C-333153863A7E}" presName="hierChild4" presStyleCnt="0"/>
      <dgm:spPr/>
    </dgm:pt>
    <dgm:pt modelId="{8C3D84EE-BEE4-DD4F-ABF3-07442365CF84}" type="pres">
      <dgm:prSet presAssocID="{F25E5B2C-8C27-E04D-850C-333153863A7E}" presName="hierChild5" presStyleCnt="0"/>
      <dgm:spPr/>
    </dgm:pt>
    <dgm:pt modelId="{C1092BBD-6BF7-3048-99E4-D33922B94CC4}" type="pres">
      <dgm:prSet presAssocID="{86F59BD4-A968-FD4D-8125-704C2B3331EE}" presName="Name37" presStyleLbl="parChTrans1D2" presStyleIdx="3" presStyleCnt="4"/>
      <dgm:spPr/>
    </dgm:pt>
    <dgm:pt modelId="{C858FBA7-6498-044D-B50D-1B0D5C9EBE5F}" type="pres">
      <dgm:prSet presAssocID="{C7898DC2-8152-DA4A-89B0-B800053F1F23}" presName="hierRoot2" presStyleCnt="0">
        <dgm:presLayoutVars>
          <dgm:hierBranch val="init"/>
        </dgm:presLayoutVars>
      </dgm:prSet>
      <dgm:spPr/>
    </dgm:pt>
    <dgm:pt modelId="{9A8887C7-851B-5646-8E60-7A277BBFD6C0}" type="pres">
      <dgm:prSet presAssocID="{C7898DC2-8152-DA4A-89B0-B800053F1F23}" presName="rootComposite" presStyleCnt="0"/>
      <dgm:spPr/>
    </dgm:pt>
    <dgm:pt modelId="{C1239484-923A-C04D-8B15-2B2442FC204D}" type="pres">
      <dgm:prSet presAssocID="{C7898DC2-8152-DA4A-89B0-B800053F1F23}" presName="rootText" presStyleLbl="node2" presStyleIdx="3" presStyleCnt="4">
        <dgm:presLayoutVars>
          <dgm:chPref val="3"/>
        </dgm:presLayoutVars>
      </dgm:prSet>
      <dgm:spPr/>
    </dgm:pt>
    <dgm:pt modelId="{302B5EA7-9386-B44C-B081-4144B7E15D4F}" type="pres">
      <dgm:prSet presAssocID="{C7898DC2-8152-DA4A-89B0-B800053F1F23}" presName="rootConnector" presStyleLbl="node2" presStyleIdx="3" presStyleCnt="4"/>
      <dgm:spPr/>
    </dgm:pt>
    <dgm:pt modelId="{906C027E-9741-ED4E-ADFF-6DDDEF3F815C}" type="pres">
      <dgm:prSet presAssocID="{C7898DC2-8152-DA4A-89B0-B800053F1F23}" presName="hierChild4" presStyleCnt="0"/>
      <dgm:spPr/>
    </dgm:pt>
    <dgm:pt modelId="{95C2F2C6-08A9-DE46-AA9E-B862B16C848E}" type="pres">
      <dgm:prSet presAssocID="{C7898DC2-8152-DA4A-89B0-B800053F1F23}" presName="hierChild5" presStyleCnt="0"/>
      <dgm:spPr/>
    </dgm:pt>
    <dgm:pt modelId="{C36AD950-8146-E74D-9702-C44232595850}" type="pres">
      <dgm:prSet presAssocID="{FEB6F0ED-A2DF-5C4B-B142-34E0F649B600}" presName="hierChild3" presStyleCnt="0"/>
      <dgm:spPr/>
    </dgm:pt>
  </dgm:ptLst>
  <dgm:cxnLst>
    <dgm:cxn modelId="{04D89A07-4880-2C49-A357-BA9072EEE1CF}" type="presOf" srcId="{86ECAA09-F62F-AE4E-A744-A797F021BECF}" destId="{84A063E8-0DC3-2E41-BFCE-855BE1775A20}" srcOrd="1" destOrd="0" presId="urn:microsoft.com/office/officeart/2005/8/layout/orgChart1"/>
    <dgm:cxn modelId="{601EFF10-02B3-CC43-ABA4-0B14A3A3726E}" type="presOf" srcId="{B684D24D-6BC3-D24F-9260-589CDFF02341}" destId="{0E15ACD2-D42D-B14B-B00D-603F17D0FAA5}" srcOrd="0" destOrd="0" presId="urn:microsoft.com/office/officeart/2005/8/layout/orgChart1"/>
    <dgm:cxn modelId="{81D92917-86DA-A648-8192-8F0988B23620}" srcId="{6084D3E4-6A56-7F40-91CA-C1CFADCB1E7A}" destId="{86ECAA09-F62F-AE4E-A744-A797F021BECF}" srcOrd="0" destOrd="0" parTransId="{BA9F2C7C-9636-FB4A-A249-9B9FBAF33968}" sibTransId="{945F1E6D-2D41-9345-8DF0-53C7432857CD}"/>
    <dgm:cxn modelId="{D7106634-7650-6341-99B1-BC90284BB141}" type="presOf" srcId="{8B135169-7724-5448-8F9D-B703F69E6199}" destId="{7AADF418-6FB4-074D-84EA-2D8A527C2803}" srcOrd="0" destOrd="0" presId="urn:microsoft.com/office/officeart/2005/8/layout/orgChart1"/>
    <dgm:cxn modelId="{F6CEA335-F257-9043-AC9C-442E2AB4B9AC}" type="presOf" srcId="{1488880A-FD10-EF46-B69F-0497E16BBE77}" destId="{BD0E8C9C-5EBF-9D4D-9F49-3A4E158E4810}" srcOrd="1" destOrd="0" presId="urn:microsoft.com/office/officeart/2005/8/layout/orgChart1"/>
    <dgm:cxn modelId="{DAAF783B-AAEF-374F-87DC-418BB5E89E72}" type="presOf" srcId="{1488880A-FD10-EF46-B69F-0497E16BBE77}" destId="{21C11467-7B16-DD42-AB5D-9FF319C0BADD}" srcOrd="0" destOrd="0" presId="urn:microsoft.com/office/officeart/2005/8/layout/orgChart1"/>
    <dgm:cxn modelId="{D4DDD03F-B406-7D4E-B289-A06F7D0FAED1}" type="presOf" srcId="{B684D24D-6BC3-D24F-9260-589CDFF02341}" destId="{2D0425ED-3B91-D148-8D25-C6BEBFF8B1D6}" srcOrd="1" destOrd="0" presId="urn:microsoft.com/office/officeart/2005/8/layout/orgChart1"/>
    <dgm:cxn modelId="{CEB1CD5C-4B80-E744-A181-2504076C295A}" type="presOf" srcId="{E7AFBA5A-4CEE-2548-A51E-CC09AF191552}" destId="{928E7571-1E1C-2541-8E35-09A87EC2BE68}" srcOrd="0" destOrd="0" presId="urn:microsoft.com/office/officeart/2005/8/layout/orgChart1"/>
    <dgm:cxn modelId="{5E55B349-1C28-3741-8F8E-2BAB70C21812}" srcId="{FEB6F0ED-A2DF-5C4B-B142-34E0F649B600}" destId="{F25E5B2C-8C27-E04D-850C-333153863A7E}" srcOrd="2" destOrd="0" parTransId="{3C50817F-D2C8-164A-9CEE-A135E1A098F7}" sibTransId="{48EF20A9-2DF6-2248-8F17-A2997039B54B}"/>
    <dgm:cxn modelId="{D1DB3C4A-4F0E-BE46-A4D0-B5C782944096}" srcId="{FEB6F0ED-A2DF-5C4B-B142-34E0F649B600}" destId="{915A6E3D-382B-8644-8EA4-80A2922F59EC}" srcOrd="0" destOrd="0" parTransId="{E7AFBA5A-4CEE-2548-A51E-CC09AF191552}" sibTransId="{5E1E49A7-1CF5-1645-82B9-874D14BB792D}"/>
    <dgm:cxn modelId="{D041776F-66B3-AE4F-B194-64E4EE878221}" type="presOf" srcId="{C2D5B293-9461-CC43-87E2-A8DDEAB361C3}" destId="{84BFFAE4-AED3-7D4E-9D21-E432A536E919}" srcOrd="0" destOrd="0" presId="urn:microsoft.com/office/officeart/2005/8/layout/orgChart1"/>
    <dgm:cxn modelId="{60AAED4F-3281-864C-9FFA-558F312AC91A}" type="presOf" srcId="{3C50817F-D2C8-164A-9CEE-A135E1A098F7}" destId="{1DF72DC4-8DF2-5F44-AB07-4B173E3F7924}" srcOrd="0" destOrd="0" presId="urn:microsoft.com/office/officeart/2005/8/layout/orgChart1"/>
    <dgm:cxn modelId="{0D30B370-13BF-6C4C-BCC7-AE15EB4FB7D9}" srcId="{915A6E3D-382B-8644-8EA4-80A2922F59EC}" destId="{B684D24D-6BC3-D24F-9260-589CDFF02341}" srcOrd="0" destOrd="0" parTransId="{8B135169-7724-5448-8F9D-B703F69E6199}" sibTransId="{C58528A4-DC6F-9E4E-B59B-B2F070128A19}"/>
    <dgm:cxn modelId="{65BFD752-0C74-1848-A333-3F70F52CC2BE}" type="presOf" srcId="{6084D3E4-6A56-7F40-91CA-C1CFADCB1E7A}" destId="{2F505A92-862D-5847-95CD-912D319C8095}" srcOrd="0" destOrd="0" presId="urn:microsoft.com/office/officeart/2005/8/layout/orgChart1"/>
    <dgm:cxn modelId="{28649673-B5F2-2F4C-B151-3A27A8B1A4D3}" type="presOf" srcId="{FEB6F0ED-A2DF-5C4B-B142-34E0F649B600}" destId="{896A2A4C-020D-AA49-84D4-DADEACC65029}" srcOrd="0" destOrd="0" presId="urn:microsoft.com/office/officeart/2005/8/layout/orgChart1"/>
    <dgm:cxn modelId="{AF105D77-1D56-AF4B-AB69-CDE02377816E}" type="presOf" srcId="{FEB6F0ED-A2DF-5C4B-B142-34E0F649B600}" destId="{69CDE345-F050-2949-8CB0-934EB7D4E8DF}" srcOrd="1" destOrd="0" presId="urn:microsoft.com/office/officeart/2005/8/layout/orgChart1"/>
    <dgm:cxn modelId="{8FA93F87-EA3B-D54E-8DBC-0F6758899F49}" type="presOf" srcId="{BA9F2C7C-9636-FB4A-A249-9B9FBAF33968}" destId="{A1A68052-D38E-DD49-8EA1-37EDAB720A75}" srcOrd="0" destOrd="0" presId="urn:microsoft.com/office/officeart/2005/8/layout/orgChart1"/>
    <dgm:cxn modelId="{E88FD989-D018-DF47-8541-BD15647ABC28}" type="presOf" srcId="{F25E5B2C-8C27-E04D-850C-333153863A7E}" destId="{4401FB90-9672-3C40-8E12-6198FA4DE7CE}" srcOrd="1" destOrd="0" presId="urn:microsoft.com/office/officeart/2005/8/layout/orgChart1"/>
    <dgm:cxn modelId="{D5C2388A-EFF4-2742-8B33-2B373CFE3383}" type="presOf" srcId="{915A6E3D-382B-8644-8EA4-80A2922F59EC}" destId="{F0F97844-F591-AE49-AB38-4526559AA18E}" srcOrd="1" destOrd="0" presId="urn:microsoft.com/office/officeart/2005/8/layout/orgChart1"/>
    <dgm:cxn modelId="{29CDCB8F-366B-D746-8103-E664ECDC4947}" type="presOf" srcId="{6084D3E4-6A56-7F40-91CA-C1CFADCB1E7A}" destId="{B7AAB6FB-8BB2-B043-8503-898CABA63CAE}" srcOrd="1" destOrd="0" presId="urn:microsoft.com/office/officeart/2005/8/layout/orgChart1"/>
    <dgm:cxn modelId="{49C409A8-E3F4-0642-B969-9AC03E24A7D5}" type="presOf" srcId="{915A6E3D-382B-8644-8EA4-80A2922F59EC}" destId="{281E46EC-BBB6-0444-80F4-AC11F6E7577E}" srcOrd="0" destOrd="0" presId="urn:microsoft.com/office/officeart/2005/8/layout/orgChart1"/>
    <dgm:cxn modelId="{5CF110AB-B1A7-EC4A-8343-F918FEFD403D}" type="presOf" srcId="{F3B2B51B-C951-944E-8332-98930D8150BE}" destId="{21A9486C-3A54-1448-AF74-76188D696560}" srcOrd="0" destOrd="0" presId="urn:microsoft.com/office/officeart/2005/8/layout/orgChart1"/>
    <dgm:cxn modelId="{05B35DAE-DFE5-6248-838A-1715ACFFE3CF}" type="presOf" srcId="{86F59BD4-A968-FD4D-8125-704C2B3331EE}" destId="{C1092BBD-6BF7-3048-99E4-D33922B94CC4}" srcOrd="0" destOrd="0" presId="urn:microsoft.com/office/officeart/2005/8/layout/orgChart1"/>
    <dgm:cxn modelId="{735830C5-D219-564E-A84A-6A73098C6955}" srcId="{FEB6F0ED-A2DF-5C4B-B142-34E0F649B600}" destId="{C7898DC2-8152-DA4A-89B0-B800053F1F23}" srcOrd="3" destOrd="0" parTransId="{86F59BD4-A968-FD4D-8125-704C2B3331EE}" sibTransId="{2B7787D7-A0D9-FC4D-A0A3-3FCA922060CD}"/>
    <dgm:cxn modelId="{D6C347CE-5029-854C-B200-C930C7485D84}" type="presOf" srcId="{F25E5B2C-8C27-E04D-850C-333153863A7E}" destId="{FE714344-42C0-5C4B-AF17-EAD29B9BE62D}" srcOrd="0" destOrd="0" presId="urn:microsoft.com/office/officeart/2005/8/layout/orgChart1"/>
    <dgm:cxn modelId="{2AB18BD7-1FA2-CD4B-82F2-68B4FBBA7B75}" type="presOf" srcId="{0AB77C6E-561A-484C-9E47-8ABAF65FAD5C}" destId="{1A5ECE0F-3E82-314D-B01F-8C70E4D86714}" srcOrd="0" destOrd="0" presId="urn:microsoft.com/office/officeart/2005/8/layout/orgChart1"/>
    <dgm:cxn modelId="{38441FDA-18D0-884E-A836-7E7556057271}" srcId="{FEB6F0ED-A2DF-5C4B-B142-34E0F649B600}" destId="{6084D3E4-6A56-7F40-91CA-C1CFADCB1E7A}" srcOrd="1" destOrd="0" parTransId="{0AB77C6E-561A-484C-9E47-8ABAF65FAD5C}" sibTransId="{3589B133-79AE-A346-BC96-080AC7752813}"/>
    <dgm:cxn modelId="{4BD01EDD-7B05-B04A-A80B-34783E9C58F7}" srcId="{C2D5B293-9461-CC43-87E2-A8DDEAB361C3}" destId="{FEB6F0ED-A2DF-5C4B-B142-34E0F649B600}" srcOrd="0" destOrd="0" parTransId="{C724F4EC-2286-6D40-8A32-CCF4B84702F7}" sibTransId="{B57B1ADC-9629-5C4B-B656-5639E2B1A4A6}"/>
    <dgm:cxn modelId="{1B486FE1-07B7-CC4B-BF24-18A208081E91}" type="presOf" srcId="{C7898DC2-8152-DA4A-89B0-B800053F1F23}" destId="{C1239484-923A-C04D-8B15-2B2442FC204D}" srcOrd="0" destOrd="0" presId="urn:microsoft.com/office/officeart/2005/8/layout/orgChart1"/>
    <dgm:cxn modelId="{2DE5C1EB-C156-F54F-931B-7AC3A5B69AA7}" srcId="{915A6E3D-382B-8644-8EA4-80A2922F59EC}" destId="{1488880A-FD10-EF46-B69F-0497E16BBE77}" srcOrd="1" destOrd="0" parTransId="{F3B2B51B-C951-944E-8332-98930D8150BE}" sibTransId="{51A80A08-FAE9-BC4C-BC91-E914A2EB9565}"/>
    <dgm:cxn modelId="{FD4AF7ED-B59C-2340-A2F4-20849072AA15}" type="presOf" srcId="{86ECAA09-F62F-AE4E-A744-A797F021BECF}" destId="{F70D6BE6-4CB8-A149-AE90-F99BC38099AB}" srcOrd="0" destOrd="0" presId="urn:microsoft.com/office/officeart/2005/8/layout/orgChart1"/>
    <dgm:cxn modelId="{66B95AFF-7F2B-8A48-8DE7-354D21DAF23D}" type="presOf" srcId="{C7898DC2-8152-DA4A-89B0-B800053F1F23}" destId="{302B5EA7-9386-B44C-B081-4144B7E15D4F}" srcOrd="1" destOrd="0" presId="urn:microsoft.com/office/officeart/2005/8/layout/orgChart1"/>
    <dgm:cxn modelId="{6185BE12-9412-D842-BCA5-C4D758E824F8}" type="presParOf" srcId="{84BFFAE4-AED3-7D4E-9D21-E432A536E919}" destId="{6E194AE5-462A-1740-9C3A-AB49BC8D0DA3}" srcOrd="0" destOrd="0" presId="urn:microsoft.com/office/officeart/2005/8/layout/orgChart1"/>
    <dgm:cxn modelId="{BAC7A4BA-02C8-7F4C-9F74-CC61BA274513}" type="presParOf" srcId="{6E194AE5-462A-1740-9C3A-AB49BC8D0DA3}" destId="{CD30C8A7-98DC-F744-B0A6-8F0C28832536}" srcOrd="0" destOrd="0" presId="urn:microsoft.com/office/officeart/2005/8/layout/orgChart1"/>
    <dgm:cxn modelId="{3287316E-22E8-9C48-B0B7-DDB8DF01ECE6}" type="presParOf" srcId="{CD30C8A7-98DC-F744-B0A6-8F0C28832536}" destId="{896A2A4C-020D-AA49-84D4-DADEACC65029}" srcOrd="0" destOrd="0" presId="urn:microsoft.com/office/officeart/2005/8/layout/orgChart1"/>
    <dgm:cxn modelId="{471E0C4E-CC33-7240-A1C3-4E61EB95F483}" type="presParOf" srcId="{CD30C8A7-98DC-F744-B0A6-8F0C28832536}" destId="{69CDE345-F050-2949-8CB0-934EB7D4E8DF}" srcOrd="1" destOrd="0" presId="urn:microsoft.com/office/officeart/2005/8/layout/orgChart1"/>
    <dgm:cxn modelId="{723FEBEF-F4EA-914A-9CE5-D87E757ACA27}" type="presParOf" srcId="{6E194AE5-462A-1740-9C3A-AB49BC8D0DA3}" destId="{FE0CCD2D-B554-D244-B594-DAD09ACA331F}" srcOrd="1" destOrd="0" presId="urn:microsoft.com/office/officeart/2005/8/layout/orgChart1"/>
    <dgm:cxn modelId="{6DBC3FA7-7379-BD43-B059-9743F97965CA}" type="presParOf" srcId="{FE0CCD2D-B554-D244-B594-DAD09ACA331F}" destId="{928E7571-1E1C-2541-8E35-09A87EC2BE68}" srcOrd="0" destOrd="0" presId="urn:microsoft.com/office/officeart/2005/8/layout/orgChart1"/>
    <dgm:cxn modelId="{EA5E9851-0887-804C-866F-DAE7AFCD9B56}" type="presParOf" srcId="{FE0CCD2D-B554-D244-B594-DAD09ACA331F}" destId="{B8725ADC-BFE7-3242-B8D8-4803D985CB22}" srcOrd="1" destOrd="0" presId="urn:microsoft.com/office/officeart/2005/8/layout/orgChart1"/>
    <dgm:cxn modelId="{B01D1179-0CA2-1849-9616-17E21C7747A1}" type="presParOf" srcId="{B8725ADC-BFE7-3242-B8D8-4803D985CB22}" destId="{CAD64FD3-8B65-BE41-B96E-BF08C7F5EECD}" srcOrd="0" destOrd="0" presId="urn:microsoft.com/office/officeart/2005/8/layout/orgChart1"/>
    <dgm:cxn modelId="{0108C57F-9AE6-AA47-BD67-8E83E7FD3FB9}" type="presParOf" srcId="{CAD64FD3-8B65-BE41-B96E-BF08C7F5EECD}" destId="{281E46EC-BBB6-0444-80F4-AC11F6E7577E}" srcOrd="0" destOrd="0" presId="urn:microsoft.com/office/officeart/2005/8/layout/orgChart1"/>
    <dgm:cxn modelId="{88AA9005-2A35-DE45-B0BC-D665B3695B20}" type="presParOf" srcId="{CAD64FD3-8B65-BE41-B96E-BF08C7F5EECD}" destId="{F0F97844-F591-AE49-AB38-4526559AA18E}" srcOrd="1" destOrd="0" presId="urn:microsoft.com/office/officeart/2005/8/layout/orgChart1"/>
    <dgm:cxn modelId="{9BC4D905-CDB0-D343-BCB7-BE7972D8195A}" type="presParOf" srcId="{B8725ADC-BFE7-3242-B8D8-4803D985CB22}" destId="{E8FB168F-D328-7343-B014-12334BDBCACF}" srcOrd="1" destOrd="0" presId="urn:microsoft.com/office/officeart/2005/8/layout/orgChart1"/>
    <dgm:cxn modelId="{5ED0141D-3B9C-0145-9295-6EC700CCE679}" type="presParOf" srcId="{E8FB168F-D328-7343-B014-12334BDBCACF}" destId="{7AADF418-6FB4-074D-84EA-2D8A527C2803}" srcOrd="0" destOrd="0" presId="urn:microsoft.com/office/officeart/2005/8/layout/orgChart1"/>
    <dgm:cxn modelId="{55AD43BF-1772-4044-92DB-DB48B2C81A8D}" type="presParOf" srcId="{E8FB168F-D328-7343-B014-12334BDBCACF}" destId="{1EE965EA-5659-8549-97E1-A25278D44385}" srcOrd="1" destOrd="0" presId="urn:microsoft.com/office/officeart/2005/8/layout/orgChart1"/>
    <dgm:cxn modelId="{71A79426-5C3A-CE47-8CDA-BA534F69EF5A}" type="presParOf" srcId="{1EE965EA-5659-8549-97E1-A25278D44385}" destId="{211726FB-12DF-0644-9559-899D779925AD}" srcOrd="0" destOrd="0" presId="urn:microsoft.com/office/officeart/2005/8/layout/orgChart1"/>
    <dgm:cxn modelId="{EACC62E7-BAEC-5049-8503-B489DA309E8E}" type="presParOf" srcId="{211726FB-12DF-0644-9559-899D779925AD}" destId="{0E15ACD2-D42D-B14B-B00D-603F17D0FAA5}" srcOrd="0" destOrd="0" presId="urn:microsoft.com/office/officeart/2005/8/layout/orgChart1"/>
    <dgm:cxn modelId="{22D69BBD-521D-EA46-8C31-DF552459F37B}" type="presParOf" srcId="{211726FB-12DF-0644-9559-899D779925AD}" destId="{2D0425ED-3B91-D148-8D25-C6BEBFF8B1D6}" srcOrd="1" destOrd="0" presId="urn:microsoft.com/office/officeart/2005/8/layout/orgChart1"/>
    <dgm:cxn modelId="{DC6667D9-F6BC-FC48-92AB-46DF7A0688CF}" type="presParOf" srcId="{1EE965EA-5659-8549-97E1-A25278D44385}" destId="{07FAEE0A-8747-EE49-9C41-5F8CA59D2653}" srcOrd="1" destOrd="0" presId="urn:microsoft.com/office/officeart/2005/8/layout/orgChart1"/>
    <dgm:cxn modelId="{347D4451-9AD1-8F43-B95D-3A82D526AC8E}" type="presParOf" srcId="{1EE965EA-5659-8549-97E1-A25278D44385}" destId="{7E9807E7-561B-624E-9832-5CD7BBDC8209}" srcOrd="2" destOrd="0" presId="urn:microsoft.com/office/officeart/2005/8/layout/orgChart1"/>
    <dgm:cxn modelId="{1CC61211-74EA-F845-99E2-D69346AFDBEB}" type="presParOf" srcId="{E8FB168F-D328-7343-B014-12334BDBCACF}" destId="{21A9486C-3A54-1448-AF74-76188D696560}" srcOrd="2" destOrd="0" presId="urn:microsoft.com/office/officeart/2005/8/layout/orgChart1"/>
    <dgm:cxn modelId="{84CD9665-90B1-8F44-B68C-0DEA1383516D}" type="presParOf" srcId="{E8FB168F-D328-7343-B014-12334BDBCACF}" destId="{25A6A44D-325B-3446-A5F9-137577C6ACE1}" srcOrd="3" destOrd="0" presId="urn:microsoft.com/office/officeart/2005/8/layout/orgChart1"/>
    <dgm:cxn modelId="{8FBA5468-7AC1-1E4D-B004-7892CC4A40FC}" type="presParOf" srcId="{25A6A44D-325B-3446-A5F9-137577C6ACE1}" destId="{10CDD948-A1A0-2646-ACD9-2791C4441471}" srcOrd="0" destOrd="0" presId="urn:microsoft.com/office/officeart/2005/8/layout/orgChart1"/>
    <dgm:cxn modelId="{39934F8C-B68D-094D-82DC-7885CE8B7951}" type="presParOf" srcId="{10CDD948-A1A0-2646-ACD9-2791C4441471}" destId="{21C11467-7B16-DD42-AB5D-9FF319C0BADD}" srcOrd="0" destOrd="0" presId="urn:microsoft.com/office/officeart/2005/8/layout/orgChart1"/>
    <dgm:cxn modelId="{3EE29937-ED92-864D-A57E-73A501ACB726}" type="presParOf" srcId="{10CDD948-A1A0-2646-ACD9-2791C4441471}" destId="{BD0E8C9C-5EBF-9D4D-9F49-3A4E158E4810}" srcOrd="1" destOrd="0" presId="urn:microsoft.com/office/officeart/2005/8/layout/orgChart1"/>
    <dgm:cxn modelId="{65B4A248-C34F-8245-9ACB-B3A860343559}" type="presParOf" srcId="{25A6A44D-325B-3446-A5F9-137577C6ACE1}" destId="{2094EB93-3A80-ED49-A6BE-ECF2AE0D4D00}" srcOrd="1" destOrd="0" presId="urn:microsoft.com/office/officeart/2005/8/layout/orgChart1"/>
    <dgm:cxn modelId="{FB42DC0F-4A6F-314C-9773-7C370D2838F6}" type="presParOf" srcId="{25A6A44D-325B-3446-A5F9-137577C6ACE1}" destId="{15DE25EF-AEF1-EC4C-A9CC-3957304ECF07}" srcOrd="2" destOrd="0" presId="urn:microsoft.com/office/officeart/2005/8/layout/orgChart1"/>
    <dgm:cxn modelId="{675BF9C3-4B8D-8040-A847-7B61C4D97841}" type="presParOf" srcId="{B8725ADC-BFE7-3242-B8D8-4803D985CB22}" destId="{576D4D09-5BF0-534A-AD13-F360325B0449}" srcOrd="2" destOrd="0" presId="urn:microsoft.com/office/officeart/2005/8/layout/orgChart1"/>
    <dgm:cxn modelId="{D38469EF-7916-A34F-8B60-8C15A615A782}" type="presParOf" srcId="{FE0CCD2D-B554-D244-B594-DAD09ACA331F}" destId="{1A5ECE0F-3E82-314D-B01F-8C70E4D86714}" srcOrd="2" destOrd="0" presId="urn:microsoft.com/office/officeart/2005/8/layout/orgChart1"/>
    <dgm:cxn modelId="{C02013B6-6508-6140-8C69-A8B0BB5217E0}" type="presParOf" srcId="{FE0CCD2D-B554-D244-B594-DAD09ACA331F}" destId="{FCA808B8-AF44-804F-B3E5-5CFD753C1402}" srcOrd="3" destOrd="0" presId="urn:microsoft.com/office/officeart/2005/8/layout/orgChart1"/>
    <dgm:cxn modelId="{E02EA2AD-4865-914F-BF1C-9F5237BE4C03}" type="presParOf" srcId="{FCA808B8-AF44-804F-B3E5-5CFD753C1402}" destId="{A9ACEE39-BD36-AC4C-9EB9-3F8A58522542}" srcOrd="0" destOrd="0" presId="urn:microsoft.com/office/officeart/2005/8/layout/orgChart1"/>
    <dgm:cxn modelId="{CE826139-5EFD-9F47-B5A8-977C416A88B8}" type="presParOf" srcId="{A9ACEE39-BD36-AC4C-9EB9-3F8A58522542}" destId="{2F505A92-862D-5847-95CD-912D319C8095}" srcOrd="0" destOrd="0" presId="urn:microsoft.com/office/officeart/2005/8/layout/orgChart1"/>
    <dgm:cxn modelId="{45152658-5752-1E47-B618-C677F5385382}" type="presParOf" srcId="{A9ACEE39-BD36-AC4C-9EB9-3F8A58522542}" destId="{B7AAB6FB-8BB2-B043-8503-898CABA63CAE}" srcOrd="1" destOrd="0" presId="urn:microsoft.com/office/officeart/2005/8/layout/orgChart1"/>
    <dgm:cxn modelId="{22EFAD8C-982F-3C48-86B0-1ED66025E711}" type="presParOf" srcId="{FCA808B8-AF44-804F-B3E5-5CFD753C1402}" destId="{BD7D7EA8-EA3C-504D-8919-F09055328380}" srcOrd="1" destOrd="0" presId="urn:microsoft.com/office/officeart/2005/8/layout/orgChart1"/>
    <dgm:cxn modelId="{4A1B46E7-1CCE-1347-B954-88A018CEE7B1}" type="presParOf" srcId="{BD7D7EA8-EA3C-504D-8919-F09055328380}" destId="{A1A68052-D38E-DD49-8EA1-37EDAB720A75}" srcOrd="0" destOrd="0" presId="urn:microsoft.com/office/officeart/2005/8/layout/orgChart1"/>
    <dgm:cxn modelId="{67587464-31B6-B249-BA7E-3FD30969F7AA}" type="presParOf" srcId="{BD7D7EA8-EA3C-504D-8919-F09055328380}" destId="{F88D274F-09B7-3E45-B416-DC18E500D58B}" srcOrd="1" destOrd="0" presId="urn:microsoft.com/office/officeart/2005/8/layout/orgChart1"/>
    <dgm:cxn modelId="{B548D29A-BE35-2E42-935B-B69E779E5219}" type="presParOf" srcId="{F88D274F-09B7-3E45-B416-DC18E500D58B}" destId="{3CF46858-888A-5E49-99C9-B4DE435800A8}" srcOrd="0" destOrd="0" presId="urn:microsoft.com/office/officeart/2005/8/layout/orgChart1"/>
    <dgm:cxn modelId="{DE0EA817-4052-CC4D-8974-7DA8EAA68246}" type="presParOf" srcId="{3CF46858-888A-5E49-99C9-B4DE435800A8}" destId="{F70D6BE6-4CB8-A149-AE90-F99BC38099AB}" srcOrd="0" destOrd="0" presId="urn:microsoft.com/office/officeart/2005/8/layout/orgChart1"/>
    <dgm:cxn modelId="{7F171FB1-FA5B-FA47-8428-5BEC5B4FCE8F}" type="presParOf" srcId="{3CF46858-888A-5E49-99C9-B4DE435800A8}" destId="{84A063E8-0DC3-2E41-BFCE-855BE1775A20}" srcOrd="1" destOrd="0" presId="urn:microsoft.com/office/officeart/2005/8/layout/orgChart1"/>
    <dgm:cxn modelId="{F029F1A0-6863-D349-8061-8362286CA29D}" type="presParOf" srcId="{F88D274F-09B7-3E45-B416-DC18E500D58B}" destId="{431B240D-D947-9947-A42E-4DF3DACE1A1B}" srcOrd="1" destOrd="0" presId="urn:microsoft.com/office/officeart/2005/8/layout/orgChart1"/>
    <dgm:cxn modelId="{E175253F-56D6-E041-9624-532B86769E1C}" type="presParOf" srcId="{F88D274F-09B7-3E45-B416-DC18E500D58B}" destId="{8E59C253-0ABC-654D-A08F-3DCE02F51705}" srcOrd="2" destOrd="0" presId="urn:microsoft.com/office/officeart/2005/8/layout/orgChart1"/>
    <dgm:cxn modelId="{450CDD6A-18CF-254A-91DB-7A28A6C82115}" type="presParOf" srcId="{FCA808B8-AF44-804F-B3E5-5CFD753C1402}" destId="{B9FA661A-750C-1A4B-A57D-8D706A90F663}" srcOrd="2" destOrd="0" presId="urn:microsoft.com/office/officeart/2005/8/layout/orgChart1"/>
    <dgm:cxn modelId="{8C47FE74-5CDA-6443-B916-B01128C056B3}" type="presParOf" srcId="{FE0CCD2D-B554-D244-B594-DAD09ACA331F}" destId="{1DF72DC4-8DF2-5F44-AB07-4B173E3F7924}" srcOrd="4" destOrd="0" presId="urn:microsoft.com/office/officeart/2005/8/layout/orgChart1"/>
    <dgm:cxn modelId="{C1F28CA1-AC2C-8947-9CEE-1EA7CB382145}" type="presParOf" srcId="{FE0CCD2D-B554-D244-B594-DAD09ACA331F}" destId="{4D567065-EBF9-8E45-BDA0-5795D92F3E8A}" srcOrd="5" destOrd="0" presId="urn:microsoft.com/office/officeart/2005/8/layout/orgChart1"/>
    <dgm:cxn modelId="{88951ABD-AB76-2F4A-B3F9-537F79BCA303}" type="presParOf" srcId="{4D567065-EBF9-8E45-BDA0-5795D92F3E8A}" destId="{D36B1CA1-2FDC-AF4E-8667-4BF1F7029A72}" srcOrd="0" destOrd="0" presId="urn:microsoft.com/office/officeart/2005/8/layout/orgChart1"/>
    <dgm:cxn modelId="{FFE2B1B7-72C0-6B48-A81A-71FD8C40EF60}" type="presParOf" srcId="{D36B1CA1-2FDC-AF4E-8667-4BF1F7029A72}" destId="{FE714344-42C0-5C4B-AF17-EAD29B9BE62D}" srcOrd="0" destOrd="0" presId="urn:microsoft.com/office/officeart/2005/8/layout/orgChart1"/>
    <dgm:cxn modelId="{B304F2E1-F29A-004D-BE63-ABF955F74B53}" type="presParOf" srcId="{D36B1CA1-2FDC-AF4E-8667-4BF1F7029A72}" destId="{4401FB90-9672-3C40-8E12-6198FA4DE7CE}" srcOrd="1" destOrd="0" presId="urn:microsoft.com/office/officeart/2005/8/layout/orgChart1"/>
    <dgm:cxn modelId="{504D819D-E5C5-5941-90A1-80A0C7F681DB}" type="presParOf" srcId="{4D567065-EBF9-8E45-BDA0-5795D92F3E8A}" destId="{DA41F915-1EE9-3D4E-B00D-D9490658C76F}" srcOrd="1" destOrd="0" presId="urn:microsoft.com/office/officeart/2005/8/layout/orgChart1"/>
    <dgm:cxn modelId="{16C07388-321D-4A40-B08D-68D70ED4F494}" type="presParOf" srcId="{4D567065-EBF9-8E45-BDA0-5795D92F3E8A}" destId="{8C3D84EE-BEE4-DD4F-ABF3-07442365CF84}" srcOrd="2" destOrd="0" presId="urn:microsoft.com/office/officeart/2005/8/layout/orgChart1"/>
    <dgm:cxn modelId="{3CCDAFF4-916F-5B47-8719-2FD38F79C764}" type="presParOf" srcId="{FE0CCD2D-B554-D244-B594-DAD09ACA331F}" destId="{C1092BBD-6BF7-3048-99E4-D33922B94CC4}" srcOrd="6" destOrd="0" presId="urn:microsoft.com/office/officeart/2005/8/layout/orgChart1"/>
    <dgm:cxn modelId="{696FECE2-DC8A-1C40-9CC2-8C1114F45CFA}" type="presParOf" srcId="{FE0CCD2D-B554-D244-B594-DAD09ACA331F}" destId="{C858FBA7-6498-044D-B50D-1B0D5C9EBE5F}" srcOrd="7" destOrd="0" presId="urn:microsoft.com/office/officeart/2005/8/layout/orgChart1"/>
    <dgm:cxn modelId="{F39B4149-D405-E745-B8CA-A26FE3261BF3}" type="presParOf" srcId="{C858FBA7-6498-044D-B50D-1B0D5C9EBE5F}" destId="{9A8887C7-851B-5646-8E60-7A277BBFD6C0}" srcOrd="0" destOrd="0" presId="urn:microsoft.com/office/officeart/2005/8/layout/orgChart1"/>
    <dgm:cxn modelId="{1651A80B-8EB6-ED49-A01D-A95E1E06E2EC}" type="presParOf" srcId="{9A8887C7-851B-5646-8E60-7A277BBFD6C0}" destId="{C1239484-923A-C04D-8B15-2B2442FC204D}" srcOrd="0" destOrd="0" presId="urn:microsoft.com/office/officeart/2005/8/layout/orgChart1"/>
    <dgm:cxn modelId="{6B530AE0-7D82-E849-9CE4-DF40C93EFE4D}" type="presParOf" srcId="{9A8887C7-851B-5646-8E60-7A277BBFD6C0}" destId="{302B5EA7-9386-B44C-B081-4144B7E15D4F}" srcOrd="1" destOrd="0" presId="urn:microsoft.com/office/officeart/2005/8/layout/orgChart1"/>
    <dgm:cxn modelId="{BF71D4C1-2487-1D4E-9DC0-53174A408C29}" type="presParOf" srcId="{C858FBA7-6498-044D-B50D-1B0D5C9EBE5F}" destId="{906C027E-9741-ED4E-ADFF-6DDDEF3F815C}" srcOrd="1" destOrd="0" presId="urn:microsoft.com/office/officeart/2005/8/layout/orgChart1"/>
    <dgm:cxn modelId="{3BDB80F3-A255-5548-AD47-9F034A9198F1}" type="presParOf" srcId="{C858FBA7-6498-044D-B50D-1B0D5C9EBE5F}" destId="{95C2F2C6-08A9-DE46-AA9E-B862B16C848E}" srcOrd="2" destOrd="0" presId="urn:microsoft.com/office/officeart/2005/8/layout/orgChart1"/>
    <dgm:cxn modelId="{C0F61B65-185E-CF48-B5C1-6B6B609B8086}" type="presParOf" srcId="{6E194AE5-462A-1740-9C3A-AB49BC8D0DA3}" destId="{C36AD950-8146-E74D-9702-C442325958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ACDD65-6FB9-574E-AFF3-797D81E374B6}" type="doc">
      <dgm:prSet loTypeId="urn:microsoft.com/office/officeart/2005/8/layout/radial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EEFB8116-7B24-DF46-BB1B-74CB0CAB37F6}">
      <dgm:prSet/>
      <dgm:spPr/>
      <dgm:t>
        <a:bodyPr/>
        <a:lstStyle/>
        <a:p>
          <a:r>
            <a:rPr lang="es-MX"/>
            <a:t>BENEFICIOS</a:t>
          </a:r>
        </a:p>
      </dgm:t>
    </dgm:pt>
    <dgm:pt modelId="{3A6F3600-BF08-2F45-BEB8-9E971EFA34D9}" type="parTrans" cxnId="{7C5197E4-D6AC-2A40-A01B-AA4FA3DAFE4B}">
      <dgm:prSet/>
      <dgm:spPr/>
      <dgm:t>
        <a:bodyPr/>
        <a:lstStyle/>
        <a:p>
          <a:endParaRPr lang="es-MX"/>
        </a:p>
      </dgm:t>
    </dgm:pt>
    <dgm:pt modelId="{6EB63054-403F-3E41-A255-F4AF814848B4}" type="sibTrans" cxnId="{7C5197E4-D6AC-2A40-A01B-AA4FA3DAFE4B}">
      <dgm:prSet/>
      <dgm:spPr/>
      <dgm:t>
        <a:bodyPr/>
        <a:lstStyle/>
        <a:p>
          <a:endParaRPr lang="es-MX"/>
        </a:p>
      </dgm:t>
    </dgm:pt>
    <dgm:pt modelId="{C0B72E2D-5304-A342-A016-94E1E1F08150}">
      <dgm:prSet/>
      <dgm:spPr/>
      <dgm:t>
        <a:bodyPr/>
        <a:lstStyle/>
        <a:p>
          <a:r>
            <a:rPr lang="es-MX"/>
            <a:t>Aumento de productividad (al perder el miedo)</a:t>
          </a:r>
        </a:p>
      </dgm:t>
    </dgm:pt>
    <dgm:pt modelId="{EACDE4A3-95A1-854C-8438-9C0F1E1F6446}" type="parTrans" cxnId="{E0ED8C1D-6327-B943-9D2D-6976B2F53760}">
      <dgm:prSet/>
      <dgm:spPr/>
      <dgm:t>
        <a:bodyPr/>
        <a:lstStyle/>
        <a:p>
          <a:endParaRPr lang="es-MX"/>
        </a:p>
      </dgm:t>
    </dgm:pt>
    <dgm:pt modelId="{A298AF47-734C-A34F-9903-E638EA781698}" type="sibTrans" cxnId="{E0ED8C1D-6327-B943-9D2D-6976B2F53760}">
      <dgm:prSet/>
      <dgm:spPr/>
      <dgm:t>
        <a:bodyPr/>
        <a:lstStyle/>
        <a:p>
          <a:endParaRPr lang="es-MX"/>
        </a:p>
      </dgm:t>
    </dgm:pt>
    <dgm:pt modelId="{B2652231-8FCC-A948-92EC-42FCDF2E7176}">
      <dgm:prSet/>
      <dgm:spPr/>
      <dgm:t>
        <a:bodyPr/>
        <a:lstStyle/>
        <a:p>
          <a:r>
            <a:rPr lang="es-MX" dirty="0"/>
            <a:t>Reducción de incidencias en la operación aduanera</a:t>
          </a:r>
        </a:p>
      </dgm:t>
    </dgm:pt>
    <dgm:pt modelId="{F6C08F53-9884-9246-B001-C55EA4954B93}" type="parTrans" cxnId="{D8915FC9-95DB-D14E-B59A-AF416C291AB0}">
      <dgm:prSet/>
      <dgm:spPr/>
      <dgm:t>
        <a:bodyPr/>
        <a:lstStyle/>
        <a:p>
          <a:endParaRPr lang="es-MX"/>
        </a:p>
      </dgm:t>
    </dgm:pt>
    <dgm:pt modelId="{E99896CE-87B5-2D46-BBC1-EB791B6B2CC6}" type="sibTrans" cxnId="{D8915FC9-95DB-D14E-B59A-AF416C291AB0}">
      <dgm:prSet/>
      <dgm:spPr/>
      <dgm:t>
        <a:bodyPr/>
        <a:lstStyle/>
        <a:p>
          <a:endParaRPr lang="es-MX"/>
        </a:p>
      </dgm:t>
    </dgm:pt>
    <dgm:pt modelId="{83CDB0B5-C86C-D142-9194-7EC361413890}">
      <dgm:prSet/>
      <dgm:spPr/>
      <dgm:t>
        <a:bodyPr/>
        <a:lstStyle/>
        <a:p>
          <a:r>
            <a:rPr lang="es-MX"/>
            <a:t>Mayor eficiencia en los procesos</a:t>
          </a:r>
        </a:p>
      </dgm:t>
    </dgm:pt>
    <dgm:pt modelId="{03A57EBB-91CC-CF47-A1C2-B0A29B146F39}" type="parTrans" cxnId="{A49C7F04-F7A5-9245-B1B2-C4EC4DA640C2}">
      <dgm:prSet/>
      <dgm:spPr/>
      <dgm:t>
        <a:bodyPr/>
        <a:lstStyle/>
        <a:p>
          <a:endParaRPr lang="es-MX"/>
        </a:p>
      </dgm:t>
    </dgm:pt>
    <dgm:pt modelId="{B5A1EE15-77E3-3143-B61F-1268B3259729}" type="sibTrans" cxnId="{A49C7F04-F7A5-9245-B1B2-C4EC4DA640C2}">
      <dgm:prSet/>
      <dgm:spPr/>
      <dgm:t>
        <a:bodyPr/>
        <a:lstStyle/>
        <a:p>
          <a:endParaRPr lang="es-MX"/>
        </a:p>
      </dgm:t>
    </dgm:pt>
    <dgm:pt modelId="{F7D54BBF-3665-B848-A1CD-9386C3152884}">
      <dgm:prSet/>
      <dgm:spPr/>
      <dgm:t>
        <a:bodyPr/>
        <a:lstStyle/>
        <a:p>
          <a:r>
            <a:rPr lang="es-MX"/>
            <a:t>Lealtad (ponerse la camiseta)</a:t>
          </a:r>
        </a:p>
      </dgm:t>
    </dgm:pt>
    <dgm:pt modelId="{4B96F011-1397-F944-A990-163BFB75F310}" type="parTrans" cxnId="{8C1900FF-1000-D240-838C-365B831EDD92}">
      <dgm:prSet/>
      <dgm:spPr/>
      <dgm:t>
        <a:bodyPr/>
        <a:lstStyle/>
        <a:p>
          <a:endParaRPr lang="es-MX"/>
        </a:p>
      </dgm:t>
    </dgm:pt>
    <dgm:pt modelId="{75B53AF5-0FB9-1149-8EC3-9E4369F678C6}" type="sibTrans" cxnId="{8C1900FF-1000-D240-838C-365B831EDD92}">
      <dgm:prSet/>
      <dgm:spPr/>
      <dgm:t>
        <a:bodyPr/>
        <a:lstStyle/>
        <a:p>
          <a:endParaRPr lang="es-MX"/>
        </a:p>
      </dgm:t>
    </dgm:pt>
    <dgm:pt modelId="{EE9ACD7B-B541-704E-9459-4AC7256B50CF}">
      <dgm:prSet/>
      <dgm:spPr/>
      <dgm:t>
        <a:bodyPr/>
        <a:lstStyle/>
        <a:p>
          <a:r>
            <a:rPr lang="es-MX"/>
            <a:t>Mayor rentabilidad</a:t>
          </a:r>
        </a:p>
      </dgm:t>
    </dgm:pt>
    <dgm:pt modelId="{9EFD5A77-E19C-5843-A278-571FFCE9F6A1}" type="parTrans" cxnId="{0E349118-7620-4A42-B91C-0F7A5AD365DC}">
      <dgm:prSet/>
      <dgm:spPr/>
      <dgm:t>
        <a:bodyPr/>
        <a:lstStyle/>
        <a:p>
          <a:endParaRPr lang="es-MX"/>
        </a:p>
      </dgm:t>
    </dgm:pt>
    <dgm:pt modelId="{838397F4-39FC-0D44-8F73-E349F8B6720F}" type="sibTrans" cxnId="{0E349118-7620-4A42-B91C-0F7A5AD365DC}">
      <dgm:prSet/>
      <dgm:spPr/>
      <dgm:t>
        <a:bodyPr/>
        <a:lstStyle/>
        <a:p>
          <a:endParaRPr lang="es-MX"/>
        </a:p>
      </dgm:t>
    </dgm:pt>
    <dgm:pt modelId="{F29F98BB-646E-6743-8B91-421EB583DB71}" type="pres">
      <dgm:prSet presAssocID="{F3ACDD65-6FB9-574E-AFF3-797D81E374B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BCD63D-7AE5-D047-81D4-ADBC11B29073}" type="pres">
      <dgm:prSet presAssocID="{EEFB8116-7B24-DF46-BB1B-74CB0CAB37F6}" presName="centerShape" presStyleLbl="node0" presStyleIdx="0" presStyleCnt="1"/>
      <dgm:spPr/>
    </dgm:pt>
    <dgm:pt modelId="{0AD5C320-1A44-864B-8BDC-4AACF50C5492}" type="pres">
      <dgm:prSet presAssocID="{EACDE4A3-95A1-854C-8438-9C0F1E1F6446}" presName="parTrans" presStyleLbl="bgSibTrans2D1" presStyleIdx="0" presStyleCnt="5"/>
      <dgm:spPr/>
    </dgm:pt>
    <dgm:pt modelId="{C8940961-109A-1642-844B-A9C170E077A9}" type="pres">
      <dgm:prSet presAssocID="{C0B72E2D-5304-A342-A016-94E1E1F08150}" presName="node" presStyleLbl="node1" presStyleIdx="0" presStyleCnt="5">
        <dgm:presLayoutVars>
          <dgm:bulletEnabled val="1"/>
        </dgm:presLayoutVars>
      </dgm:prSet>
      <dgm:spPr/>
    </dgm:pt>
    <dgm:pt modelId="{E486C883-BD52-E941-AFD4-FAFD25D5B1B0}" type="pres">
      <dgm:prSet presAssocID="{F6C08F53-9884-9246-B001-C55EA4954B93}" presName="parTrans" presStyleLbl="bgSibTrans2D1" presStyleIdx="1" presStyleCnt="5"/>
      <dgm:spPr/>
    </dgm:pt>
    <dgm:pt modelId="{18CF812B-8CE0-EB4D-A55E-B43DA012F5E0}" type="pres">
      <dgm:prSet presAssocID="{B2652231-8FCC-A948-92EC-42FCDF2E7176}" presName="node" presStyleLbl="node1" presStyleIdx="1" presStyleCnt="5">
        <dgm:presLayoutVars>
          <dgm:bulletEnabled val="1"/>
        </dgm:presLayoutVars>
      </dgm:prSet>
      <dgm:spPr/>
    </dgm:pt>
    <dgm:pt modelId="{74855A70-4610-144F-A5A3-34EDA0FD4CF0}" type="pres">
      <dgm:prSet presAssocID="{03A57EBB-91CC-CF47-A1C2-B0A29B146F39}" presName="parTrans" presStyleLbl="bgSibTrans2D1" presStyleIdx="2" presStyleCnt="5"/>
      <dgm:spPr/>
    </dgm:pt>
    <dgm:pt modelId="{34753062-58CD-BD46-A7BC-D256EC5FBE31}" type="pres">
      <dgm:prSet presAssocID="{83CDB0B5-C86C-D142-9194-7EC361413890}" presName="node" presStyleLbl="node1" presStyleIdx="2" presStyleCnt="5">
        <dgm:presLayoutVars>
          <dgm:bulletEnabled val="1"/>
        </dgm:presLayoutVars>
      </dgm:prSet>
      <dgm:spPr/>
    </dgm:pt>
    <dgm:pt modelId="{FB623C58-D84A-C244-8CF8-DA95C631625F}" type="pres">
      <dgm:prSet presAssocID="{4B96F011-1397-F944-A990-163BFB75F310}" presName="parTrans" presStyleLbl="bgSibTrans2D1" presStyleIdx="3" presStyleCnt="5"/>
      <dgm:spPr/>
    </dgm:pt>
    <dgm:pt modelId="{C08FE374-1F93-D745-BC52-CAB2D225BFA3}" type="pres">
      <dgm:prSet presAssocID="{F7D54BBF-3665-B848-A1CD-9386C3152884}" presName="node" presStyleLbl="node1" presStyleIdx="3" presStyleCnt="5">
        <dgm:presLayoutVars>
          <dgm:bulletEnabled val="1"/>
        </dgm:presLayoutVars>
      </dgm:prSet>
      <dgm:spPr/>
    </dgm:pt>
    <dgm:pt modelId="{4326CB9C-5600-2041-9485-06A52A7D34CE}" type="pres">
      <dgm:prSet presAssocID="{9EFD5A77-E19C-5843-A278-571FFCE9F6A1}" presName="parTrans" presStyleLbl="bgSibTrans2D1" presStyleIdx="4" presStyleCnt="5"/>
      <dgm:spPr/>
    </dgm:pt>
    <dgm:pt modelId="{A2376E91-871C-454D-8A80-2A4C77F1D8C0}" type="pres">
      <dgm:prSet presAssocID="{EE9ACD7B-B541-704E-9459-4AC7256B50CF}" presName="node" presStyleLbl="node1" presStyleIdx="4" presStyleCnt="5">
        <dgm:presLayoutVars>
          <dgm:bulletEnabled val="1"/>
        </dgm:presLayoutVars>
      </dgm:prSet>
      <dgm:spPr/>
    </dgm:pt>
  </dgm:ptLst>
  <dgm:cxnLst>
    <dgm:cxn modelId="{A49C7F04-F7A5-9245-B1B2-C4EC4DA640C2}" srcId="{EEFB8116-7B24-DF46-BB1B-74CB0CAB37F6}" destId="{83CDB0B5-C86C-D142-9194-7EC361413890}" srcOrd="2" destOrd="0" parTransId="{03A57EBB-91CC-CF47-A1C2-B0A29B146F39}" sibTransId="{B5A1EE15-77E3-3143-B61F-1268B3259729}"/>
    <dgm:cxn modelId="{458E0F0D-F860-D341-AF8A-C7BC48A61833}" type="presOf" srcId="{EE9ACD7B-B541-704E-9459-4AC7256B50CF}" destId="{A2376E91-871C-454D-8A80-2A4C77F1D8C0}" srcOrd="0" destOrd="0" presId="urn:microsoft.com/office/officeart/2005/8/layout/radial4"/>
    <dgm:cxn modelId="{0E349118-7620-4A42-B91C-0F7A5AD365DC}" srcId="{EEFB8116-7B24-DF46-BB1B-74CB0CAB37F6}" destId="{EE9ACD7B-B541-704E-9459-4AC7256B50CF}" srcOrd="4" destOrd="0" parTransId="{9EFD5A77-E19C-5843-A278-571FFCE9F6A1}" sibTransId="{838397F4-39FC-0D44-8F73-E349F8B6720F}"/>
    <dgm:cxn modelId="{2626BD1B-409B-0C4B-BF30-F475C7A85F1D}" type="presOf" srcId="{9EFD5A77-E19C-5843-A278-571FFCE9F6A1}" destId="{4326CB9C-5600-2041-9485-06A52A7D34CE}" srcOrd="0" destOrd="0" presId="urn:microsoft.com/office/officeart/2005/8/layout/radial4"/>
    <dgm:cxn modelId="{E0ED8C1D-6327-B943-9D2D-6976B2F53760}" srcId="{EEFB8116-7B24-DF46-BB1B-74CB0CAB37F6}" destId="{C0B72E2D-5304-A342-A016-94E1E1F08150}" srcOrd="0" destOrd="0" parTransId="{EACDE4A3-95A1-854C-8438-9C0F1E1F6446}" sibTransId="{A298AF47-734C-A34F-9903-E638EA781698}"/>
    <dgm:cxn modelId="{4DF4373A-F46B-D442-B936-55264158EBD4}" type="presOf" srcId="{F7D54BBF-3665-B848-A1CD-9386C3152884}" destId="{C08FE374-1F93-D745-BC52-CAB2D225BFA3}" srcOrd="0" destOrd="0" presId="urn:microsoft.com/office/officeart/2005/8/layout/radial4"/>
    <dgm:cxn modelId="{9D40F262-B25C-2D48-9924-E9C1B49CDA85}" type="presOf" srcId="{EACDE4A3-95A1-854C-8438-9C0F1E1F6446}" destId="{0AD5C320-1A44-864B-8BDC-4AACF50C5492}" srcOrd="0" destOrd="0" presId="urn:microsoft.com/office/officeart/2005/8/layout/radial4"/>
    <dgm:cxn modelId="{EFC0F147-AA04-FE4C-B0BF-C7F1F9CDD8FA}" type="presOf" srcId="{F3ACDD65-6FB9-574E-AFF3-797D81E374B6}" destId="{F29F98BB-646E-6743-8B91-421EB583DB71}" srcOrd="0" destOrd="0" presId="urn:microsoft.com/office/officeart/2005/8/layout/radial4"/>
    <dgm:cxn modelId="{E84C426C-E501-DE4F-8EEA-3AC745B94383}" type="presOf" srcId="{C0B72E2D-5304-A342-A016-94E1E1F08150}" destId="{C8940961-109A-1642-844B-A9C170E077A9}" srcOrd="0" destOrd="0" presId="urn:microsoft.com/office/officeart/2005/8/layout/radial4"/>
    <dgm:cxn modelId="{2BDE9052-67D8-9A41-A546-81B0DE2478EA}" type="presOf" srcId="{03A57EBB-91CC-CF47-A1C2-B0A29B146F39}" destId="{74855A70-4610-144F-A5A3-34EDA0FD4CF0}" srcOrd="0" destOrd="0" presId="urn:microsoft.com/office/officeart/2005/8/layout/radial4"/>
    <dgm:cxn modelId="{D5600754-ECFF-D642-BE7E-D3257D3284B9}" type="presOf" srcId="{EEFB8116-7B24-DF46-BB1B-74CB0CAB37F6}" destId="{CBBCD63D-7AE5-D047-81D4-ADBC11B29073}" srcOrd="0" destOrd="0" presId="urn:microsoft.com/office/officeart/2005/8/layout/radial4"/>
    <dgm:cxn modelId="{1ACC6D78-69C0-D44B-8078-4DA5A23FD1BA}" type="presOf" srcId="{B2652231-8FCC-A948-92EC-42FCDF2E7176}" destId="{18CF812B-8CE0-EB4D-A55E-B43DA012F5E0}" srcOrd="0" destOrd="0" presId="urn:microsoft.com/office/officeart/2005/8/layout/radial4"/>
    <dgm:cxn modelId="{6A6919A6-8590-5545-BC33-4C31897D740F}" type="presOf" srcId="{4B96F011-1397-F944-A990-163BFB75F310}" destId="{FB623C58-D84A-C244-8CF8-DA95C631625F}" srcOrd="0" destOrd="0" presId="urn:microsoft.com/office/officeart/2005/8/layout/radial4"/>
    <dgm:cxn modelId="{9F1EA9AF-73B9-1242-92FB-D0DE09410F2B}" type="presOf" srcId="{83CDB0B5-C86C-D142-9194-7EC361413890}" destId="{34753062-58CD-BD46-A7BC-D256EC5FBE31}" srcOrd="0" destOrd="0" presId="urn:microsoft.com/office/officeart/2005/8/layout/radial4"/>
    <dgm:cxn modelId="{78F79DBF-233B-6E41-8150-615B57526DF0}" type="presOf" srcId="{F6C08F53-9884-9246-B001-C55EA4954B93}" destId="{E486C883-BD52-E941-AFD4-FAFD25D5B1B0}" srcOrd="0" destOrd="0" presId="urn:microsoft.com/office/officeart/2005/8/layout/radial4"/>
    <dgm:cxn modelId="{D8915FC9-95DB-D14E-B59A-AF416C291AB0}" srcId="{EEFB8116-7B24-DF46-BB1B-74CB0CAB37F6}" destId="{B2652231-8FCC-A948-92EC-42FCDF2E7176}" srcOrd="1" destOrd="0" parTransId="{F6C08F53-9884-9246-B001-C55EA4954B93}" sibTransId="{E99896CE-87B5-2D46-BBC1-EB791B6B2CC6}"/>
    <dgm:cxn modelId="{7C5197E4-D6AC-2A40-A01B-AA4FA3DAFE4B}" srcId="{F3ACDD65-6FB9-574E-AFF3-797D81E374B6}" destId="{EEFB8116-7B24-DF46-BB1B-74CB0CAB37F6}" srcOrd="0" destOrd="0" parTransId="{3A6F3600-BF08-2F45-BEB8-9E971EFA34D9}" sibTransId="{6EB63054-403F-3E41-A255-F4AF814848B4}"/>
    <dgm:cxn modelId="{8C1900FF-1000-D240-838C-365B831EDD92}" srcId="{EEFB8116-7B24-DF46-BB1B-74CB0CAB37F6}" destId="{F7D54BBF-3665-B848-A1CD-9386C3152884}" srcOrd="3" destOrd="0" parTransId="{4B96F011-1397-F944-A990-163BFB75F310}" sibTransId="{75B53AF5-0FB9-1149-8EC3-9E4369F678C6}"/>
    <dgm:cxn modelId="{6566D864-1CBE-BD41-A95A-D1E6500F12DB}" type="presParOf" srcId="{F29F98BB-646E-6743-8B91-421EB583DB71}" destId="{CBBCD63D-7AE5-D047-81D4-ADBC11B29073}" srcOrd="0" destOrd="0" presId="urn:microsoft.com/office/officeart/2005/8/layout/radial4"/>
    <dgm:cxn modelId="{F3CAD68D-4CDE-3D4C-8DE3-9C31F140E65B}" type="presParOf" srcId="{F29F98BB-646E-6743-8B91-421EB583DB71}" destId="{0AD5C320-1A44-864B-8BDC-4AACF50C5492}" srcOrd="1" destOrd="0" presId="urn:microsoft.com/office/officeart/2005/8/layout/radial4"/>
    <dgm:cxn modelId="{7F36FC54-3AC6-8943-AE49-E7FAE1D2DB3D}" type="presParOf" srcId="{F29F98BB-646E-6743-8B91-421EB583DB71}" destId="{C8940961-109A-1642-844B-A9C170E077A9}" srcOrd="2" destOrd="0" presId="urn:microsoft.com/office/officeart/2005/8/layout/radial4"/>
    <dgm:cxn modelId="{C609F018-C826-3C49-ACC5-8E461207EC78}" type="presParOf" srcId="{F29F98BB-646E-6743-8B91-421EB583DB71}" destId="{E486C883-BD52-E941-AFD4-FAFD25D5B1B0}" srcOrd="3" destOrd="0" presId="urn:microsoft.com/office/officeart/2005/8/layout/radial4"/>
    <dgm:cxn modelId="{4C59129A-08A2-894E-B241-716232F6A598}" type="presParOf" srcId="{F29F98BB-646E-6743-8B91-421EB583DB71}" destId="{18CF812B-8CE0-EB4D-A55E-B43DA012F5E0}" srcOrd="4" destOrd="0" presId="urn:microsoft.com/office/officeart/2005/8/layout/radial4"/>
    <dgm:cxn modelId="{9C7BB95E-B3AD-6B46-B2A5-A669D79E0B0F}" type="presParOf" srcId="{F29F98BB-646E-6743-8B91-421EB583DB71}" destId="{74855A70-4610-144F-A5A3-34EDA0FD4CF0}" srcOrd="5" destOrd="0" presId="urn:microsoft.com/office/officeart/2005/8/layout/radial4"/>
    <dgm:cxn modelId="{A5FDD604-609D-7947-8FD3-C8F49616DE8B}" type="presParOf" srcId="{F29F98BB-646E-6743-8B91-421EB583DB71}" destId="{34753062-58CD-BD46-A7BC-D256EC5FBE31}" srcOrd="6" destOrd="0" presId="urn:microsoft.com/office/officeart/2005/8/layout/radial4"/>
    <dgm:cxn modelId="{9DF71296-E0C3-CF40-9D9B-4407F600F07D}" type="presParOf" srcId="{F29F98BB-646E-6743-8B91-421EB583DB71}" destId="{FB623C58-D84A-C244-8CF8-DA95C631625F}" srcOrd="7" destOrd="0" presId="urn:microsoft.com/office/officeart/2005/8/layout/radial4"/>
    <dgm:cxn modelId="{BB21D33B-7853-4141-AB84-4924DD038981}" type="presParOf" srcId="{F29F98BB-646E-6743-8B91-421EB583DB71}" destId="{C08FE374-1F93-D745-BC52-CAB2D225BFA3}" srcOrd="8" destOrd="0" presId="urn:microsoft.com/office/officeart/2005/8/layout/radial4"/>
    <dgm:cxn modelId="{E06D44C8-4ADE-D947-9D69-6CFC5FF51430}" type="presParOf" srcId="{F29F98BB-646E-6743-8B91-421EB583DB71}" destId="{4326CB9C-5600-2041-9485-06A52A7D34CE}" srcOrd="9" destOrd="0" presId="urn:microsoft.com/office/officeart/2005/8/layout/radial4"/>
    <dgm:cxn modelId="{F5BBBBB5-7D2E-B448-95B7-EA5E801ADD04}" type="presParOf" srcId="{F29F98BB-646E-6743-8B91-421EB583DB71}" destId="{A2376E91-871C-454D-8A80-2A4C77F1D8C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4877D0-1A25-8D40-8E75-541691A7C8F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561E28A3-49BD-4843-8B6A-182ED4E5CF45}">
      <dgm:prSet/>
      <dgm:spPr/>
      <dgm:t>
        <a:bodyPr/>
        <a:lstStyle/>
        <a:p>
          <a:r>
            <a:rPr lang="es-MX"/>
            <a:t>KPI´s</a:t>
          </a:r>
        </a:p>
      </dgm:t>
    </dgm:pt>
    <dgm:pt modelId="{E448D049-67BC-2740-9EF0-34ECF28386CD}" type="parTrans" cxnId="{0C5603C4-1504-0943-A0B9-5B9E7C65CA66}">
      <dgm:prSet/>
      <dgm:spPr/>
      <dgm:t>
        <a:bodyPr/>
        <a:lstStyle/>
        <a:p>
          <a:endParaRPr lang="es-MX"/>
        </a:p>
      </dgm:t>
    </dgm:pt>
    <dgm:pt modelId="{2929357E-0B5C-574C-86A3-15B73EF5E6AB}" type="sibTrans" cxnId="{0C5603C4-1504-0943-A0B9-5B9E7C65CA66}">
      <dgm:prSet/>
      <dgm:spPr/>
      <dgm:t>
        <a:bodyPr/>
        <a:lstStyle/>
        <a:p>
          <a:endParaRPr lang="es-MX"/>
        </a:p>
      </dgm:t>
    </dgm:pt>
    <dgm:pt modelId="{C31352F9-1B03-0E47-A6C1-7EB5D23C325C}">
      <dgm:prSet/>
      <dgm:spPr/>
      <dgm:t>
        <a:bodyPr/>
        <a:lstStyle/>
        <a:p>
          <a:r>
            <a:rPr lang="es-MX" dirty="0"/>
            <a:t>Cumplimiento</a:t>
          </a:r>
        </a:p>
      </dgm:t>
    </dgm:pt>
    <dgm:pt modelId="{36751FF1-6C6C-034D-A744-4D0F57921254}" type="parTrans" cxnId="{C143650B-4DFD-4C4E-965A-2D0621880C98}">
      <dgm:prSet/>
      <dgm:spPr/>
      <dgm:t>
        <a:bodyPr/>
        <a:lstStyle/>
        <a:p>
          <a:endParaRPr lang="es-MX"/>
        </a:p>
      </dgm:t>
    </dgm:pt>
    <dgm:pt modelId="{FA0FF42D-E54A-514A-8AB4-EEC8A3540B02}" type="sibTrans" cxnId="{C143650B-4DFD-4C4E-965A-2D0621880C98}">
      <dgm:prSet/>
      <dgm:spPr/>
      <dgm:t>
        <a:bodyPr/>
        <a:lstStyle/>
        <a:p>
          <a:endParaRPr lang="es-MX"/>
        </a:p>
      </dgm:t>
    </dgm:pt>
    <dgm:pt modelId="{0730794C-F52B-6E42-835C-948811827F77}">
      <dgm:prSet/>
      <dgm:spPr/>
      <dgm:t>
        <a:bodyPr/>
        <a:lstStyle/>
        <a:p>
          <a:r>
            <a:rPr lang="es-MX" dirty="0"/>
            <a:t>Retención del aprendizaje</a:t>
          </a:r>
        </a:p>
      </dgm:t>
    </dgm:pt>
    <dgm:pt modelId="{CCDE6000-55CD-094B-AE20-6E6B87AF7FAE}" type="parTrans" cxnId="{EEE8D014-8098-B546-94D3-C15A439BFB41}">
      <dgm:prSet/>
      <dgm:spPr/>
      <dgm:t>
        <a:bodyPr/>
        <a:lstStyle/>
        <a:p>
          <a:endParaRPr lang="es-MX"/>
        </a:p>
      </dgm:t>
    </dgm:pt>
    <dgm:pt modelId="{17FC12A0-0DCF-164B-80A5-DD8116D420E4}" type="sibTrans" cxnId="{EEE8D014-8098-B546-94D3-C15A439BFB41}">
      <dgm:prSet/>
      <dgm:spPr/>
      <dgm:t>
        <a:bodyPr/>
        <a:lstStyle/>
        <a:p>
          <a:endParaRPr lang="es-MX"/>
        </a:p>
      </dgm:t>
    </dgm:pt>
    <dgm:pt modelId="{06C1A6CF-961D-3141-8670-4C61E9F10C98}">
      <dgm:prSet/>
      <dgm:spPr/>
      <dgm:t>
        <a:bodyPr/>
        <a:lstStyle/>
        <a:p>
          <a:r>
            <a:rPr lang="es-MX" dirty="0"/>
            <a:t>Aplicación del aprendizaje (efectividad)</a:t>
          </a:r>
        </a:p>
      </dgm:t>
    </dgm:pt>
    <dgm:pt modelId="{30EF4CDE-34FD-3945-97D6-2B3C91C779CA}" type="parTrans" cxnId="{F1D56B1D-CCEF-6247-9084-A0FEA55D11C0}">
      <dgm:prSet/>
      <dgm:spPr/>
      <dgm:t>
        <a:bodyPr/>
        <a:lstStyle/>
        <a:p>
          <a:endParaRPr lang="es-MX"/>
        </a:p>
      </dgm:t>
    </dgm:pt>
    <dgm:pt modelId="{F21BBC97-FCED-2B41-9520-163AFE4DB57F}" type="sibTrans" cxnId="{F1D56B1D-CCEF-6247-9084-A0FEA55D11C0}">
      <dgm:prSet/>
      <dgm:spPr/>
      <dgm:t>
        <a:bodyPr/>
        <a:lstStyle/>
        <a:p>
          <a:endParaRPr lang="es-MX"/>
        </a:p>
      </dgm:t>
    </dgm:pt>
    <dgm:pt modelId="{0C2353DE-944E-9747-B791-9D80BC6775B1}">
      <dgm:prSet/>
      <dgm:spPr/>
      <dgm:t>
        <a:bodyPr/>
        <a:lstStyle/>
        <a:p>
          <a:r>
            <a:rPr lang="es-MX" dirty="0"/>
            <a:t>Resultados (metas alcanzadas)</a:t>
          </a:r>
        </a:p>
      </dgm:t>
    </dgm:pt>
    <dgm:pt modelId="{F1983E91-3406-794F-965E-B2194C0CADD8}" type="parTrans" cxnId="{62C44985-D834-D642-9B68-62F14CFA1BB4}">
      <dgm:prSet/>
      <dgm:spPr/>
      <dgm:t>
        <a:bodyPr/>
        <a:lstStyle/>
        <a:p>
          <a:endParaRPr lang="es-MX"/>
        </a:p>
      </dgm:t>
    </dgm:pt>
    <dgm:pt modelId="{3D084CAC-688B-6845-98C3-93BFFD50CDB4}" type="sibTrans" cxnId="{62C44985-D834-D642-9B68-62F14CFA1BB4}">
      <dgm:prSet/>
      <dgm:spPr/>
      <dgm:t>
        <a:bodyPr/>
        <a:lstStyle/>
        <a:p>
          <a:endParaRPr lang="es-MX"/>
        </a:p>
      </dgm:t>
    </dgm:pt>
    <dgm:pt modelId="{B96178A5-5AB0-4C41-AA89-A5D559713770}" type="pres">
      <dgm:prSet presAssocID="{844877D0-1A25-8D40-8E75-541691A7C8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6079F5-57E1-254E-BDB3-986AF2C75F8D}" type="pres">
      <dgm:prSet presAssocID="{561E28A3-49BD-4843-8B6A-182ED4E5CF45}" presName="hierRoot1" presStyleCnt="0">
        <dgm:presLayoutVars>
          <dgm:hierBranch val="init"/>
        </dgm:presLayoutVars>
      </dgm:prSet>
      <dgm:spPr/>
    </dgm:pt>
    <dgm:pt modelId="{D364A315-6116-8448-9002-FC49736737F9}" type="pres">
      <dgm:prSet presAssocID="{561E28A3-49BD-4843-8B6A-182ED4E5CF45}" presName="rootComposite1" presStyleCnt="0"/>
      <dgm:spPr/>
    </dgm:pt>
    <dgm:pt modelId="{B8E96277-FAF3-144B-9D18-89FC3B2B39CA}" type="pres">
      <dgm:prSet presAssocID="{561E28A3-49BD-4843-8B6A-182ED4E5CF45}" presName="rootText1" presStyleLbl="node0" presStyleIdx="0" presStyleCnt="1" custLinFactNeighborX="-52448" custLinFactNeighborY="-5516">
        <dgm:presLayoutVars>
          <dgm:chPref val="3"/>
        </dgm:presLayoutVars>
      </dgm:prSet>
      <dgm:spPr/>
    </dgm:pt>
    <dgm:pt modelId="{86C40D46-5C41-6F4F-B098-B6984A7DA89B}" type="pres">
      <dgm:prSet presAssocID="{561E28A3-49BD-4843-8B6A-182ED4E5CF45}" presName="rootConnector1" presStyleLbl="node1" presStyleIdx="0" presStyleCnt="0"/>
      <dgm:spPr/>
    </dgm:pt>
    <dgm:pt modelId="{4B610DC8-39E2-874B-ADBB-A68F84E2A3CB}" type="pres">
      <dgm:prSet presAssocID="{561E28A3-49BD-4843-8B6A-182ED4E5CF45}" presName="hierChild2" presStyleCnt="0"/>
      <dgm:spPr/>
    </dgm:pt>
    <dgm:pt modelId="{DADD3B44-86F2-1547-BE93-D62FEFAA141F}" type="pres">
      <dgm:prSet presAssocID="{36751FF1-6C6C-034D-A744-4D0F57921254}" presName="Name64" presStyleLbl="parChTrans1D2" presStyleIdx="0" presStyleCnt="4"/>
      <dgm:spPr/>
    </dgm:pt>
    <dgm:pt modelId="{817733BD-3511-EE4F-BBA5-5BCE8E505F69}" type="pres">
      <dgm:prSet presAssocID="{C31352F9-1B03-0E47-A6C1-7EB5D23C325C}" presName="hierRoot2" presStyleCnt="0">
        <dgm:presLayoutVars>
          <dgm:hierBranch val="init"/>
        </dgm:presLayoutVars>
      </dgm:prSet>
      <dgm:spPr/>
    </dgm:pt>
    <dgm:pt modelId="{43E40277-3FC8-4B43-A1CC-F9AC042FA398}" type="pres">
      <dgm:prSet presAssocID="{C31352F9-1B03-0E47-A6C1-7EB5D23C325C}" presName="rootComposite" presStyleCnt="0"/>
      <dgm:spPr/>
    </dgm:pt>
    <dgm:pt modelId="{AE1A6787-FAB1-3946-BB9C-C1F33EDC85E9}" type="pres">
      <dgm:prSet presAssocID="{C31352F9-1B03-0E47-A6C1-7EB5D23C325C}" presName="rootText" presStyleLbl="node2" presStyleIdx="0" presStyleCnt="4" custScaleX="189301">
        <dgm:presLayoutVars>
          <dgm:chPref val="3"/>
        </dgm:presLayoutVars>
      </dgm:prSet>
      <dgm:spPr/>
    </dgm:pt>
    <dgm:pt modelId="{D49BE6AF-79B4-114A-90AF-B2B993713484}" type="pres">
      <dgm:prSet presAssocID="{C31352F9-1B03-0E47-A6C1-7EB5D23C325C}" presName="rootConnector" presStyleLbl="node2" presStyleIdx="0" presStyleCnt="4"/>
      <dgm:spPr/>
    </dgm:pt>
    <dgm:pt modelId="{982AE828-111B-F349-8D65-7947194D5D41}" type="pres">
      <dgm:prSet presAssocID="{C31352F9-1B03-0E47-A6C1-7EB5D23C325C}" presName="hierChild4" presStyleCnt="0"/>
      <dgm:spPr/>
    </dgm:pt>
    <dgm:pt modelId="{40B7459D-E09D-8D4A-BBDA-8A5039CF8A23}" type="pres">
      <dgm:prSet presAssocID="{C31352F9-1B03-0E47-A6C1-7EB5D23C325C}" presName="hierChild5" presStyleCnt="0"/>
      <dgm:spPr/>
    </dgm:pt>
    <dgm:pt modelId="{2C93494D-101A-3F47-A159-19546EDE8989}" type="pres">
      <dgm:prSet presAssocID="{CCDE6000-55CD-094B-AE20-6E6B87AF7FAE}" presName="Name64" presStyleLbl="parChTrans1D2" presStyleIdx="1" presStyleCnt="4"/>
      <dgm:spPr/>
    </dgm:pt>
    <dgm:pt modelId="{C53AA283-BAB8-FD49-92C1-83A86202197C}" type="pres">
      <dgm:prSet presAssocID="{0730794C-F52B-6E42-835C-948811827F77}" presName="hierRoot2" presStyleCnt="0">
        <dgm:presLayoutVars>
          <dgm:hierBranch val="init"/>
        </dgm:presLayoutVars>
      </dgm:prSet>
      <dgm:spPr/>
    </dgm:pt>
    <dgm:pt modelId="{6C1F68B9-10A7-F044-BA73-10CA4341EB12}" type="pres">
      <dgm:prSet presAssocID="{0730794C-F52B-6E42-835C-948811827F77}" presName="rootComposite" presStyleCnt="0"/>
      <dgm:spPr/>
    </dgm:pt>
    <dgm:pt modelId="{C158A997-DAE9-CA41-BB06-26329DE9CA8F}" type="pres">
      <dgm:prSet presAssocID="{0730794C-F52B-6E42-835C-948811827F77}" presName="rootText" presStyleLbl="node2" presStyleIdx="1" presStyleCnt="4" custScaleX="188804">
        <dgm:presLayoutVars>
          <dgm:chPref val="3"/>
        </dgm:presLayoutVars>
      </dgm:prSet>
      <dgm:spPr/>
    </dgm:pt>
    <dgm:pt modelId="{04DF443A-3F42-B142-BE01-353968C08708}" type="pres">
      <dgm:prSet presAssocID="{0730794C-F52B-6E42-835C-948811827F77}" presName="rootConnector" presStyleLbl="node2" presStyleIdx="1" presStyleCnt="4"/>
      <dgm:spPr/>
    </dgm:pt>
    <dgm:pt modelId="{6E719122-C366-B945-9330-1CBF4EA13568}" type="pres">
      <dgm:prSet presAssocID="{0730794C-F52B-6E42-835C-948811827F77}" presName="hierChild4" presStyleCnt="0"/>
      <dgm:spPr/>
    </dgm:pt>
    <dgm:pt modelId="{036AE8BC-632B-5A45-A563-812DCC4C8138}" type="pres">
      <dgm:prSet presAssocID="{0730794C-F52B-6E42-835C-948811827F77}" presName="hierChild5" presStyleCnt="0"/>
      <dgm:spPr/>
    </dgm:pt>
    <dgm:pt modelId="{17AA8025-D470-3346-9631-AF30088BA0EF}" type="pres">
      <dgm:prSet presAssocID="{30EF4CDE-34FD-3945-97D6-2B3C91C779CA}" presName="Name64" presStyleLbl="parChTrans1D2" presStyleIdx="2" presStyleCnt="4"/>
      <dgm:spPr/>
    </dgm:pt>
    <dgm:pt modelId="{C29CEADD-3695-634F-9950-743BD4DD5CF4}" type="pres">
      <dgm:prSet presAssocID="{06C1A6CF-961D-3141-8670-4C61E9F10C98}" presName="hierRoot2" presStyleCnt="0">
        <dgm:presLayoutVars>
          <dgm:hierBranch val="init"/>
        </dgm:presLayoutVars>
      </dgm:prSet>
      <dgm:spPr/>
    </dgm:pt>
    <dgm:pt modelId="{84CB2B46-B3C5-0448-B61E-36E4FC8CEA81}" type="pres">
      <dgm:prSet presAssocID="{06C1A6CF-961D-3141-8670-4C61E9F10C98}" presName="rootComposite" presStyleCnt="0"/>
      <dgm:spPr/>
    </dgm:pt>
    <dgm:pt modelId="{2E12B5D5-E2FB-D44C-92FE-34518FCAC9BC}" type="pres">
      <dgm:prSet presAssocID="{06C1A6CF-961D-3141-8670-4C61E9F10C98}" presName="rootText" presStyleLbl="node2" presStyleIdx="2" presStyleCnt="4" custScaleX="189301">
        <dgm:presLayoutVars>
          <dgm:chPref val="3"/>
        </dgm:presLayoutVars>
      </dgm:prSet>
      <dgm:spPr/>
    </dgm:pt>
    <dgm:pt modelId="{A4D36601-C875-2F4E-BF84-327B0A7BD64E}" type="pres">
      <dgm:prSet presAssocID="{06C1A6CF-961D-3141-8670-4C61E9F10C98}" presName="rootConnector" presStyleLbl="node2" presStyleIdx="2" presStyleCnt="4"/>
      <dgm:spPr/>
    </dgm:pt>
    <dgm:pt modelId="{9ACAA77B-07C0-CA49-9B45-279D474F2697}" type="pres">
      <dgm:prSet presAssocID="{06C1A6CF-961D-3141-8670-4C61E9F10C98}" presName="hierChild4" presStyleCnt="0"/>
      <dgm:spPr/>
    </dgm:pt>
    <dgm:pt modelId="{7A87CE35-548D-CC45-95FA-177BA2609BBE}" type="pres">
      <dgm:prSet presAssocID="{06C1A6CF-961D-3141-8670-4C61E9F10C98}" presName="hierChild5" presStyleCnt="0"/>
      <dgm:spPr/>
    </dgm:pt>
    <dgm:pt modelId="{78E00E7D-B6F0-3B4F-83CF-273E402F0CC5}" type="pres">
      <dgm:prSet presAssocID="{F1983E91-3406-794F-965E-B2194C0CADD8}" presName="Name64" presStyleLbl="parChTrans1D2" presStyleIdx="3" presStyleCnt="4"/>
      <dgm:spPr/>
    </dgm:pt>
    <dgm:pt modelId="{6C2137DD-8D9C-3846-AAAC-D874A6994B5A}" type="pres">
      <dgm:prSet presAssocID="{0C2353DE-944E-9747-B791-9D80BC6775B1}" presName="hierRoot2" presStyleCnt="0">
        <dgm:presLayoutVars>
          <dgm:hierBranch val="init"/>
        </dgm:presLayoutVars>
      </dgm:prSet>
      <dgm:spPr/>
    </dgm:pt>
    <dgm:pt modelId="{C73D3BBC-11A7-CB4C-85A5-7AF727579983}" type="pres">
      <dgm:prSet presAssocID="{0C2353DE-944E-9747-B791-9D80BC6775B1}" presName="rootComposite" presStyleCnt="0"/>
      <dgm:spPr/>
    </dgm:pt>
    <dgm:pt modelId="{E086EC63-0D85-8D4F-AD50-1E53D0656B5B}" type="pres">
      <dgm:prSet presAssocID="{0C2353DE-944E-9747-B791-9D80BC6775B1}" presName="rootText" presStyleLbl="node2" presStyleIdx="3" presStyleCnt="4" custScaleX="188804">
        <dgm:presLayoutVars>
          <dgm:chPref val="3"/>
        </dgm:presLayoutVars>
      </dgm:prSet>
      <dgm:spPr/>
    </dgm:pt>
    <dgm:pt modelId="{C63E395B-51EE-EB48-980C-CE6E9D480B47}" type="pres">
      <dgm:prSet presAssocID="{0C2353DE-944E-9747-B791-9D80BC6775B1}" presName="rootConnector" presStyleLbl="node2" presStyleIdx="3" presStyleCnt="4"/>
      <dgm:spPr/>
    </dgm:pt>
    <dgm:pt modelId="{C91BD4D4-FC22-5B41-9029-564730052E0B}" type="pres">
      <dgm:prSet presAssocID="{0C2353DE-944E-9747-B791-9D80BC6775B1}" presName="hierChild4" presStyleCnt="0"/>
      <dgm:spPr/>
    </dgm:pt>
    <dgm:pt modelId="{4056C21E-1B81-1E45-B005-6079BEC301C5}" type="pres">
      <dgm:prSet presAssocID="{0C2353DE-944E-9747-B791-9D80BC6775B1}" presName="hierChild5" presStyleCnt="0"/>
      <dgm:spPr/>
    </dgm:pt>
    <dgm:pt modelId="{70FC9A06-61EF-F24C-A5AA-59A02BEB83D3}" type="pres">
      <dgm:prSet presAssocID="{561E28A3-49BD-4843-8B6A-182ED4E5CF45}" presName="hierChild3" presStyleCnt="0"/>
      <dgm:spPr/>
    </dgm:pt>
  </dgm:ptLst>
  <dgm:cxnLst>
    <dgm:cxn modelId="{B79A5101-4419-F54F-AA90-BF5DFCAE045C}" type="presOf" srcId="{0C2353DE-944E-9747-B791-9D80BC6775B1}" destId="{C63E395B-51EE-EB48-980C-CE6E9D480B47}" srcOrd="1" destOrd="0" presId="urn:microsoft.com/office/officeart/2009/3/layout/HorizontalOrganizationChart"/>
    <dgm:cxn modelId="{C143650B-4DFD-4C4E-965A-2D0621880C98}" srcId="{561E28A3-49BD-4843-8B6A-182ED4E5CF45}" destId="{C31352F9-1B03-0E47-A6C1-7EB5D23C325C}" srcOrd="0" destOrd="0" parTransId="{36751FF1-6C6C-034D-A744-4D0F57921254}" sibTransId="{FA0FF42D-E54A-514A-8AB4-EEC8A3540B02}"/>
    <dgm:cxn modelId="{F4F68013-2C91-6A45-84F6-B454222C9E29}" type="presOf" srcId="{F1983E91-3406-794F-965E-B2194C0CADD8}" destId="{78E00E7D-B6F0-3B4F-83CF-273E402F0CC5}" srcOrd="0" destOrd="0" presId="urn:microsoft.com/office/officeart/2009/3/layout/HorizontalOrganizationChart"/>
    <dgm:cxn modelId="{EEE8D014-8098-B546-94D3-C15A439BFB41}" srcId="{561E28A3-49BD-4843-8B6A-182ED4E5CF45}" destId="{0730794C-F52B-6E42-835C-948811827F77}" srcOrd="1" destOrd="0" parTransId="{CCDE6000-55CD-094B-AE20-6E6B87AF7FAE}" sibTransId="{17FC12A0-0DCF-164B-80A5-DD8116D420E4}"/>
    <dgm:cxn modelId="{F1D56B1D-CCEF-6247-9084-A0FEA55D11C0}" srcId="{561E28A3-49BD-4843-8B6A-182ED4E5CF45}" destId="{06C1A6CF-961D-3141-8670-4C61E9F10C98}" srcOrd="2" destOrd="0" parTransId="{30EF4CDE-34FD-3945-97D6-2B3C91C779CA}" sibTransId="{F21BBC97-FCED-2B41-9520-163AFE4DB57F}"/>
    <dgm:cxn modelId="{D74E8F3F-2CC9-934F-8765-16A5086426E5}" type="presOf" srcId="{06C1A6CF-961D-3141-8670-4C61E9F10C98}" destId="{2E12B5D5-E2FB-D44C-92FE-34518FCAC9BC}" srcOrd="0" destOrd="0" presId="urn:microsoft.com/office/officeart/2009/3/layout/HorizontalOrganizationChart"/>
    <dgm:cxn modelId="{361DDC6A-7B27-9049-AA10-20F14D55C60A}" type="presOf" srcId="{30EF4CDE-34FD-3945-97D6-2B3C91C779CA}" destId="{17AA8025-D470-3346-9631-AF30088BA0EF}" srcOrd="0" destOrd="0" presId="urn:microsoft.com/office/officeart/2009/3/layout/HorizontalOrganizationChart"/>
    <dgm:cxn modelId="{11942E6B-C5EA-3143-B975-94B1B65C620E}" type="presOf" srcId="{C31352F9-1B03-0E47-A6C1-7EB5D23C325C}" destId="{D49BE6AF-79B4-114A-90AF-B2B993713484}" srcOrd="1" destOrd="0" presId="urn:microsoft.com/office/officeart/2009/3/layout/HorizontalOrganizationChart"/>
    <dgm:cxn modelId="{88D6BD4C-6F00-3648-BFCC-0806DC69A786}" type="presOf" srcId="{C31352F9-1B03-0E47-A6C1-7EB5D23C325C}" destId="{AE1A6787-FAB1-3946-BB9C-C1F33EDC85E9}" srcOrd="0" destOrd="0" presId="urn:microsoft.com/office/officeart/2009/3/layout/HorizontalOrganizationChart"/>
    <dgm:cxn modelId="{3578926E-71DA-0B4B-A778-B2A38F7A5350}" type="presOf" srcId="{CCDE6000-55CD-094B-AE20-6E6B87AF7FAE}" destId="{2C93494D-101A-3F47-A159-19546EDE8989}" srcOrd="0" destOrd="0" presId="urn:microsoft.com/office/officeart/2009/3/layout/HorizontalOrganizationChart"/>
    <dgm:cxn modelId="{5AACBE7B-B5EA-CB4E-BE11-567450E097B1}" type="presOf" srcId="{0C2353DE-944E-9747-B791-9D80BC6775B1}" destId="{E086EC63-0D85-8D4F-AD50-1E53D0656B5B}" srcOrd="0" destOrd="0" presId="urn:microsoft.com/office/officeart/2009/3/layout/HorizontalOrganizationChart"/>
    <dgm:cxn modelId="{6FCBE17D-9DB4-8D44-85DD-B61549796A46}" type="presOf" srcId="{36751FF1-6C6C-034D-A744-4D0F57921254}" destId="{DADD3B44-86F2-1547-BE93-D62FEFAA141F}" srcOrd="0" destOrd="0" presId="urn:microsoft.com/office/officeart/2009/3/layout/HorizontalOrganizationChart"/>
    <dgm:cxn modelId="{00295B7E-A9FF-8346-8FA7-8AE41998ACE5}" type="presOf" srcId="{0730794C-F52B-6E42-835C-948811827F77}" destId="{C158A997-DAE9-CA41-BB06-26329DE9CA8F}" srcOrd="0" destOrd="0" presId="urn:microsoft.com/office/officeart/2009/3/layout/HorizontalOrganizationChart"/>
    <dgm:cxn modelId="{62C44985-D834-D642-9B68-62F14CFA1BB4}" srcId="{561E28A3-49BD-4843-8B6A-182ED4E5CF45}" destId="{0C2353DE-944E-9747-B791-9D80BC6775B1}" srcOrd="3" destOrd="0" parTransId="{F1983E91-3406-794F-965E-B2194C0CADD8}" sibTransId="{3D084CAC-688B-6845-98C3-93BFFD50CDB4}"/>
    <dgm:cxn modelId="{DF89CC9B-7951-4D42-A15C-85674E9E5744}" type="presOf" srcId="{561E28A3-49BD-4843-8B6A-182ED4E5CF45}" destId="{86C40D46-5C41-6F4F-B098-B6984A7DA89B}" srcOrd="1" destOrd="0" presId="urn:microsoft.com/office/officeart/2009/3/layout/HorizontalOrganizationChart"/>
    <dgm:cxn modelId="{E4BD07BD-9A01-6341-9909-AA094E30ACDE}" type="presOf" srcId="{0730794C-F52B-6E42-835C-948811827F77}" destId="{04DF443A-3F42-B142-BE01-353968C08708}" srcOrd="1" destOrd="0" presId="urn:microsoft.com/office/officeart/2009/3/layout/HorizontalOrganizationChart"/>
    <dgm:cxn modelId="{0C5603C4-1504-0943-A0B9-5B9E7C65CA66}" srcId="{844877D0-1A25-8D40-8E75-541691A7C8FA}" destId="{561E28A3-49BD-4843-8B6A-182ED4E5CF45}" srcOrd="0" destOrd="0" parTransId="{E448D049-67BC-2740-9EF0-34ECF28386CD}" sibTransId="{2929357E-0B5C-574C-86A3-15B73EF5E6AB}"/>
    <dgm:cxn modelId="{E9A3E4C4-46DA-7748-8551-E1F3F2BFC026}" type="presOf" srcId="{06C1A6CF-961D-3141-8670-4C61E9F10C98}" destId="{A4D36601-C875-2F4E-BF84-327B0A7BD64E}" srcOrd="1" destOrd="0" presId="urn:microsoft.com/office/officeart/2009/3/layout/HorizontalOrganizationChart"/>
    <dgm:cxn modelId="{9A035DC8-D394-3D4F-AABE-C557296E0FCA}" type="presOf" srcId="{561E28A3-49BD-4843-8B6A-182ED4E5CF45}" destId="{B8E96277-FAF3-144B-9D18-89FC3B2B39CA}" srcOrd="0" destOrd="0" presId="urn:microsoft.com/office/officeart/2009/3/layout/HorizontalOrganizationChart"/>
    <dgm:cxn modelId="{A93750E5-EF60-5E46-AC87-ABECA2DA2767}" type="presOf" srcId="{844877D0-1A25-8D40-8E75-541691A7C8FA}" destId="{B96178A5-5AB0-4C41-AA89-A5D559713770}" srcOrd="0" destOrd="0" presId="urn:microsoft.com/office/officeart/2009/3/layout/HorizontalOrganizationChart"/>
    <dgm:cxn modelId="{5C638419-8F91-E645-99E9-3853347D9E47}" type="presParOf" srcId="{B96178A5-5AB0-4C41-AA89-A5D559713770}" destId="{876079F5-57E1-254E-BDB3-986AF2C75F8D}" srcOrd="0" destOrd="0" presId="urn:microsoft.com/office/officeart/2009/3/layout/HorizontalOrganizationChart"/>
    <dgm:cxn modelId="{0B2E1AE3-6F75-F84F-9C70-F8823455DE54}" type="presParOf" srcId="{876079F5-57E1-254E-BDB3-986AF2C75F8D}" destId="{D364A315-6116-8448-9002-FC49736737F9}" srcOrd="0" destOrd="0" presId="urn:microsoft.com/office/officeart/2009/3/layout/HorizontalOrganizationChart"/>
    <dgm:cxn modelId="{4C7B85D7-6F35-2D42-8A57-D86E707A63FE}" type="presParOf" srcId="{D364A315-6116-8448-9002-FC49736737F9}" destId="{B8E96277-FAF3-144B-9D18-89FC3B2B39CA}" srcOrd="0" destOrd="0" presId="urn:microsoft.com/office/officeart/2009/3/layout/HorizontalOrganizationChart"/>
    <dgm:cxn modelId="{870AA271-72AD-3A40-B9A6-3C0C01727510}" type="presParOf" srcId="{D364A315-6116-8448-9002-FC49736737F9}" destId="{86C40D46-5C41-6F4F-B098-B6984A7DA89B}" srcOrd="1" destOrd="0" presId="urn:microsoft.com/office/officeart/2009/3/layout/HorizontalOrganizationChart"/>
    <dgm:cxn modelId="{FFA0DB4E-4C4D-344C-A72B-1DE357EF8731}" type="presParOf" srcId="{876079F5-57E1-254E-BDB3-986AF2C75F8D}" destId="{4B610DC8-39E2-874B-ADBB-A68F84E2A3CB}" srcOrd="1" destOrd="0" presId="urn:microsoft.com/office/officeart/2009/3/layout/HorizontalOrganizationChart"/>
    <dgm:cxn modelId="{B9FD0C80-FE6B-1A4E-A87E-B3C6B7F5758C}" type="presParOf" srcId="{4B610DC8-39E2-874B-ADBB-A68F84E2A3CB}" destId="{DADD3B44-86F2-1547-BE93-D62FEFAA141F}" srcOrd="0" destOrd="0" presId="urn:microsoft.com/office/officeart/2009/3/layout/HorizontalOrganizationChart"/>
    <dgm:cxn modelId="{64A99A5C-2160-6C40-B35A-3B3DFF62C765}" type="presParOf" srcId="{4B610DC8-39E2-874B-ADBB-A68F84E2A3CB}" destId="{817733BD-3511-EE4F-BBA5-5BCE8E505F69}" srcOrd="1" destOrd="0" presId="urn:microsoft.com/office/officeart/2009/3/layout/HorizontalOrganizationChart"/>
    <dgm:cxn modelId="{358EB7A5-2A9B-ED40-9493-989A5CFF294B}" type="presParOf" srcId="{817733BD-3511-EE4F-BBA5-5BCE8E505F69}" destId="{43E40277-3FC8-4B43-A1CC-F9AC042FA398}" srcOrd="0" destOrd="0" presId="urn:microsoft.com/office/officeart/2009/3/layout/HorizontalOrganizationChart"/>
    <dgm:cxn modelId="{8B2510E1-CE2B-8F41-B97A-B02ACC8D14EC}" type="presParOf" srcId="{43E40277-3FC8-4B43-A1CC-F9AC042FA398}" destId="{AE1A6787-FAB1-3946-BB9C-C1F33EDC85E9}" srcOrd="0" destOrd="0" presId="urn:microsoft.com/office/officeart/2009/3/layout/HorizontalOrganizationChart"/>
    <dgm:cxn modelId="{06E1FB4F-AEE1-FF44-8335-CA3BC3B9FDBA}" type="presParOf" srcId="{43E40277-3FC8-4B43-A1CC-F9AC042FA398}" destId="{D49BE6AF-79B4-114A-90AF-B2B993713484}" srcOrd="1" destOrd="0" presId="urn:microsoft.com/office/officeart/2009/3/layout/HorizontalOrganizationChart"/>
    <dgm:cxn modelId="{5B5B9ABA-0863-E641-BE00-5D6DB27B180B}" type="presParOf" srcId="{817733BD-3511-EE4F-BBA5-5BCE8E505F69}" destId="{982AE828-111B-F349-8D65-7947194D5D41}" srcOrd="1" destOrd="0" presId="urn:microsoft.com/office/officeart/2009/3/layout/HorizontalOrganizationChart"/>
    <dgm:cxn modelId="{17A648EC-2E5C-324B-BBD1-FDAC1F9D7F77}" type="presParOf" srcId="{817733BD-3511-EE4F-BBA5-5BCE8E505F69}" destId="{40B7459D-E09D-8D4A-BBDA-8A5039CF8A23}" srcOrd="2" destOrd="0" presId="urn:microsoft.com/office/officeart/2009/3/layout/HorizontalOrganizationChart"/>
    <dgm:cxn modelId="{BFFDEDF6-58A5-7E46-978A-17DC6ECDD64E}" type="presParOf" srcId="{4B610DC8-39E2-874B-ADBB-A68F84E2A3CB}" destId="{2C93494D-101A-3F47-A159-19546EDE8989}" srcOrd="2" destOrd="0" presId="urn:microsoft.com/office/officeart/2009/3/layout/HorizontalOrganizationChart"/>
    <dgm:cxn modelId="{28E56188-764D-8C4A-8B86-406B60C72DEB}" type="presParOf" srcId="{4B610DC8-39E2-874B-ADBB-A68F84E2A3CB}" destId="{C53AA283-BAB8-FD49-92C1-83A86202197C}" srcOrd="3" destOrd="0" presId="urn:microsoft.com/office/officeart/2009/3/layout/HorizontalOrganizationChart"/>
    <dgm:cxn modelId="{9975053E-86BD-5343-ADF4-550B4FE24CD9}" type="presParOf" srcId="{C53AA283-BAB8-FD49-92C1-83A86202197C}" destId="{6C1F68B9-10A7-F044-BA73-10CA4341EB12}" srcOrd="0" destOrd="0" presId="urn:microsoft.com/office/officeart/2009/3/layout/HorizontalOrganizationChart"/>
    <dgm:cxn modelId="{0EE3BDA4-E0FB-E942-B8B4-B03D41FED7AE}" type="presParOf" srcId="{6C1F68B9-10A7-F044-BA73-10CA4341EB12}" destId="{C158A997-DAE9-CA41-BB06-26329DE9CA8F}" srcOrd="0" destOrd="0" presId="urn:microsoft.com/office/officeart/2009/3/layout/HorizontalOrganizationChart"/>
    <dgm:cxn modelId="{3E96A584-7B49-A04E-AC76-ABF4151F5AF4}" type="presParOf" srcId="{6C1F68B9-10A7-F044-BA73-10CA4341EB12}" destId="{04DF443A-3F42-B142-BE01-353968C08708}" srcOrd="1" destOrd="0" presId="urn:microsoft.com/office/officeart/2009/3/layout/HorizontalOrganizationChart"/>
    <dgm:cxn modelId="{67451039-1C9B-1E40-9270-47AD5E79D757}" type="presParOf" srcId="{C53AA283-BAB8-FD49-92C1-83A86202197C}" destId="{6E719122-C366-B945-9330-1CBF4EA13568}" srcOrd="1" destOrd="0" presId="urn:microsoft.com/office/officeart/2009/3/layout/HorizontalOrganizationChart"/>
    <dgm:cxn modelId="{96AAF7C6-7870-0A41-9707-253C440B1F15}" type="presParOf" srcId="{C53AA283-BAB8-FD49-92C1-83A86202197C}" destId="{036AE8BC-632B-5A45-A563-812DCC4C8138}" srcOrd="2" destOrd="0" presId="urn:microsoft.com/office/officeart/2009/3/layout/HorizontalOrganizationChart"/>
    <dgm:cxn modelId="{9FCD3E64-57C7-174F-8CE0-A5E78688ACB7}" type="presParOf" srcId="{4B610DC8-39E2-874B-ADBB-A68F84E2A3CB}" destId="{17AA8025-D470-3346-9631-AF30088BA0EF}" srcOrd="4" destOrd="0" presId="urn:microsoft.com/office/officeart/2009/3/layout/HorizontalOrganizationChart"/>
    <dgm:cxn modelId="{5906749C-8EF9-0A41-8F5F-58BB42598B3A}" type="presParOf" srcId="{4B610DC8-39E2-874B-ADBB-A68F84E2A3CB}" destId="{C29CEADD-3695-634F-9950-743BD4DD5CF4}" srcOrd="5" destOrd="0" presId="urn:microsoft.com/office/officeart/2009/3/layout/HorizontalOrganizationChart"/>
    <dgm:cxn modelId="{0DF0BE34-8DA0-6E49-A857-5D17964C05D9}" type="presParOf" srcId="{C29CEADD-3695-634F-9950-743BD4DD5CF4}" destId="{84CB2B46-B3C5-0448-B61E-36E4FC8CEA81}" srcOrd="0" destOrd="0" presId="urn:microsoft.com/office/officeart/2009/3/layout/HorizontalOrganizationChart"/>
    <dgm:cxn modelId="{6C26A056-9F98-1845-8A90-466ABA1F911A}" type="presParOf" srcId="{84CB2B46-B3C5-0448-B61E-36E4FC8CEA81}" destId="{2E12B5D5-E2FB-D44C-92FE-34518FCAC9BC}" srcOrd="0" destOrd="0" presId="urn:microsoft.com/office/officeart/2009/3/layout/HorizontalOrganizationChart"/>
    <dgm:cxn modelId="{1EFFCAB5-6277-504F-89E1-9D97BF59CD93}" type="presParOf" srcId="{84CB2B46-B3C5-0448-B61E-36E4FC8CEA81}" destId="{A4D36601-C875-2F4E-BF84-327B0A7BD64E}" srcOrd="1" destOrd="0" presId="urn:microsoft.com/office/officeart/2009/3/layout/HorizontalOrganizationChart"/>
    <dgm:cxn modelId="{065618F7-1BFB-C942-87BC-DA7E356B5CC0}" type="presParOf" srcId="{C29CEADD-3695-634F-9950-743BD4DD5CF4}" destId="{9ACAA77B-07C0-CA49-9B45-279D474F2697}" srcOrd="1" destOrd="0" presId="urn:microsoft.com/office/officeart/2009/3/layout/HorizontalOrganizationChart"/>
    <dgm:cxn modelId="{61A4316F-CF35-DF4E-9338-8C67A14D8F2D}" type="presParOf" srcId="{C29CEADD-3695-634F-9950-743BD4DD5CF4}" destId="{7A87CE35-548D-CC45-95FA-177BA2609BBE}" srcOrd="2" destOrd="0" presId="urn:microsoft.com/office/officeart/2009/3/layout/HorizontalOrganizationChart"/>
    <dgm:cxn modelId="{DA0F85E7-0CF3-9F4B-98C0-29EDB75DACBA}" type="presParOf" srcId="{4B610DC8-39E2-874B-ADBB-A68F84E2A3CB}" destId="{78E00E7D-B6F0-3B4F-83CF-273E402F0CC5}" srcOrd="6" destOrd="0" presId="urn:microsoft.com/office/officeart/2009/3/layout/HorizontalOrganizationChart"/>
    <dgm:cxn modelId="{1A4680C1-375E-5446-81E3-F31953C1A6E0}" type="presParOf" srcId="{4B610DC8-39E2-874B-ADBB-A68F84E2A3CB}" destId="{6C2137DD-8D9C-3846-AAAC-D874A6994B5A}" srcOrd="7" destOrd="0" presId="urn:microsoft.com/office/officeart/2009/3/layout/HorizontalOrganizationChart"/>
    <dgm:cxn modelId="{7320FA1A-C5E0-614A-A318-339F23FA83F2}" type="presParOf" srcId="{6C2137DD-8D9C-3846-AAAC-D874A6994B5A}" destId="{C73D3BBC-11A7-CB4C-85A5-7AF727579983}" srcOrd="0" destOrd="0" presId="urn:microsoft.com/office/officeart/2009/3/layout/HorizontalOrganizationChart"/>
    <dgm:cxn modelId="{BEF9B0C5-9B92-884F-99E2-825A06B51C8E}" type="presParOf" srcId="{C73D3BBC-11A7-CB4C-85A5-7AF727579983}" destId="{E086EC63-0D85-8D4F-AD50-1E53D0656B5B}" srcOrd="0" destOrd="0" presId="urn:microsoft.com/office/officeart/2009/3/layout/HorizontalOrganizationChart"/>
    <dgm:cxn modelId="{83BCB52F-FA8A-4A4C-BABE-8945D647A97C}" type="presParOf" srcId="{C73D3BBC-11A7-CB4C-85A5-7AF727579983}" destId="{C63E395B-51EE-EB48-980C-CE6E9D480B47}" srcOrd="1" destOrd="0" presId="urn:microsoft.com/office/officeart/2009/3/layout/HorizontalOrganizationChart"/>
    <dgm:cxn modelId="{BE2AAF35-C2CE-534F-918C-E685170A90D3}" type="presParOf" srcId="{6C2137DD-8D9C-3846-AAAC-D874A6994B5A}" destId="{C91BD4D4-FC22-5B41-9029-564730052E0B}" srcOrd="1" destOrd="0" presId="urn:microsoft.com/office/officeart/2009/3/layout/HorizontalOrganizationChart"/>
    <dgm:cxn modelId="{CE3FBD32-48E1-C44D-8F2C-AE0B6149F5A0}" type="presParOf" srcId="{6C2137DD-8D9C-3846-AAAC-D874A6994B5A}" destId="{4056C21E-1B81-1E45-B005-6079BEC301C5}" srcOrd="2" destOrd="0" presId="urn:microsoft.com/office/officeart/2009/3/layout/HorizontalOrganizationChart"/>
    <dgm:cxn modelId="{276C5E73-8A4E-6144-AE00-207FFCF5B5BF}" type="presParOf" srcId="{876079F5-57E1-254E-BDB3-986AF2C75F8D}" destId="{70FC9A06-61EF-F24C-A5AA-59A02BEB83D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8F02F-F713-3B48-B066-E7D4F895A7C2}">
      <dsp:nvSpPr>
        <dsp:cNvPr id="0" name=""/>
        <dsp:cNvSpPr/>
      </dsp:nvSpPr>
      <dsp:spPr>
        <a:xfrm>
          <a:off x="505697" y="52945"/>
          <a:ext cx="10303884" cy="2617231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500" kern="1200" dirty="0">
              <a:latin typeface="+mj-lt"/>
            </a:rPr>
            <a:t>Áreas de oportunidad en los programas universitarios</a:t>
          </a:r>
        </a:p>
      </dsp:txBody>
      <dsp:txXfrm>
        <a:off x="582353" y="129601"/>
        <a:ext cx="10150572" cy="2463919"/>
      </dsp:txXfrm>
    </dsp:sp>
    <dsp:sp modelId="{323F4C5D-6CA9-4F49-9F5A-7974F6328561}">
      <dsp:nvSpPr>
        <dsp:cNvPr id="0" name=""/>
        <dsp:cNvSpPr/>
      </dsp:nvSpPr>
      <dsp:spPr>
        <a:xfrm>
          <a:off x="1536085" y="2670177"/>
          <a:ext cx="894836" cy="1726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142"/>
              </a:lnTo>
              <a:lnTo>
                <a:pt x="894836" y="1726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BDB5A-553E-E248-963B-A7EEF198F8EC}">
      <dsp:nvSpPr>
        <dsp:cNvPr id="0" name=""/>
        <dsp:cNvSpPr/>
      </dsp:nvSpPr>
      <dsp:spPr>
        <a:xfrm>
          <a:off x="2430922" y="3087704"/>
          <a:ext cx="9490334" cy="261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900" kern="1200" dirty="0">
              <a:solidFill>
                <a:srgbClr val="0070C0"/>
              </a:solidFill>
              <a:latin typeface="+mj-lt"/>
            </a:rPr>
            <a:t>Egresados con conocimientos distantes de la realidad </a:t>
          </a:r>
        </a:p>
      </dsp:txBody>
      <dsp:txXfrm>
        <a:off x="2507578" y="3164360"/>
        <a:ext cx="9337022" cy="246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A8138-1DAB-8742-83C7-165BEC80A6AA}">
      <dsp:nvSpPr>
        <dsp:cNvPr id="0" name=""/>
        <dsp:cNvSpPr/>
      </dsp:nvSpPr>
      <dsp:spPr>
        <a:xfrm>
          <a:off x="4129749" y="3414"/>
          <a:ext cx="4988994" cy="2771663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s-ES_tradnl" sz="3600" b="1" i="0" kern="1200" baseline="0" dirty="0"/>
            <a:t>El comercio exterior se aprende en …</a:t>
          </a:r>
        </a:p>
      </dsp:txBody>
      <dsp:txXfrm>
        <a:off x="4210928" y="84593"/>
        <a:ext cx="4826636" cy="2609305"/>
      </dsp:txXfrm>
    </dsp:sp>
    <dsp:sp modelId="{45836C01-354F-F34A-8026-2AE976BAF875}">
      <dsp:nvSpPr>
        <dsp:cNvPr id="0" name=""/>
        <dsp:cNvSpPr/>
      </dsp:nvSpPr>
      <dsp:spPr>
        <a:xfrm rot="5491720">
          <a:off x="6047573" y="2846076"/>
          <a:ext cx="1042305" cy="1247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200" kern="1200"/>
        </a:p>
      </dsp:txBody>
      <dsp:txXfrm rot="-5400000">
        <a:off x="6198722" y="2948603"/>
        <a:ext cx="748348" cy="729614"/>
      </dsp:txXfrm>
    </dsp:sp>
    <dsp:sp modelId="{08E2E24C-8BC9-8B42-988F-C3029A77DCEE}">
      <dsp:nvSpPr>
        <dsp:cNvPr id="0" name=""/>
        <dsp:cNvSpPr/>
      </dsp:nvSpPr>
      <dsp:spPr>
        <a:xfrm>
          <a:off x="4016698" y="4164324"/>
          <a:ext cx="4988994" cy="292227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s-ES_tradnl" sz="6500" b="1" i="0" kern="1200" baseline="0" dirty="0"/>
            <a:t>LEY</a:t>
          </a:r>
          <a:endParaRPr lang="es-MX" sz="6500" kern="1200" dirty="0"/>
        </a:p>
      </dsp:txBody>
      <dsp:txXfrm>
        <a:off x="4102289" y="4249915"/>
        <a:ext cx="4817812" cy="27510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36F91-B53D-3C4C-9925-B5998AEB257E}">
      <dsp:nvSpPr>
        <dsp:cNvPr id="0" name=""/>
        <dsp:cNvSpPr/>
      </dsp:nvSpPr>
      <dsp:spPr>
        <a:xfrm>
          <a:off x="8009509" y="3616147"/>
          <a:ext cx="3584148" cy="25474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EMPRESAS O INSTITUCIONES</a:t>
          </a:r>
        </a:p>
      </dsp:txBody>
      <dsp:txXfrm>
        <a:off x="8534395" y="3989219"/>
        <a:ext cx="2534376" cy="1801351"/>
      </dsp:txXfrm>
    </dsp:sp>
    <dsp:sp modelId="{3A064E10-59FC-4048-9031-C74153F96E65}">
      <dsp:nvSpPr>
        <dsp:cNvPr id="0" name=""/>
        <dsp:cNvSpPr/>
      </dsp:nvSpPr>
      <dsp:spPr>
        <a:xfrm rot="16200000">
          <a:off x="9526211" y="2675061"/>
          <a:ext cx="550744" cy="874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/>
        </a:p>
      </dsp:txBody>
      <dsp:txXfrm>
        <a:off x="9608823" y="2932514"/>
        <a:ext cx="385521" cy="524523"/>
      </dsp:txXfrm>
    </dsp:sp>
    <dsp:sp modelId="{D43C394D-427F-704A-AB93-813CFF6BAFF3}">
      <dsp:nvSpPr>
        <dsp:cNvPr id="0" name=""/>
        <dsp:cNvSpPr/>
      </dsp:nvSpPr>
      <dsp:spPr>
        <a:xfrm>
          <a:off x="7715961" y="5815"/>
          <a:ext cx="4171244" cy="25711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Personal actualizado en las habilidades y conocimientos necesarios para operar de manera efectiva y eficiente</a:t>
          </a:r>
        </a:p>
      </dsp:txBody>
      <dsp:txXfrm>
        <a:off x="8326826" y="382357"/>
        <a:ext cx="2949514" cy="1818107"/>
      </dsp:txXfrm>
    </dsp:sp>
    <dsp:sp modelId="{F616EEFE-0D49-EA48-95BC-30A023C9E4A6}">
      <dsp:nvSpPr>
        <dsp:cNvPr id="0" name=""/>
        <dsp:cNvSpPr/>
      </dsp:nvSpPr>
      <dsp:spPr>
        <a:xfrm rot="20733170">
          <a:off x="11721950" y="3879461"/>
          <a:ext cx="610006" cy="874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/>
        </a:p>
      </dsp:txBody>
      <dsp:txXfrm>
        <a:off x="11724843" y="4077130"/>
        <a:ext cx="427004" cy="524523"/>
      </dsp:txXfrm>
    </dsp:sp>
    <dsp:sp modelId="{7A0877BE-2184-8A4E-831B-FB9A63DD41F8}">
      <dsp:nvSpPr>
        <dsp:cNvPr id="0" name=""/>
        <dsp:cNvSpPr/>
      </dsp:nvSpPr>
      <dsp:spPr>
        <a:xfrm>
          <a:off x="12525609" y="2492297"/>
          <a:ext cx="3184369" cy="2571191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Formar a sus colaboradores en áreas específicas</a:t>
          </a:r>
        </a:p>
      </dsp:txBody>
      <dsp:txXfrm>
        <a:off x="12991949" y="2868839"/>
        <a:ext cx="2251689" cy="1818107"/>
      </dsp:txXfrm>
    </dsp:sp>
    <dsp:sp modelId="{0A4EADBA-6A26-514D-B153-572400C482C3}">
      <dsp:nvSpPr>
        <dsp:cNvPr id="0" name=""/>
        <dsp:cNvSpPr/>
      </dsp:nvSpPr>
      <dsp:spPr>
        <a:xfrm rot="2841912">
          <a:off x="10849482" y="5892976"/>
          <a:ext cx="556068" cy="874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/>
        </a:p>
      </dsp:txBody>
      <dsp:txXfrm>
        <a:off x="10876396" y="6006453"/>
        <a:ext cx="389248" cy="524523"/>
      </dsp:txXfrm>
    </dsp:sp>
    <dsp:sp modelId="{4C5151A9-241C-2740-B9BD-C3CBB66E22A7}">
      <dsp:nvSpPr>
        <dsp:cNvPr id="0" name=""/>
        <dsp:cNvSpPr/>
      </dsp:nvSpPr>
      <dsp:spPr>
        <a:xfrm>
          <a:off x="10685485" y="6515514"/>
          <a:ext cx="3592726" cy="2571191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Programas de capacitación especializados</a:t>
          </a:r>
        </a:p>
      </dsp:txBody>
      <dsp:txXfrm>
        <a:off x="11211628" y="6892056"/>
        <a:ext cx="2540440" cy="1818107"/>
      </dsp:txXfrm>
    </dsp:sp>
    <dsp:sp modelId="{A97D2D31-59F7-C947-A2E1-B24139E70A8B}">
      <dsp:nvSpPr>
        <dsp:cNvPr id="0" name=""/>
        <dsp:cNvSpPr/>
      </dsp:nvSpPr>
      <dsp:spPr>
        <a:xfrm rot="7820580">
          <a:off x="8332849" y="5889651"/>
          <a:ext cx="496666" cy="874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/>
        </a:p>
      </dsp:txBody>
      <dsp:txXfrm rot="10800000">
        <a:off x="8455577" y="6007709"/>
        <a:ext cx="347666" cy="524523"/>
      </dsp:txXfrm>
    </dsp:sp>
    <dsp:sp modelId="{430BCEC9-9E31-F94B-AA4B-45A08A5AC416}">
      <dsp:nvSpPr>
        <dsp:cNvPr id="0" name=""/>
        <dsp:cNvSpPr/>
      </dsp:nvSpPr>
      <dsp:spPr>
        <a:xfrm>
          <a:off x="5439514" y="6521349"/>
          <a:ext cx="3768930" cy="2571191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Dejar de operar por tradición</a:t>
          </a:r>
        </a:p>
      </dsp:txBody>
      <dsp:txXfrm>
        <a:off x="5991461" y="6897891"/>
        <a:ext cx="2665036" cy="1818107"/>
      </dsp:txXfrm>
    </dsp:sp>
    <dsp:sp modelId="{67F72B55-7FD2-8B4A-8E50-795C33DDD59D}">
      <dsp:nvSpPr>
        <dsp:cNvPr id="0" name=""/>
        <dsp:cNvSpPr/>
      </dsp:nvSpPr>
      <dsp:spPr>
        <a:xfrm rot="11794637">
          <a:off x="7490127" y="3835889"/>
          <a:ext cx="478191" cy="8742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700" kern="1200"/>
        </a:p>
      </dsp:txBody>
      <dsp:txXfrm rot="10800000">
        <a:off x="7630603" y="4031195"/>
        <a:ext cx="334734" cy="524523"/>
      </dsp:txXfrm>
    </dsp:sp>
    <dsp:sp modelId="{9D4B4C06-394B-CA46-9BC3-F41C37779AB2}">
      <dsp:nvSpPr>
        <dsp:cNvPr id="0" name=""/>
        <dsp:cNvSpPr/>
      </dsp:nvSpPr>
      <dsp:spPr>
        <a:xfrm>
          <a:off x="3886220" y="2368621"/>
          <a:ext cx="3528703" cy="257119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Obtención de resultados</a:t>
          </a:r>
        </a:p>
      </dsp:txBody>
      <dsp:txXfrm>
        <a:off x="4402987" y="2745163"/>
        <a:ext cx="2495169" cy="1818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92BBD-6BF7-3048-99E4-D33922B94CC4}">
      <dsp:nvSpPr>
        <dsp:cNvPr id="0" name=""/>
        <dsp:cNvSpPr/>
      </dsp:nvSpPr>
      <dsp:spPr>
        <a:xfrm>
          <a:off x="11544300" y="1661882"/>
          <a:ext cx="6017054" cy="69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94"/>
              </a:lnTo>
              <a:lnTo>
                <a:pt x="6017054" y="348094"/>
              </a:lnTo>
              <a:lnTo>
                <a:pt x="6017054" y="6961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F72DC4-8DF2-5F44-AB07-4B173E3F7924}">
      <dsp:nvSpPr>
        <dsp:cNvPr id="0" name=""/>
        <dsp:cNvSpPr/>
      </dsp:nvSpPr>
      <dsp:spPr>
        <a:xfrm>
          <a:off x="11544300" y="1661882"/>
          <a:ext cx="2005684" cy="69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94"/>
              </a:lnTo>
              <a:lnTo>
                <a:pt x="2005684" y="348094"/>
              </a:lnTo>
              <a:lnTo>
                <a:pt x="2005684" y="6961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68052-D38E-DD49-8EA1-37EDAB720A75}">
      <dsp:nvSpPr>
        <dsp:cNvPr id="0" name=""/>
        <dsp:cNvSpPr/>
      </dsp:nvSpPr>
      <dsp:spPr>
        <a:xfrm>
          <a:off x="8212542" y="4015661"/>
          <a:ext cx="497277" cy="152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983"/>
              </a:lnTo>
              <a:lnTo>
                <a:pt x="497277" y="15249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ECE0F-3E82-314D-B01F-8C70E4D86714}">
      <dsp:nvSpPr>
        <dsp:cNvPr id="0" name=""/>
        <dsp:cNvSpPr/>
      </dsp:nvSpPr>
      <dsp:spPr>
        <a:xfrm>
          <a:off x="9538615" y="1661882"/>
          <a:ext cx="2005684" cy="696188"/>
        </a:xfrm>
        <a:custGeom>
          <a:avLst/>
          <a:gdLst/>
          <a:ahLst/>
          <a:cxnLst/>
          <a:rect l="0" t="0" r="0" b="0"/>
          <a:pathLst>
            <a:path>
              <a:moveTo>
                <a:pt x="2005684" y="0"/>
              </a:moveTo>
              <a:lnTo>
                <a:pt x="2005684" y="348094"/>
              </a:lnTo>
              <a:lnTo>
                <a:pt x="0" y="348094"/>
              </a:lnTo>
              <a:lnTo>
                <a:pt x="0" y="6961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9486C-3A54-1448-AF74-76188D696560}">
      <dsp:nvSpPr>
        <dsp:cNvPr id="0" name=""/>
        <dsp:cNvSpPr/>
      </dsp:nvSpPr>
      <dsp:spPr>
        <a:xfrm>
          <a:off x="4201173" y="4015661"/>
          <a:ext cx="497277" cy="3878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762"/>
              </a:lnTo>
              <a:lnTo>
                <a:pt x="497277" y="38787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DF418-6FB4-074D-84EA-2D8A527C2803}">
      <dsp:nvSpPr>
        <dsp:cNvPr id="0" name=""/>
        <dsp:cNvSpPr/>
      </dsp:nvSpPr>
      <dsp:spPr>
        <a:xfrm>
          <a:off x="4201173" y="4015661"/>
          <a:ext cx="497277" cy="1524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983"/>
              </a:lnTo>
              <a:lnTo>
                <a:pt x="497277" y="152498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E7571-1E1C-2541-8E35-09A87EC2BE68}">
      <dsp:nvSpPr>
        <dsp:cNvPr id="0" name=""/>
        <dsp:cNvSpPr/>
      </dsp:nvSpPr>
      <dsp:spPr>
        <a:xfrm>
          <a:off x="5527245" y="1661882"/>
          <a:ext cx="6017054" cy="696188"/>
        </a:xfrm>
        <a:custGeom>
          <a:avLst/>
          <a:gdLst/>
          <a:ahLst/>
          <a:cxnLst/>
          <a:rect l="0" t="0" r="0" b="0"/>
          <a:pathLst>
            <a:path>
              <a:moveTo>
                <a:pt x="6017054" y="0"/>
              </a:moveTo>
              <a:lnTo>
                <a:pt x="6017054" y="348094"/>
              </a:lnTo>
              <a:lnTo>
                <a:pt x="0" y="348094"/>
              </a:lnTo>
              <a:lnTo>
                <a:pt x="0" y="6961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6A2A4C-020D-AA49-84D4-DADEACC65029}">
      <dsp:nvSpPr>
        <dsp:cNvPr id="0" name=""/>
        <dsp:cNvSpPr/>
      </dsp:nvSpPr>
      <dsp:spPr>
        <a:xfrm>
          <a:off x="9886709" y="4292"/>
          <a:ext cx="3315181" cy="1657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IMPORTANCIA DE LA CAPACITACIÓN</a:t>
          </a:r>
        </a:p>
      </dsp:txBody>
      <dsp:txXfrm>
        <a:off x="9886709" y="4292"/>
        <a:ext cx="3315181" cy="1657590"/>
      </dsp:txXfrm>
    </dsp:sp>
    <dsp:sp modelId="{281E46EC-BBB6-0444-80F4-AC11F6E7577E}">
      <dsp:nvSpPr>
        <dsp:cNvPr id="0" name=""/>
        <dsp:cNvSpPr/>
      </dsp:nvSpPr>
      <dsp:spPr>
        <a:xfrm>
          <a:off x="3869655" y="2358070"/>
          <a:ext cx="3315181" cy="165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Motivación de colaboradores</a:t>
          </a:r>
        </a:p>
      </dsp:txBody>
      <dsp:txXfrm>
        <a:off x="3869655" y="2358070"/>
        <a:ext cx="3315181" cy="1657590"/>
      </dsp:txXfrm>
    </dsp:sp>
    <dsp:sp modelId="{0E15ACD2-D42D-B14B-B00D-603F17D0FAA5}">
      <dsp:nvSpPr>
        <dsp:cNvPr id="0" name=""/>
        <dsp:cNvSpPr/>
      </dsp:nvSpPr>
      <dsp:spPr>
        <a:xfrm>
          <a:off x="4698450" y="4711849"/>
          <a:ext cx="3315181" cy="165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Economica</a:t>
          </a:r>
        </a:p>
      </dsp:txBody>
      <dsp:txXfrm>
        <a:off x="4698450" y="4711849"/>
        <a:ext cx="3315181" cy="1657590"/>
      </dsp:txXfrm>
    </dsp:sp>
    <dsp:sp modelId="{21C11467-7B16-DD42-AB5D-9FF319C0BADD}">
      <dsp:nvSpPr>
        <dsp:cNvPr id="0" name=""/>
        <dsp:cNvSpPr/>
      </dsp:nvSpPr>
      <dsp:spPr>
        <a:xfrm>
          <a:off x="4698450" y="7065628"/>
          <a:ext cx="3315181" cy="165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Reconocimiento (capacitación)</a:t>
          </a:r>
        </a:p>
      </dsp:txBody>
      <dsp:txXfrm>
        <a:off x="4698450" y="7065628"/>
        <a:ext cx="3315181" cy="1657590"/>
      </dsp:txXfrm>
    </dsp:sp>
    <dsp:sp modelId="{2F505A92-862D-5847-95CD-912D319C8095}">
      <dsp:nvSpPr>
        <dsp:cNvPr id="0" name=""/>
        <dsp:cNvSpPr/>
      </dsp:nvSpPr>
      <dsp:spPr>
        <a:xfrm>
          <a:off x="7881024" y="2358070"/>
          <a:ext cx="3315181" cy="165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Confianza al momento de operar porque está apegado a la normatividad</a:t>
          </a:r>
        </a:p>
      </dsp:txBody>
      <dsp:txXfrm>
        <a:off x="7881024" y="2358070"/>
        <a:ext cx="3315181" cy="1657590"/>
      </dsp:txXfrm>
    </dsp:sp>
    <dsp:sp modelId="{F70D6BE6-4CB8-A149-AE90-F99BC38099AB}">
      <dsp:nvSpPr>
        <dsp:cNvPr id="0" name=""/>
        <dsp:cNvSpPr/>
      </dsp:nvSpPr>
      <dsp:spPr>
        <a:xfrm>
          <a:off x="8709819" y="4711849"/>
          <a:ext cx="3315181" cy="1657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Simplemente ya leyó el fundamento</a:t>
          </a:r>
        </a:p>
      </dsp:txBody>
      <dsp:txXfrm>
        <a:off x="8709819" y="4711849"/>
        <a:ext cx="3315181" cy="1657590"/>
      </dsp:txXfrm>
    </dsp:sp>
    <dsp:sp modelId="{FE714344-42C0-5C4B-AF17-EAD29B9BE62D}">
      <dsp:nvSpPr>
        <dsp:cNvPr id="0" name=""/>
        <dsp:cNvSpPr/>
      </dsp:nvSpPr>
      <dsp:spPr>
        <a:xfrm>
          <a:off x="11892394" y="2358070"/>
          <a:ext cx="3315181" cy="165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Cumplimiento de metas a mediano o largo plazo</a:t>
          </a:r>
        </a:p>
      </dsp:txBody>
      <dsp:txXfrm>
        <a:off x="11892394" y="2358070"/>
        <a:ext cx="3315181" cy="1657590"/>
      </dsp:txXfrm>
    </dsp:sp>
    <dsp:sp modelId="{C1239484-923A-C04D-8B15-2B2442FC204D}">
      <dsp:nvSpPr>
        <dsp:cNvPr id="0" name=""/>
        <dsp:cNvSpPr/>
      </dsp:nvSpPr>
      <dsp:spPr>
        <a:xfrm>
          <a:off x="15903763" y="2358070"/>
          <a:ext cx="3315181" cy="1657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/>
            <a:t>Equipo más capacitado y competente (desarrollo de talentos)</a:t>
          </a:r>
        </a:p>
      </dsp:txBody>
      <dsp:txXfrm>
        <a:off x="15903763" y="2358070"/>
        <a:ext cx="3315181" cy="1657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CD63D-7AE5-D047-81D4-ADBC11B29073}">
      <dsp:nvSpPr>
        <dsp:cNvPr id="0" name=""/>
        <dsp:cNvSpPr/>
      </dsp:nvSpPr>
      <dsp:spPr>
        <a:xfrm>
          <a:off x="6415178" y="4947945"/>
          <a:ext cx="3666943" cy="3666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100" kern="1200"/>
            <a:t>BENEFICIOS</a:t>
          </a:r>
        </a:p>
      </dsp:txBody>
      <dsp:txXfrm>
        <a:off x="6952189" y="5484956"/>
        <a:ext cx="2592921" cy="2592921"/>
      </dsp:txXfrm>
    </dsp:sp>
    <dsp:sp modelId="{0AD5C320-1A44-864B-8BDC-4AACF50C5492}">
      <dsp:nvSpPr>
        <dsp:cNvPr id="0" name=""/>
        <dsp:cNvSpPr/>
      </dsp:nvSpPr>
      <dsp:spPr>
        <a:xfrm rot="10800000">
          <a:off x="2862201" y="6258877"/>
          <a:ext cx="3357563" cy="10450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40961-109A-1642-844B-A9C170E077A9}">
      <dsp:nvSpPr>
        <dsp:cNvPr id="0" name=""/>
        <dsp:cNvSpPr/>
      </dsp:nvSpPr>
      <dsp:spPr>
        <a:xfrm>
          <a:off x="1120402" y="5387978"/>
          <a:ext cx="3483596" cy="27868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/>
            <a:t>Aumento de productividad (al perder el miedo)</a:t>
          </a:r>
        </a:p>
      </dsp:txBody>
      <dsp:txXfrm>
        <a:off x="1202027" y="5469603"/>
        <a:ext cx="3320346" cy="2623627"/>
      </dsp:txXfrm>
    </dsp:sp>
    <dsp:sp modelId="{E486C883-BD52-E941-AFD4-FAFD25D5B1B0}">
      <dsp:nvSpPr>
        <dsp:cNvPr id="0" name=""/>
        <dsp:cNvSpPr/>
      </dsp:nvSpPr>
      <dsp:spPr>
        <a:xfrm rot="13500000">
          <a:off x="3948151" y="3637161"/>
          <a:ext cx="3357563" cy="10450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F812B-8CE0-EB4D-A55E-B43DA012F5E0}">
      <dsp:nvSpPr>
        <dsp:cNvPr id="0" name=""/>
        <dsp:cNvSpPr/>
      </dsp:nvSpPr>
      <dsp:spPr>
        <a:xfrm>
          <a:off x="2698057" y="1579184"/>
          <a:ext cx="3483596" cy="2786877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 dirty="0"/>
            <a:t>Reducción de incidencias en la operación aduanera</a:t>
          </a:r>
        </a:p>
      </dsp:txBody>
      <dsp:txXfrm>
        <a:off x="2779682" y="1660809"/>
        <a:ext cx="3320346" cy="2623627"/>
      </dsp:txXfrm>
    </dsp:sp>
    <dsp:sp modelId="{74855A70-4610-144F-A5A3-34EDA0FD4CF0}">
      <dsp:nvSpPr>
        <dsp:cNvPr id="0" name=""/>
        <dsp:cNvSpPr/>
      </dsp:nvSpPr>
      <dsp:spPr>
        <a:xfrm rot="16200000">
          <a:off x="6569868" y="2551210"/>
          <a:ext cx="3357563" cy="10450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53062-58CD-BD46-A7BC-D256EC5FBE31}">
      <dsp:nvSpPr>
        <dsp:cNvPr id="0" name=""/>
        <dsp:cNvSpPr/>
      </dsp:nvSpPr>
      <dsp:spPr>
        <a:xfrm>
          <a:off x="6506851" y="1529"/>
          <a:ext cx="3483596" cy="2786877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/>
            <a:t>Mayor eficiencia en los procesos</a:t>
          </a:r>
        </a:p>
      </dsp:txBody>
      <dsp:txXfrm>
        <a:off x="6588476" y="83154"/>
        <a:ext cx="3320346" cy="2623627"/>
      </dsp:txXfrm>
    </dsp:sp>
    <dsp:sp modelId="{FB623C58-D84A-C244-8CF8-DA95C631625F}">
      <dsp:nvSpPr>
        <dsp:cNvPr id="0" name=""/>
        <dsp:cNvSpPr/>
      </dsp:nvSpPr>
      <dsp:spPr>
        <a:xfrm rot="18900000">
          <a:off x="9191585" y="3637161"/>
          <a:ext cx="3357563" cy="10450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FE374-1F93-D745-BC52-CAB2D225BFA3}">
      <dsp:nvSpPr>
        <dsp:cNvPr id="0" name=""/>
        <dsp:cNvSpPr/>
      </dsp:nvSpPr>
      <dsp:spPr>
        <a:xfrm>
          <a:off x="10315646" y="1579184"/>
          <a:ext cx="3483596" cy="2786877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/>
            <a:t>Lealtad (ponerse la camiseta)</a:t>
          </a:r>
        </a:p>
      </dsp:txBody>
      <dsp:txXfrm>
        <a:off x="10397271" y="1660809"/>
        <a:ext cx="3320346" cy="2623627"/>
      </dsp:txXfrm>
    </dsp:sp>
    <dsp:sp modelId="{4326CB9C-5600-2041-9485-06A52A7D34CE}">
      <dsp:nvSpPr>
        <dsp:cNvPr id="0" name=""/>
        <dsp:cNvSpPr/>
      </dsp:nvSpPr>
      <dsp:spPr>
        <a:xfrm>
          <a:off x="10277535" y="6258877"/>
          <a:ext cx="3357563" cy="10450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76E91-871C-454D-8A80-2A4C77F1D8C0}">
      <dsp:nvSpPr>
        <dsp:cNvPr id="0" name=""/>
        <dsp:cNvSpPr/>
      </dsp:nvSpPr>
      <dsp:spPr>
        <a:xfrm>
          <a:off x="11893300" y="5387978"/>
          <a:ext cx="3483596" cy="278687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300" kern="1200"/>
            <a:t>Mayor rentabilidad</a:t>
          </a:r>
        </a:p>
      </dsp:txBody>
      <dsp:txXfrm>
        <a:off x="11974925" y="5469603"/>
        <a:ext cx="3320346" cy="2623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00E7D-B6F0-3B4F-83CF-273E402F0CC5}">
      <dsp:nvSpPr>
        <dsp:cNvPr id="0" name=""/>
        <dsp:cNvSpPr/>
      </dsp:nvSpPr>
      <dsp:spPr>
        <a:xfrm>
          <a:off x="5447513" y="4254661"/>
          <a:ext cx="1389437" cy="360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4686" y="0"/>
              </a:lnTo>
              <a:lnTo>
                <a:pt x="844686" y="3605294"/>
              </a:lnTo>
              <a:lnTo>
                <a:pt x="1389437" y="360529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A8025-D470-3346-9631-AF30088BA0EF}">
      <dsp:nvSpPr>
        <dsp:cNvPr id="0" name=""/>
        <dsp:cNvSpPr/>
      </dsp:nvSpPr>
      <dsp:spPr>
        <a:xfrm>
          <a:off x="5447513" y="4254661"/>
          <a:ext cx="1389437" cy="126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4686" y="0"/>
              </a:lnTo>
              <a:lnTo>
                <a:pt x="844686" y="1262863"/>
              </a:lnTo>
              <a:lnTo>
                <a:pt x="1389437" y="126286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3494D-101A-3F47-A159-19546EDE8989}">
      <dsp:nvSpPr>
        <dsp:cNvPr id="0" name=""/>
        <dsp:cNvSpPr/>
      </dsp:nvSpPr>
      <dsp:spPr>
        <a:xfrm>
          <a:off x="5447513" y="3175094"/>
          <a:ext cx="1389437" cy="1079567"/>
        </a:xfrm>
        <a:custGeom>
          <a:avLst/>
          <a:gdLst/>
          <a:ahLst/>
          <a:cxnLst/>
          <a:rect l="0" t="0" r="0" b="0"/>
          <a:pathLst>
            <a:path>
              <a:moveTo>
                <a:pt x="0" y="1079567"/>
              </a:moveTo>
              <a:lnTo>
                <a:pt x="844686" y="1079567"/>
              </a:lnTo>
              <a:lnTo>
                <a:pt x="844686" y="0"/>
              </a:lnTo>
              <a:lnTo>
                <a:pt x="138943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D3B44-86F2-1547-BE93-D62FEFAA141F}">
      <dsp:nvSpPr>
        <dsp:cNvPr id="0" name=""/>
        <dsp:cNvSpPr/>
      </dsp:nvSpPr>
      <dsp:spPr>
        <a:xfrm>
          <a:off x="5447513" y="832663"/>
          <a:ext cx="1389437" cy="3421998"/>
        </a:xfrm>
        <a:custGeom>
          <a:avLst/>
          <a:gdLst/>
          <a:ahLst/>
          <a:cxnLst/>
          <a:rect l="0" t="0" r="0" b="0"/>
          <a:pathLst>
            <a:path>
              <a:moveTo>
                <a:pt x="0" y="3421998"/>
              </a:moveTo>
              <a:lnTo>
                <a:pt x="844686" y="3421998"/>
              </a:lnTo>
              <a:lnTo>
                <a:pt x="844686" y="0"/>
              </a:lnTo>
              <a:lnTo>
                <a:pt x="1389437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96277-FAF3-144B-9D18-89FC3B2B39CA}">
      <dsp:nvSpPr>
        <dsp:cNvPr id="0" name=""/>
        <dsp:cNvSpPr/>
      </dsp:nvSpPr>
      <dsp:spPr>
        <a:xfrm>
          <a:off x="0" y="3423915"/>
          <a:ext cx="5447513" cy="1661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/>
            <a:t>KPI´s</a:t>
          </a:r>
        </a:p>
      </dsp:txBody>
      <dsp:txXfrm>
        <a:off x="0" y="3423915"/>
        <a:ext cx="5447513" cy="1661491"/>
      </dsp:txXfrm>
    </dsp:sp>
    <dsp:sp modelId="{AE1A6787-FAB1-3946-BB9C-C1F33EDC85E9}">
      <dsp:nvSpPr>
        <dsp:cNvPr id="0" name=""/>
        <dsp:cNvSpPr/>
      </dsp:nvSpPr>
      <dsp:spPr>
        <a:xfrm>
          <a:off x="6836950" y="1917"/>
          <a:ext cx="10312197" cy="1661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Cumplimiento</a:t>
          </a:r>
        </a:p>
      </dsp:txBody>
      <dsp:txXfrm>
        <a:off x="6836950" y="1917"/>
        <a:ext cx="10312197" cy="1661491"/>
      </dsp:txXfrm>
    </dsp:sp>
    <dsp:sp modelId="{C158A997-DAE9-CA41-BB06-26329DE9CA8F}">
      <dsp:nvSpPr>
        <dsp:cNvPr id="0" name=""/>
        <dsp:cNvSpPr/>
      </dsp:nvSpPr>
      <dsp:spPr>
        <a:xfrm>
          <a:off x="6836950" y="2344348"/>
          <a:ext cx="10285123" cy="1661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Retención del aprendizaje</a:t>
          </a:r>
        </a:p>
      </dsp:txBody>
      <dsp:txXfrm>
        <a:off x="6836950" y="2344348"/>
        <a:ext cx="10285123" cy="1661491"/>
      </dsp:txXfrm>
    </dsp:sp>
    <dsp:sp modelId="{2E12B5D5-E2FB-D44C-92FE-34518FCAC9BC}">
      <dsp:nvSpPr>
        <dsp:cNvPr id="0" name=""/>
        <dsp:cNvSpPr/>
      </dsp:nvSpPr>
      <dsp:spPr>
        <a:xfrm>
          <a:off x="6836950" y="4686779"/>
          <a:ext cx="10312197" cy="1661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Aplicación del aprendizaje (efectividad)</a:t>
          </a:r>
        </a:p>
      </dsp:txBody>
      <dsp:txXfrm>
        <a:off x="6836950" y="4686779"/>
        <a:ext cx="10312197" cy="1661491"/>
      </dsp:txXfrm>
    </dsp:sp>
    <dsp:sp modelId="{E086EC63-0D85-8D4F-AD50-1E53D0656B5B}">
      <dsp:nvSpPr>
        <dsp:cNvPr id="0" name=""/>
        <dsp:cNvSpPr/>
      </dsp:nvSpPr>
      <dsp:spPr>
        <a:xfrm>
          <a:off x="6836950" y="7029209"/>
          <a:ext cx="10285123" cy="16614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600" kern="1200" dirty="0"/>
            <a:t>Resultados (metas alcanzadas)</a:t>
          </a:r>
        </a:p>
      </dsp:txBody>
      <dsp:txXfrm>
        <a:off x="6836950" y="7029209"/>
        <a:ext cx="10285123" cy="166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7BC-2410-4F4F-94FE-8A07EDC89820}" type="datetimeFigureOut">
              <a:rPr lang="es-MX" smtClean="0"/>
              <a:t>17/04/2024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1004-9A1E-1C47-8317-0D3A3F2446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43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41004-9A1E-1C47-8317-0D3A3F24461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70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mailto:jessicaisselin@isselinconsultores.com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hyperlink" Target="https://www.google.com/imgres?imgurl=https%3A%2F%2Fwww.grupomaerkeronline.com%2Fs%2Fmisc%2Flogo.png%3Ft%3D1708048411&amp;tbnid=kj6YIcAg-dEy7M&amp;vet=12ahUKEwiVkKm79IOFAxUK18kDHcWYCBQQMygAegQIARBP..i&amp;imgrefurl=https%3A%2F%2Fwww.grupomaerkeronline.com%2F&amp;docid=XnL-shiF8FlJHM&amp;w=479&amp;h=100&amp;q=grupo%20maerker&amp;ved=2ahUKEwiVkKm79IOFAxUK18kDHcWYCBQQMygAegQIARB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diagramData" Target="../diagrams/data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Layout" Target="../diagrams/layout3.xml"/><Relationship Id="rId2" Type="http://schemas.openxmlformats.org/officeDocument/2006/relationships/image" Target="../media/image3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Data" Target="../diagrams/data3.xml"/><Relationship Id="rId5" Type="http://schemas.openxmlformats.org/officeDocument/2006/relationships/image" Target="../media/image6.png"/><Relationship Id="rId15" Type="http://schemas.microsoft.com/office/2007/relationships/diagramDrawing" Target="../diagrams/drawing3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Layout" Target="../diagrams/layou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Data" Target="../diagrams/data4.xml"/><Relationship Id="rId5" Type="http://schemas.openxmlformats.org/officeDocument/2006/relationships/image" Target="../media/image6.png"/><Relationship Id="rId15" Type="http://schemas.microsoft.com/office/2007/relationships/diagramDrawing" Target="../diagrams/drawing4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Layout" Target="../diagrams/layout5.xml"/><Relationship Id="rId2" Type="http://schemas.openxmlformats.org/officeDocument/2006/relationships/image" Target="../media/image3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Data" Target="../diagrams/data5.xml"/><Relationship Id="rId5" Type="http://schemas.openxmlformats.org/officeDocument/2006/relationships/image" Target="../media/image6.png"/><Relationship Id="rId15" Type="http://schemas.microsoft.com/office/2007/relationships/diagramDrawing" Target="../diagrams/drawing5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diagramLayout" Target="../diagrams/layou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Data" Target="../diagrams/data6.xml"/><Relationship Id="rId5" Type="http://schemas.openxmlformats.org/officeDocument/2006/relationships/image" Target="../media/image6.png"/><Relationship Id="rId15" Type="http://schemas.microsoft.com/office/2007/relationships/diagramDrawing" Target="../diagrams/drawing6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24E94A4-8387-A9F2-8A85-3F033B755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451"/>
            <a:ext cx="18490522" cy="101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96A7FD67-722E-BEBB-9FDF-BD810A442B6E}"/>
              </a:ext>
            </a:extLst>
          </p:cNvPr>
          <p:cNvGrpSpPr/>
          <p:nvPr/>
        </p:nvGrpSpPr>
        <p:grpSpPr>
          <a:xfrm>
            <a:off x="114925" y="182397"/>
            <a:ext cx="8130115" cy="1784614"/>
            <a:chOff x="53610" y="22409"/>
            <a:chExt cx="8130115" cy="1784614"/>
          </a:xfrm>
        </p:grpSpPr>
        <p:sp>
          <p:nvSpPr>
            <p:cNvPr id="2" name="Freeform 2"/>
            <p:cNvSpPr/>
            <p:nvPr/>
          </p:nvSpPr>
          <p:spPr>
            <a:xfrm>
              <a:off x="6934301" y="1028700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3" name="Freeform 3"/>
            <p:cNvSpPr/>
            <p:nvPr/>
          </p:nvSpPr>
          <p:spPr>
            <a:xfrm>
              <a:off x="6036487" y="22409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3610" y="2240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27882" y="890002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684761" y="942230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327000" y="833461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907627" y="893846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82923" y="1097871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B480E19-234E-FBEB-B7E2-6C73B6817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9200" y="7628080"/>
            <a:ext cx="4878000" cy="247652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739257B-AFCD-2167-4A9F-8DDFA19A2E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03" y="-19711"/>
            <a:ext cx="9305088" cy="861068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81920A3-A71B-FB01-A993-560CAA90A00C}"/>
              </a:ext>
            </a:extLst>
          </p:cNvPr>
          <p:cNvSpPr txBox="1"/>
          <p:nvPr/>
        </p:nvSpPr>
        <p:spPr>
          <a:xfrm>
            <a:off x="1437909" y="5805636"/>
            <a:ext cx="7343281" cy="1272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anose="020B0502020202020204" pitchFamily="34" charset="0"/>
                <a:sym typeface="Helvetica Neue"/>
              </a:rPr>
              <a:t>Jessica Isselin Talavera</a:t>
            </a:r>
            <a:endParaRPr lang="es-MX" dirty="0">
              <a:hlinkClick r:id="rId12"/>
            </a:endParaRPr>
          </a:p>
          <a:p>
            <a:pPr marL="0" marR="0" indent="0" algn="ctr" defTabSz="2438337" rtl="0" fontAlgn="auto" latinLnBrk="0" hangingPunct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atin typeface="Century Gothic" panose="020B0502020202020204" pitchFamily="34" charset="0"/>
                <a:hlinkClick r:id="rId13"/>
              </a:rPr>
              <a:t>jessicaisselin@isselinconsultores.com</a:t>
            </a:r>
            <a:endParaRPr lang="es-MX" sz="2800" dirty="0">
              <a:latin typeface="Century Gothic" panose="020B0502020202020204" pitchFamily="34" charset="0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A20598CC-D92F-B943-ABD4-8E56A6ED52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4" y="8610680"/>
            <a:ext cx="3357311" cy="1633286"/>
          </a:xfrm>
          <a:prstGeom prst="rect">
            <a:avLst/>
          </a:prstGeom>
        </p:spPr>
      </p:pic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7162C26E-2610-D0A4-A1C7-2982B6D30CCA}"/>
              </a:ext>
            </a:extLst>
          </p:cNvPr>
          <p:cNvSpPr txBox="1">
            <a:spLocks/>
          </p:cNvSpPr>
          <p:nvPr/>
        </p:nvSpPr>
        <p:spPr>
          <a:xfrm>
            <a:off x="250704" y="3084232"/>
            <a:ext cx="10138307" cy="18213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MX" sz="8800" b="1" dirty="0">
                <a:solidFill>
                  <a:schemeClr val="bg1"/>
                </a:solidFill>
              </a:rPr>
              <a:t>Muchas Gracias ¡¡¡</a:t>
            </a: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DFCDBC53-BB68-D3C5-7DD2-8C0E1CA323D2}"/>
              </a:ext>
            </a:extLst>
          </p:cNvPr>
          <p:cNvSpPr txBox="1"/>
          <p:nvPr/>
        </p:nvSpPr>
        <p:spPr>
          <a:xfrm>
            <a:off x="11874285" y="5543981"/>
            <a:ext cx="6328826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3"/>
              </a:lnSpc>
            </a:pPr>
            <a:r>
              <a:rPr lang="en-US" sz="3200" dirty="0">
                <a:solidFill>
                  <a:srgbClr val="F87700"/>
                </a:solidFill>
                <a:latin typeface="Poppins Semi-Bold"/>
              </a:rPr>
              <a:t>I </a:t>
            </a:r>
          </a:p>
          <a:p>
            <a:pPr algn="ctr">
              <a:lnSpc>
                <a:spcPts val="4753"/>
              </a:lnSpc>
            </a:pPr>
            <a:r>
              <a:rPr lang="en-US" sz="3200" dirty="0">
                <a:solidFill>
                  <a:srgbClr val="F87700"/>
                </a:solidFill>
                <a:latin typeface="Poppins Semi-Bold"/>
              </a:rPr>
              <a:t>CONGRESO DE CONSTRUCCIÓN Y CERTIFICACIÓN DE CAPACIDADES DE COMERCIO EXTERIOR</a:t>
            </a:r>
          </a:p>
        </p:txBody>
      </p:sp>
    </p:spTree>
    <p:extLst>
      <p:ext uri="{BB962C8B-B14F-4D97-AF65-F5344CB8AC3E}">
        <p14:creationId xmlns:p14="http://schemas.microsoft.com/office/powerpoint/2010/main" val="336000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Marcador de contenido 5">
            <a:extLst>
              <a:ext uri="{FF2B5EF4-FFF2-40B4-BE49-F238E27FC236}">
                <a16:creationId xmlns:a16="http://schemas.microsoft.com/office/drawing/2014/main" id="{87EE15F9-2D28-4009-E634-4191694C6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50733"/>
              </p:ext>
            </p:extLst>
          </p:nvPr>
        </p:nvGraphicFramePr>
        <p:xfrm>
          <a:off x="493219" y="2197100"/>
          <a:ext cx="12307901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ítulo 1">
            <a:extLst>
              <a:ext uri="{FF2B5EF4-FFF2-40B4-BE49-F238E27FC236}">
                <a16:creationId xmlns:a16="http://schemas.microsoft.com/office/drawing/2014/main" id="{1176E440-23BC-F9DC-AA47-7124BD0FD827}"/>
              </a:ext>
            </a:extLst>
          </p:cNvPr>
          <p:cNvSpPr txBox="1">
            <a:spLocks/>
          </p:cNvSpPr>
          <p:nvPr/>
        </p:nvSpPr>
        <p:spPr>
          <a:xfrm>
            <a:off x="1389369" y="4357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9600" dirty="0">
                <a:solidFill>
                  <a:schemeClr val="accent6">
                    <a:lumMod val="75000"/>
                  </a:schemeClr>
                </a:solidFill>
              </a:rPr>
              <a:t>Realidad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8C28D69-05DA-EB9E-3B40-009FC993A611}"/>
              </a:ext>
            </a:extLst>
          </p:cNvPr>
          <p:cNvGrpSpPr/>
          <p:nvPr/>
        </p:nvGrpSpPr>
        <p:grpSpPr>
          <a:xfrm>
            <a:off x="12610108" y="0"/>
            <a:ext cx="5677892" cy="5892803"/>
            <a:chOff x="12610108" y="0"/>
            <a:chExt cx="5677892" cy="5892803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D8BD87D1-2E99-8C0E-B14D-84F213EE4E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610108" y="0"/>
              <a:ext cx="5677892" cy="5892803"/>
              <a:chOff x="0" y="0"/>
              <a:chExt cx="22792944" cy="23655668"/>
            </a:xfrm>
          </p:grpSpPr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0233A561-2582-6E21-D584-C98B94867FB1}"/>
                  </a:ext>
                </a:extLst>
              </p:cNvPr>
              <p:cNvSpPr/>
              <p:nvPr/>
            </p:nvSpPr>
            <p:spPr>
              <a:xfrm>
                <a:off x="0" y="0"/>
                <a:ext cx="22792944" cy="23655655"/>
              </a:xfrm>
              <a:custGeom>
                <a:avLst/>
                <a:gdLst/>
                <a:ahLst/>
                <a:cxnLst/>
                <a:rect l="l" t="t" r="r" b="b"/>
                <a:pathLst>
                  <a:path w="22792944" h="23655655">
                    <a:moveTo>
                      <a:pt x="0" y="0"/>
                    </a:moveTo>
                    <a:lnTo>
                      <a:pt x="12297029" y="23655655"/>
                    </a:lnTo>
                    <a:lnTo>
                      <a:pt x="22792944" y="23655655"/>
                    </a:lnTo>
                    <a:lnTo>
                      <a:pt x="22792944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51949" r="-81603"/>
                </a:stretch>
              </a:blip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5FC95010-EAFB-C845-9FC0-41E17088DCB6}"/>
                </a:ext>
              </a:extLst>
            </p:cNvPr>
            <p:cNvSpPr txBox="1"/>
            <p:nvPr/>
          </p:nvSpPr>
          <p:spPr>
            <a:xfrm>
              <a:off x="15429176" y="4897333"/>
              <a:ext cx="2663076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I </a:t>
              </a:r>
            </a:p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CONGRESO DE CONSTRUCCIÓN Y CERTIFICACIÓN DE CAPACIDADES DE COMERCIO EXTERIOR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3940866-73C1-29A1-D019-89EBB585BB38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2D1F5956-455E-B522-58A9-4D2B30C25F8D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16F2C0C8-D137-BD48-C8F1-E4090A6C6BAA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E181E1C-7785-3DFE-CDFD-585B61862FDA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1738C0B-770B-90C6-42F6-CDE5465E4F56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CFFB787-C1D1-08D2-75EA-EF6EEA139F61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6A9A524-31C8-CD23-FEDB-DC10EA7129E9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25774D9-C344-1453-8479-27098A86BA6A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AC97254-6609-6053-74BC-53BDECA0653C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E3C600A-00EE-1AAD-C51B-368B2F2E1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441DD3E4-ECBA-2D88-A280-1650D4B1E5BE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7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38F02F-F713-3B48-B066-E7D4F895A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23F4C5D-6CA9-4F49-9F5A-7974F6328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B4BDB5A-553E-E248-963B-A7EEF198F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69E758-DCB3-8C18-4049-E5320A427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733944"/>
              </p:ext>
            </p:extLst>
          </p:nvPr>
        </p:nvGraphicFramePr>
        <p:xfrm>
          <a:off x="1447800" y="876300"/>
          <a:ext cx="13248493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izquierda 3">
            <a:extLst>
              <a:ext uri="{FF2B5EF4-FFF2-40B4-BE49-F238E27FC236}">
                <a16:creationId xmlns:a16="http://schemas.microsoft.com/office/drawing/2014/main" id="{B51E94BA-468D-A728-1C21-DB24EFD3D8CA}"/>
              </a:ext>
            </a:extLst>
          </p:cNvPr>
          <p:cNvSpPr/>
          <p:nvPr/>
        </p:nvSpPr>
        <p:spPr>
          <a:xfrm>
            <a:off x="11418413" y="6073003"/>
            <a:ext cx="1689010" cy="1030762"/>
          </a:xfrm>
          <a:prstGeom prst="leftArrow">
            <a:avLst/>
          </a:prstGeom>
          <a:solidFill>
            <a:srgbClr val="C00000"/>
          </a:solidFill>
          <a:ln w="2540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7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anose="020B0502020202020204" pitchFamily="34" charset="0"/>
              <a:sym typeface="Helvetica Neue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70A6470-982C-1BAB-F3FF-11493E82DB18}"/>
              </a:ext>
            </a:extLst>
          </p:cNvPr>
          <p:cNvGrpSpPr/>
          <p:nvPr/>
        </p:nvGrpSpPr>
        <p:grpSpPr>
          <a:xfrm>
            <a:off x="12610108" y="0"/>
            <a:ext cx="5677892" cy="5892803"/>
            <a:chOff x="12610108" y="0"/>
            <a:chExt cx="5677892" cy="5892803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9B89986B-F136-4587-AB36-79887B2F7E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610108" y="0"/>
              <a:ext cx="5677892" cy="5892803"/>
              <a:chOff x="0" y="0"/>
              <a:chExt cx="22792944" cy="23655668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2E105497-2A2F-7713-0DFB-DC8DE3D9E610}"/>
                  </a:ext>
                </a:extLst>
              </p:cNvPr>
              <p:cNvSpPr/>
              <p:nvPr/>
            </p:nvSpPr>
            <p:spPr>
              <a:xfrm>
                <a:off x="0" y="0"/>
                <a:ext cx="22792944" cy="23655655"/>
              </a:xfrm>
              <a:custGeom>
                <a:avLst/>
                <a:gdLst/>
                <a:ahLst/>
                <a:cxnLst/>
                <a:rect l="l" t="t" r="r" b="b"/>
                <a:pathLst>
                  <a:path w="22792944" h="23655655">
                    <a:moveTo>
                      <a:pt x="0" y="0"/>
                    </a:moveTo>
                    <a:lnTo>
                      <a:pt x="12297029" y="23655655"/>
                    </a:lnTo>
                    <a:lnTo>
                      <a:pt x="22792944" y="23655655"/>
                    </a:lnTo>
                    <a:lnTo>
                      <a:pt x="22792944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51949" r="-81603"/>
                </a:stretch>
              </a:blip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ED0D420B-8CD9-2DE3-8973-FBBF8830B435}"/>
                </a:ext>
              </a:extLst>
            </p:cNvPr>
            <p:cNvSpPr txBox="1"/>
            <p:nvPr/>
          </p:nvSpPr>
          <p:spPr>
            <a:xfrm>
              <a:off x="15429176" y="4897333"/>
              <a:ext cx="2663076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I </a:t>
              </a:r>
            </a:p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CONGRESO DE CONSTRUCCIÓN Y CERTIFICACIÓN DE CAPACIDADES DE COMERCIO EXTERIOR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AA85AF5-FE0C-68E6-F801-0956D549BFCB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19" name="Freeform 2">
              <a:extLst>
                <a:ext uri="{FF2B5EF4-FFF2-40B4-BE49-F238E27FC236}">
                  <a16:creationId xmlns:a16="http://schemas.microsoft.com/office/drawing/2014/main" id="{8FBAA9ED-95D6-4569-A6A6-124E048C7DE9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D7BA9C8E-8022-3B75-F464-A1B45506FBEB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005E6E9E-AD62-D5C8-581C-5E85485373E1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B644A806-352B-93F5-9E67-50F289DB5964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EBA4034-C5F3-0F52-C7FB-C7D6892AA8A0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0027D99-B245-7BC0-5BC0-915A00DDE3B8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CCF3CAB8-2866-9245-EF67-EEBBF3B22DCC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4042DF6-1989-F750-99C0-800B26772688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15088CB-37CE-19FF-156D-2010B2AC8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9F8B65AD-F75A-26F0-C48E-2C2A4E10E8C0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3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A8138-1DAB-8742-83C7-165BEC80A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836C01-354F-F34A-8026-2AE976BA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E2E24C-8BC9-8B42-988F-C3029A77D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D9E36D2-666A-A0C3-7869-E408858D4BCE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9137C2A-2642-C714-E3C8-7ED213CAB0EF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FB319F1-BF84-20E6-34D9-1E17240ACD1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82B91AD-0666-0F6D-E53E-4E5890BC32B9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48EA4E76-3E79-AEC0-3915-B9C9F0B5958F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736DC04-7D5A-5206-1FE9-5EF6C209EFAE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B16C88A-F104-1631-FAF6-78017063F65F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87E6E37-4B59-8653-2FBD-DD726019EA40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8107228-6261-E21B-8C06-16172720939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3855539-6CBB-A9BA-21FE-0E32F792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E47818C0-CFD0-A597-A986-BA876FDEAC86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4A10B374-AF7D-6332-5086-5343E31A8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638040"/>
              </p:ext>
            </p:extLst>
          </p:nvPr>
        </p:nvGraphicFramePr>
        <p:xfrm>
          <a:off x="-2057400" y="171578"/>
          <a:ext cx="19431000" cy="909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7" name="Grupo 16">
            <a:extLst>
              <a:ext uri="{FF2B5EF4-FFF2-40B4-BE49-F238E27FC236}">
                <a16:creationId xmlns:a16="http://schemas.microsoft.com/office/drawing/2014/main" id="{E5EB9BA2-B5F4-9617-2C00-A05C15759528}"/>
              </a:ext>
            </a:extLst>
          </p:cNvPr>
          <p:cNvGrpSpPr/>
          <p:nvPr/>
        </p:nvGrpSpPr>
        <p:grpSpPr>
          <a:xfrm>
            <a:off x="12610108" y="0"/>
            <a:ext cx="5677892" cy="5892803"/>
            <a:chOff x="12610108" y="0"/>
            <a:chExt cx="5677892" cy="5892803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C2B2ABDC-35A7-1AC6-E7A2-ACBFA31300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610108" y="0"/>
              <a:ext cx="5677892" cy="5892803"/>
              <a:chOff x="0" y="0"/>
              <a:chExt cx="22792944" cy="23655668"/>
            </a:xfrm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A36A5BAC-6D9D-750E-31A8-674E665BF3DE}"/>
                  </a:ext>
                </a:extLst>
              </p:cNvPr>
              <p:cNvSpPr/>
              <p:nvPr/>
            </p:nvSpPr>
            <p:spPr>
              <a:xfrm>
                <a:off x="0" y="0"/>
                <a:ext cx="22792944" cy="23655655"/>
              </a:xfrm>
              <a:custGeom>
                <a:avLst/>
                <a:gdLst/>
                <a:ahLst/>
                <a:cxnLst/>
                <a:rect l="l" t="t" r="r" b="b"/>
                <a:pathLst>
                  <a:path w="22792944" h="23655655">
                    <a:moveTo>
                      <a:pt x="0" y="0"/>
                    </a:moveTo>
                    <a:lnTo>
                      <a:pt x="12297029" y="23655655"/>
                    </a:lnTo>
                    <a:lnTo>
                      <a:pt x="22792944" y="23655655"/>
                    </a:lnTo>
                    <a:lnTo>
                      <a:pt x="22792944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l="-51949" r="-81603"/>
                </a:stretch>
              </a:blip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A787694C-2F7A-8154-70B7-1F222157ADAA}"/>
                </a:ext>
              </a:extLst>
            </p:cNvPr>
            <p:cNvSpPr txBox="1"/>
            <p:nvPr/>
          </p:nvSpPr>
          <p:spPr>
            <a:xfrm>
              <a:off x="15429176" y="4897333"/>
              <a:ext cx="2663076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I </a:t>
              </a:r>
            </a:p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5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DB36F91-B53D-3C4C-9925-B5998AEB2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A064E10-59FC-4048-9031-C74153F9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43C394D-427F-704A-AB93-813CFF6BA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616EEFE-0D49-EA48-95BC-30A023C9E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A0877BE-2184-8A4E-831B-FB9A63DD4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A4EADBA-6A26-514D-B153-572400C48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C5151A9-241C-2740-B9BD-C3CBB66E2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97D2D31-59F7-C947-A2E1-B24139E7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30BCEC9-9E31-F94B-AA4B-45A08A5AC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7F72B55-7FD2-8B4A-8E50-795C33DDD5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D4B4C06-394B-CA46-9BC3-F41C37779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D9E36D2-666A-A0C3-7869-E408858D4BCE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9137C2A-2642-C714-E3C8-7ED213CAB0EF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FB319F1-BF84-20E6-34D9-1E17240ACD1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82B91AD-0666-0F6D-E53E-4E5890BC32B9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48EA4E76-3E79-AEC0-3915-B9C9F0B5958F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736DC04-7D5A-5206-1FE9-5EF6C209EFAE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B16C88A-F104-1631-FAF6-78017063F65F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87E6E37-4B59-8653-2FBD-DD726019EA40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8107228-6261-E21B-8C06-16172720939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3855539-6CBB-A9BA-21FE-0E32F792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E47818C0-CFD0-A597-A986-BA876FDEAC86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266215D-EE4A-D317-AFE5-23498ED58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0829"/>
              </p:ext>
            </p:extLst>
          </p:nvPr>
        </p:nvGraphicFramePr>
        <p:xfrm>
          <a:off x="-2743200" y="137823"/>
          <a:ext cx="23088600" cy="872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7" name="TextBox 22">
            <a:extLst>
              <a:ext uri="{FF2B5EF4-FFF2-40B4-BE49-F238E27FC236}">
                <a16:creationId xmlns:a16="http://schemas.microsoft.com/office/drawing/2014/main" id="{1EAC7BC7-CD6A-17E3-4AB5-DC3AD4770929}"/>
              </a:ext>
            </a:extLst>
          </p:cNvPr>
          <p:cNvSpPr txBox="1"/>
          <p:nvPr/>
        </p:nvSpPr>
        <p:spPr>
          <a:xfrm>
            <a:off x="15297186" y="8863630"/>
            <a:ext cx="26630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dirty="0">
                <a:solidFill>
                  <a:srgbClr val="F87700"/>
                </a:solidFill>
                <a:latin typeface="Poppins Semi-Bold"/>
              </a:rPr>
              <a:t>I </a:t>
            </a:r>
          </a:p>
          <a:p>
            <a:pPr algn="ctr"/>
            <a:r>
              <a:rPr lang="en-US" sz="1200" dirty="0">
                <a:solidFill>
                  <a:srgbClr val="F87700"/>
                </a:solidFill>
                <a:latin typeface="Poppins Semi-Bold"/>
              </a:rPr>
              <a:t>CONGRESO DE CONSTRUCCIÓN Y CERTIFICACIÓN DE CAPACIDADES DE COMERCIO EXTERIOR</a:t>
            </a:r>
          </a:p>
        </p:txBody>
      </p:sp>
    </p:spTree>
    <p:extLst>
      <p:ext uri="{BB962C8B-B14F-4D97-AF65-F5344CB8AC3E}">
        <p14:creationId xmlns:p14="http://schemas.microsoft.com/office/powerpoint/2010/main" val="2671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96A2A4C-020D-AA49-84D4-DADEACC6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8E7571-1E1C-2541-8E35-09A87EC2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81E46EC-BBB6-0444-80F4-AC11F6E75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AADF418-6FB4-074D-84EA-2D8A527C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15ACD2-D42D-B14B-B00D-603F17D0F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1A9486C-3A54-1448-AF74-76188D696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1C11467-7B16-DD42-AB5D-9FF319C0B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5ECE0F-3E82-314D-B01F-8C70E4D86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F505A92-862D-5847-95CD-912D319C8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1A68052-D38E-DD49-8EA1-37EDAB720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70D6BE6-4CB8-A149-AE90-F99BC3809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F72DC4-8DF2-5F44-AB07-4B173E3F7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E714344-42C0-5C4B-AF17-EAD29B9BE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092BBD-6BF7-3048-99E4-D33922B94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1239484-923A-C04D-8B15-2B2442FC2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4FD9CE-E416-02E3-466A-E66515C00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76300"/>
            <a:ext cx="13639800" cy="769535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605F1FAB-D09D-F490-7C90-861F230F06B7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CBFC4243-E47B-F975-12DE-2A7495B115BA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C126EBAE-B9F7-F9A2-8D3E-82A4539F7492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7EA64E72-1913-EE7F-EB17-8A96DEC8BE25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4BDB8F08-ABEB-21AE-E606-FE86CCEFB372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6CC35362-80A0-1891-3828-1B0B90702C7D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37A50A89-AE31-6AF8-6C9F-8E6D4C0BFBA1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1F177FE1-B178-1196-6AFA-5E3914BB81AD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89E1EFB3-BD4D-C409-9211-F42DE5BD8434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7E75A18-A5FE-5AEB-711B-6DC257529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03E87327-F19B-1337-EEF2-931DCFA0726F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400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D9E36D2-666A-A0C3-7869-E408858D4BCE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9137C2A-2642-C714-E3C8-7ED213CAB0EF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FB319F1-BF84-20E6-34D9-1E17240ACD1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82B91AD-0666-0F6D-E53E-4E5890BC32B9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48EA4E76-3E79-AEC0-3915-B9C9F0B5958F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736DC04-7D5A-5206-1FE9-5EF6C209EFAE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B16C88A-F104-1631-FAF6-78017063F65F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87E6E37-4B59-8653-2FBD-DD726019EA40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8107228-6261-E21B-8C06-16172720939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3855539-6CBB-A9BA-21FE-0E32F792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E47818C0-CFD0-A597-A986-BA876FDEAC86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F7140AC0-9233-4114-BB0D-0247ABF05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625535"/>
              </p:ext>
            </p:extLst>
          </p:nvPr>
        </p:nvGraphicFramePr>
        <p:xfrm>
          <a:off x="-591219" y="589123"/>
          <a:ext cx="16497300" cy="8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895A5A6A-578F-ABAD-7188-9B97FA1A5B7C}"/>
              </a:ext>
            </a:extLst>
          </p:cNvPr>
          <p:cNvGrpSpPr/>
          <p:nvPr/>
        </p:nvGrpSpPr>
        <p:grpSpPr>
          <a:xfrm>
            <a:off x="12610108" y="0"/>
            <a:ext cx="5677892" cy="5892803"/>
            <a:chOff x="12610108" y="0"/>
            <a:chExt cx="5677892" cy="5892803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E0B2C2F4-1E22-BD03-B570-8A95D0B868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610108" y="0"/>
              <a:ext cx="5677892" cy="5892803"/>
              <a:chOff x="0" y="0"/>
              <a:chExt cx="22792944" cy="23655668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57C8EED9-1779-CEA1-49B8-1531EB47700A}"/>
                  </a:ext>
                </a:extLst>
              </p:cNvPr>
              <p:cNvSpPr/>
              <p:nvPr/>
            </p:nvSpPr>
            <p:spPr>
              <a:xfrm>
                <a:off x="0" y="0"/>
                <a:ext cx="22792944" cy="23655655"/>
              </a:xfrm>
              <a:custGeom>
                <a:avLst/>
                <a:gdLst/>
                <a:ahLst/>
                <a:cxnLst/>
                <a:rect l="l" t="t" r="r" b="b"/>
                <a:pathLst>
                  <a:path w="22792944" h="23655655">
                    <a:moveTo>
                      <a:pt x="0" y="0"/>
                    </a:moveTo>
                    <a:lnTo>
                      <a:pt x="12297029" y="23655655"/>
                    </a:lnTo>
                    <a:lnTo>
                      <a:pt x="22792944" y="23655655"/>
                    </a:lnTo>
                    <a:lnTo>
                      <a:pt x="22792944" y="0"/>
                    </a:lnTo>
                    <a:close/>
                  </a:path>
                </a:pathLst>
              </a:custGeom>
              <a:blipFill>
                <a:blip r:embed="rId16"/>
                <a:stretch>
                  <a:fillRect l="-51949" r="-81603"/>
                </a:stretch>
              </a:blipFill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6BAC8A4C-DE82-2BC1-3B50-B3B3043238EB}"/>
                </a:ext>
              </a:extLst>
            </p:cNvPr>
            <p:cNvSpPr txBox="1"/>
            <p:nvPr/>
          </p:nvSpPr>
          <p:spPr>
            <a:xfrm>
              <a:off x="15429176" y="4897333"/>
              <a:ext cx="2663076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I </a:t>
              </a:r>
            </a:p>
            <a:p>
              <a:pPr algn="ctr"/>
              <a:r>
                <a:rPr lang="en-US" sz="1200" dirty="0">
                  <a:solidFill>
                    <a:srgbClr val="F87700"/>
                  </a:solidFill>
                  <a:latin typeface="Poppins Semi-Bold"/>
                </a:rPr>
                <a:t>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6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BCD63D-7AE5-D047-81D4-ADBC11B29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AD5C320-1A44-864B-8BDC-4AACF50C5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8940961-109A-1642-844B-A9C170E07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486C883-BD52-E941-AFD4-FAFD25D5B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CF812B-8CE0-EB4D-A55E-B43DA012F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4855A70-4610-144F-A5A3-34EDA0FD4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4753062-58CD-BD46-A7BC-D256EC5FB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B623C58-D84A-C244-8CF8-DA95C6316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08FE374-1F93-D745-BC52-CAB2D225B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326CB9C-5600-2041-9485-06A52A7D3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2376E91-871C-454D-8A80-2A4C77F1D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D9E36D2-666A-A0C3-7869-E408858D4BCE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9137C2A-2642-C714-E3C8-7ED213CAB0EF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FB319F1-BF84-20E6-34D9-1E17240ACD18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82B91AD-0666-0F6D-E53E-4E5890BC32B9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48EA4E76-3E79-AEC0-3915-B9C9F0B5958F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736DC04-7D5A-5206-1FE9-5EF6C209EFAE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6B16C88A-F104-1631-FAF6-78017063F65F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87E6E37-4B59-8653-2FBD-DD726019EA40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58107228-6261-E21B-8C06-161727209391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3855539-6CBB-A9BA-21FE-0E32F792A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2" name="TextBox 22">
              <a:extLst>
                <a:ext uri="{FF2B5EF4-FFF2-40B4-BE49-F238E27FC236}">
                  <a16:creationId xmlns:a16="http://schemas.microsoft.com/office/drawing/2014/main" id="{E47818C0-CFD0-A597-A986-BA876FDEAC86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B15669EF-0E35-FAC2-66F2-FEA278B4B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735401"/>
              </p:ext>
            </p:extLst>
          </p:nvPr>
        </p:nvGraphicFramePr>
        <p:xfrm>
          <a:off x="419458" y="293427"/>
          <a:ext cx="17449083" cy="869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14821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04CE79E-49BA-0E18-CFFC-BBBDD3FEE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19100"/>
            <a:ext cx="14472289" cy="81534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5AAC0D3-050E-387C-B147-A9613B6C0ABB}"/>
              </a:ext>
            </a:extLst>
          </p:cNvPr>
          <p:cNvGrpSpPr/>
          <p:nvPr/>
        </p:nvGrpSpPr>
        <p:grpSpPr>
          <a:xfrm>
            <a:off x="94243" y="9264119"/>
            <a:ext cx="17964440" cy="1042125"/>
            <a:chOff x="94243" y="9264119"/>
            <a:chExt cx="17964440" cy="1042125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9A361703-09C6-0817-6854-5EEA1F537463}"/>
                </a:ext>
              </a:extLst>
            </p:cNvPr>
            <p:cNvSpPr/>
            <p:nvPr/>
          </p:nvSpPr>
          <p:spPr>
            <a:xfrm>
              <a:off x="14627349" y="9494392"/>
              <a:ext cx="1249424" cy="531419"/>
            </a:xfrm>
            <a:custGeom>
              <a:avLst/>
              <a:gdLst/>
              <a:ahLst/>
              <a:cxnLst/>
              <a:rect l="l" t="t" r="r" b="b"/>
              <a:pathLst>
                <a:path w="1249424" h="531419">
                  <a:moveTo>
                    <a:pt x="0" y="0"/>
                  </a:moveTo>
                  <a:lnTo>
                    <a:pt x="1249424" y="0"/>
                  </a:lnTo>
                  <a:lnTo>
                    <a:pt x="1249424" y="531419"/>
                  </a:lnTo>
                  <a:lnTo>
                    <a:pt x="0" y="53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4D3FDEF5-292B-4CA0-BAFA-AA8BADE6B59C}"/>
                </a:ext>
              </a:extLst>
            </p:cNvPr>
            <p:cNvSpPr/>
            <p:nvPr/>
          </p:nvSpPr>
          <p:spPr>
            <a:xfrm>
              <a:off x="16203071" y="9304370"/>
              <a:ext cx="1855612" cy="811052"/>
            </a:xfrm>
            <a:custGeom>
              <a:avLst/>
              <a:gdLst/>
              <a:ahLst/>
              <a:cxnLst/>
              <a:rect l="l" t="t" r="r" b="b"/>
              <a:pathLst>
                <a:path w="1855612" h="811052">
                  <a:moveTo>
                    <a:pt x="0" y="0"/>
                  </a:moveTo>
                  <a:lnTo>
                    <a:pt x="1855612" y="0"/>
                  </a:lnTo>
                  <a:lnTo>
                    <a:pt x="1855612" y="811052"/>
                  </a:lnTo>
                  <a:lnTo>
                    <a:pt x="0" y="811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06DE9E3E-BA28-5749-50E7-C4DE1B48168D}"/>
                </a:ext>
              </a:extLst>
            </p:cNvPr>
            <p:cNvSpPr/>
            <p:nvPr/>
          </p:nvSpPr>
          <p:spPr>
            <a:xfrm>
              <a:off x="4798417" y="9264119"/>
              <a:ext cx="1830983" cy="867593"/>
            </a:xfrm>
            <a:custGeom>
              <a:avLst/>
              <a:gdLst/>
              <a:ahLst/>
              <a:cxnLst/>
              <a:rect l="l" t="t" r="r" b="b"/>
              <a:pathLst>
                <a:path w="1830983" h="867593">
                  <a:moveTo>
                    <a:pt x="0" y="0"/>
                  </a:moveTo>
                  <a:lnTo>
                    <a:pt x="1830983" y="0"/>
                  </a:lnTo>
                  <a:lnTo>
                    <a:pt x="1830983" y="867593"/>
                  </a:lnTo>
                  <a:lnTo>
                    <a:pt x="0" y="867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713824BA-A8E1-9D43-01D1-ABAFAF5187E9}"/>
                </a:ext>
              </a:extLst>
            </p:cNvPr>
            <p:cNvSpPr/>
            <p:nvPr/>
          </p:nvSpPr>
          <p:spPr>
            <a:xfrm>
              <a:off x="12305179" y="9343808"/>
              <a:ext cx="861322" cy="805369"/>
            </a:xfrm>
            <a:custGeom>
              <a:avLst/>
              <a:gdLst/>
              <a:ahLst/>
              <a:cxnLst/>
              <a:rect l="l" t="t" r="r" b="b"/>
              <a:pathLst>
                <a:path w="861322" h="805369">
                  <a:moveTo>
                    <a:pt x="0" y="0"/>
                  </a:moveTo>
                  <a:lnTo>
                    <a:pt x="861322" y="0"/>
                  </a:lnTo>
                  <a:lnTo>
                    <a:pt x="861322" y="805369"/>
                  </a:lnTo>
                  <a:lnTo>
                    <a:pt x="0" y="805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848" b="-5099"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5933808A-D52D-E6C8-9AB4-1F0A1232B936}"/>
                </a:ext>
              </a:extLst>
            </p:cNvPr>
            <p:cNvSpPr/>
            <p:nvPr/>
          </p:nvSpPr>
          <p:spPr>
            <a:xfrm>
              <a:off x="11001491" y="9430268"/>
              <a:ext cx="904740" cy="756023"/>
            </a:xfrm>
            <a:custGeom>
              <a:avLst/>
              <a:gdLst/>
              <a:ahLst/>
              <a:cxnLst/>
              <a:rect l="l" t="t" r="r" b="b"/>
              <a:pathLst>
                <a:path w="904740" h="756023">
                  <a:moveTo>
                    <a:pt x="0" y="0"/>
                  </a:moveTo>
                  <a:lnTo>
                    <a:pt x="904739" y="0"/>
                  </a:lnTo>
                  <a:lnTo>
                    <a:pt x="904739" y="756024"/>
                  </a:lnTo>
                  <a:lnTo>
                    <a:pt x="0" y="756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48A0FB23-6836-9A3D-712C-8237F30BCF0B}"/>
                </a:ext>
              </a:extLst>
            </p:cNvPr>
            <p:cNvSpPr/>
            <p:nvPr/>
          </p:nvSpPr>
          <p:spPr>
            <a:xfrm>
              <a:off x="9504951" y="9332682"/>
              <a:ext cx="1091061" cy="973562"/>
            </a:xfrm>
            <a:custGeom>
              <a:avLst/>
              <a:gdLst/>
              <a:ahLst/>
              <a:cxnLst/>
              <a:rect l="l" t="t" r="r" b="b"/>
              <a:pathLst>
                <a:path w="1091061" h="973562">
                  <a:moveTo>
                    <a:pt x="0" y="0"/>
                  </a:moveTo>
                  <a:lnTo>
                    <a:pt x="1091061" y="0"/>
                  </a:lnTo>
                  <a:lnTo>
                    <a:pt x="1091061" y="973562"/>
                  </a:lnTo>
                  <a:lnTo>
                    <a:pt x="0" y="973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290B794A-D301-DB48-216F-EA458CA14963}"/>
                </a:ext>
              </a:extLst>
            </p:cNvPr>
            <p:cNvSpPr/>
            <p:nvPr/>
          </p:nvSpPr>
          <p:spPr>
            <a:xfrm>
              <a:off x="13492799" y="9367039"/>
              <a:ext cx="808252" cy="808252"/>
            </a:xfrm>
            <a:custGeom>
              <a:avLst/>
              <a:gdLst/>
              <a:ahLst/>
              <a:cxnLst/>
              <a:rect l="l" t="t" r="r" b="b"/>
              <a:pathLst>
                <a:path w="808252" h="808252">
                  <a:moveTo>
                    <a:pt x="0" y="0"/>
                  </a:moveTo>
                  <a:lnTo>
                    <a:pt x="808251" y="0"/>
                  </a:lnTo>
                  <a:lnTo>
                    <a:pt x="808251" y="808251"/>
                  </a:lnTo>
                  <a:lnTo>
                    <a:pt x="0" y="80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315BAF19-7225-186A-8DA0-E4182CC755E8}"/>
                </a:ext>
              </a:extLst>
            </p:cNvPr>
            <p:cNvSpPr/>
            <p:nvPr/>
          </p:nvSpPr>
          <p:spPr>
            <a:xfrm>
              <a:off x="6905673" y="9665493"/>
              <a:ext cx="1877377" cy="393076"/>
            </a:xfrm>
            <a:custGeom>
              <a:avLst/>
              <a:gdLst/>
              <a:ahLst/>
              <a:cxnLst/>
              <a:rect l="l" t="t" r="r" b="b"/>
              <a:pathLst>
                <a:path w="1877377" h="393076">
                  <a:moveTo>
                    <a:pt x="0" y="0"/>
                  </a:moveTo>
                  <a:lnTo>
                    <a:pt x="1877377" y="0"/>
                  </a:lnTo>
                  <a:lnTo>
                    <a:pt x="1877377" y="393076"/>
                  </a:lnTo>
                  <a:lnTo>
                    <a:pt x="0" y="39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MX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944F13C4-2824-FD9C-289E-DC1F5467D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491" y="9334500"/>
              <a:ext cx="1034709" cy="957492"/>
            </a:xfrm>
            <a:prstGeom prst="rect">
              <a:avLst/>
            </a:prstGeom>
          </p:spPr>
        </p:pic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521215AE-38ED-603A-EC23-7F9CD826E20F}"/>
                </a:ext>
              </a:extLst>
            </p:cNvPr>
            <p:cNvSpPr txBox="1"/>
            <p:nvPr/>
          </p:nvSpPr>
          <p:spPr>
            <a:xfrm>
              <a:off x="94243" y="9386730"/>
              <a:ext cx="3013170" cy="646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87700"/>
                  </a:solidFill>
                  <a:latin typeface="Poppins Semi-Bold"/>
                </a:rPr>
                <a:t>I CONGRESO DE CONSTRUCCIÓN Y CERTIFICACIÓN DE CAPACIDADES DE COMERCIO EXTERIOR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0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320</Words>
  <Application>Microsoft Office PowerPoint</Application>
  <PresentationFormat>Personalizado</PresentationFormat>
  <Paragraphs>54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Poppins Semi-Bold</vt:lpstr>
      <vt:lpstr>Century Gothic</vt:lpstr>
      <vt:lpstr>Calibri</vt:lpstr>
      <vt:lpstr>Arial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Congreso</dc:title>
  <dc:creator>VAIO</dc:creator>
  <cp:lastModifiedBy>ANDRES ROHDE PONCE</cp:lastModifiedBy>
  <cp:revision>9</cp:revision>
  <dcterms:created xsi:type="dcterms:W3CDTF">2006-08-16T00:00:00Z</dcterms:created>
  <dcterms:modified xsi:type="dcterms:W3CDTF">2024-04-17T15:08:21Z</dcterms:modified>
  <dc:identifier>DAF-NNL3Pxw</dc:identifier>
</cp:coreProperties>
</file>