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64" r:id="rId5"/>
    <p:sldId id="266" r:id="rId6"/>
  </p:sldIdLst>
  <p:sldSz cx="18288000" cy="10287000"/>
  <p:notesSz cx="6858000" cy="9144000"/>
  <p:embeddedFontLst>
    <p:embeddedFont>
      <p:font typeface="Aptos" panose="020B0004020202020204" pitchFamily="34" charset="0"/>
      <p:regular r:id="rId8"/>
      <p:bold r:id="rId9"/>
      <p:italic r:id="rId10"/>
      <p:boldItalic r:id="rId11"/>
    </p:embeddedFont>
    <p:embeddedFont>
      <p:font typeface="Arial Narrow" panose="020B0604020202020204" pitchFamily="34" charset="0"/>
      <p:regular r:id="rId12"/>
      <p:bold r:id="rId13"/>
      <p:italic r:id="rId14"/>
      <p:boldItalic r:id="rId15"/>
    </p:embeddedFont>
    <p:embeddedFont>
      <p:font typeface="Arial Nova" panose="020B05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 Bold" pitchFamily="2" charset="77"/>
      <p:regular r:id="rId24"/>
      <p:bold r:id="rId25"/>
    </p:embeddedFont>
    <p:embeddedFont>
      <p:font typeface="Poppins Semi-Bold" pitchFamily="2" charset="77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F87700"/>
    <a:srgbClr val="CC2F3C"/>
    <a:srgbClr val="095380"/>
    <a:srgbClr val="739AA7"/>
    <a:srgbClr val="56BDB2"/>
    <a:srgbClr val="828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tableStyles" Target="tableStyles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0C6E2-16D9-466E-BD44-A0C53859F97F}" type="datetimeFigureOut">
              <a:rPr lang="es-MX" smtClean="0"/>
              <a:t>16/04/24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34661-ED4D-4209-A64D-447783B4D67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34661-ED4D-4209-A64D-447783B4D67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1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34661-ED4D-4209-A64D-447783B4D67A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341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ereyes@comerciointernacional.com.mx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34301" y="1028700"/>
            <a:ext cx="1249424" cy="531419"/>
          </a:xfrm>
          <a:custGeom>
            <a:avLst/>
            <a:gdLst/>
            <a:ahLst/>
            <a:cxnLst/>
            <a:rect l="l" t="t" r="r" b="b"/>
            <a:pathLst>
              <a:path w="1249424" h="531419">
                <a:moveTo>
                  <a:pt x="0" y="0"/>
                </a:moveTo>
                <a:lnTo>
                  <a:pt x="1249424" y="0"/>
                </a:lnTo>
                <a:lnTo>
                  <a:pt x="1249424" y="531419"/>
                </a:lnTo>
                <a:lnTo>
                  <a:pt x="0" y="531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Freeform 3"/>
          <p:cNvSpPr/>
          <p:nvPr/>
        </p:nvSpPr>
        <p:spPr>
          <a:xfrm>
            <a:off x="6036487" y="22409"/>
            <a:ext cx="1855612" cy="811052"/>
          </a:xfrm>
          <a:custGeom>
            <a:avLst/>
            <a:gdLst/>
            <a:ahLst/>
            <a:cxnLst/>
            <a:rect l="l" t="t" r="r" b="b"/>
            <a:pathLst>
              <a:path w="1855612" h="811052">
                <a:moveTo>
                  <a:pt x="0" y="0"/>
                </a:moveTo>
                <a:lnTo>
                  <a:pt x="1855612" y="0"/>
                </a:lnTo>
                <a:lnTo>
                  <a:pt x="1855612" y="811052"/>
                </a:lnTo>
                <a:lnTo>
                  <a:pt x="0" y="811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4" name="Group 4"/>
          <p:cNvGrpSpPr/>
          <p:nvPr/>
        </p:nvGrpSpPr>
        <p:grpSpPr>
          <a:xfrm rot="9147197">
            <a:off x="10700303" y="-6570157"/>
            <a:ext cx="12285526" cy="21071879"/>
            <a:chOff x="0" y="0"/>
            <a:chExt cx="3235694" cy="55497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35694" cy="5549795"/>
            </a:xfrm>
            <a:custGeom>
              <a:avLst/>
              <a:gdLst/>
              <a:ahLst/>
              <a:cxnLst/>
              <a:rect l="l" t="t" r="r" b="b"/>
              <a:pathLst>
                <a:path w="3235694" h="5549795">
                  <a:moveTo>
                    <a:pt x="0" y="0"/>
                  </a:moveTo>
                  <a:lnTo>
                    <a:pt x="3235694" y="0"/>
                  </a:lnTo>
                  <a:lnTo>
                    <a:pt x="3235694" y="5549795"/>
                  </a:lnTo>
                  <a:lnTo>
                    <a:pt x="0" y="5549795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235694" cy="5606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796352" y="0"/>
            <a:ext cx="9911740" cy="10286904"/>
            <a:chOff x="0" y="0"/>
            <a:chExt cx="22792944" cy="236556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92944" cy="23655655"/>
            </a:xfrm>
            <a:custGeom>
              <a:avLst/>
              <a:gdLst/>
              <a:ahLst/>
              <a:cxnLst/>
              <a:rect l="l" t="t" r="r" b="b"/>
              <a:pathLst>
                <a:path w="22792944" h="23655655">
                  <a:moveTo>
                    <a:pt x="0" y="0"/>
                  </a:moveTo>
                  <a:lnTo>
                    <a:pt x="12297029" y="23655655"/>
                  </a:lnTo>
                  <a:lnTo>
                    <a:pt x="22792944" y="23655655"/>
                  </a:lnTo>
                  <a:lnTo>
                    <a:pt x="22792944" y="0"/>
                  </a:lnTo>
                  <a:close/>
                </a:path>
              </a:pathLst>
            </a:custGeom>
            <a:blipFill>
              <a:blip r:embed="rId4"/>
              <a:stretch>
                <a:fillRect l="-51949" r="-81603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9" name="Freeform 9"/>
          <p:cNvSpPr/>
          <p:nvPr/>
        </p:nvSpPr>
        <p:spPr>
          <a:xfrm rot="-5460563" flipV="1">
            <a:off x="5406855" y="6457754"/>
            <a:ext cx="17057187" cy="10660742"/>
          </a:xfrm>
          <a:custGeom>
            <a:avLst/>
            <a:gdLst/>
            <a:ahLst/>
            <a:cxnLst/>
            <a:rect l="l" t="t" r="r" b="b"/>
            <a:pathLst>
              <a:path w="17057187" h="10660742">
                <a:moveTo>
                  <a:pt x="0" y="10660741"/>
                </a:moveTo>
                <a:lnTo>
                  <a:pt x="17057187" y="10660741"/>
                </a:lnTo>
                <a:lnTo>
                  <a:pt x="17057187" y="0"/>
                </a:lnTo>
                <a:lnTo>
                  <a:pt x="0" y="0"/>
                </a:lnTo>
                <a:lnTo>
                  <a:pt x="0" y="1066074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10" name="Group 10"/>
          <p:cNvGrpSpPr/>
          <p:nvPr/>
        </p:nvGrpSpPr>
        <p:grpSpPr>
          <a:xfrm rot="-1626014">
            <a:off x="17780919" y="-3808301"/>
            <a:ext cx="249236" cy="12365414"/>
            <a:chOff x="0" y="0"/>
            <a:chExt cx="65642" cy="3256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642" cy="3256735"/>
            </a:xfrm>
            <a:custGeom>
              <a:avLst/>
              <a:gdLst/>
              <a:ahLst/>
              <a:cxnLst/>
              <a:rect l="l" t="t" r="r" b="b"/>
              <a:pathLst>
                <a:path w="65642" h="3256735">
                  <a:moveTo>
                    <a:pt x="0" y="0"/>
                  </a:moveTo>
                  <a:lnTo>
                    <a:pt x="65642" y="0"/>
                  </a:lnTo>
                  <a:lnTo>
                    <a:pt x="65642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5642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 rot="-1626014">
            <a:off x="17914731" y="-4928036"/>
            <a:ext cx="2643731" cy="12365414"/>
            <a:chOff x="0" y="0"/>
            <a:chExt cx="696291" cy="32567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6291" cy="3256735"/>
            </a:xfrm>
            <a:custGeom>
              <a:avLst/>
              <a:gdLst/>
              <a:ahLst/>
              <a:cxnLst/>
              <a:rect l="l" t="t" r="r" b="b"/>
              <a:pathLst>
                <a:path w="696291" h="3256735">
                  <a:moveTo>
                    <a:pt x="0" y="0"/>
                  </a:moveTo>
                  <a:lnTo>
                    <a:pt x="696291" y="0"/>
                  </a:lnTo>
                  <a:lnTo>
                    <a:pt x="696291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696291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53610" y="22409"/>
            <a:ext cx="1830983" cy="867593"/>
          </a:xfrm>
          <a:custGeom>
            <a:avLst/>
            <a:gdLst/>
            <a:ahLst/>
            <a:cxnLst/>
            <a:rect l="l" t="t" r="r" b="b"/>
            <a:pathLst>
              <a:path w="1830983" h="867593">
                <a:moveTo>
                  <a:pt x="0" y="0"/>
                </a:moveTo>
                <a:lnTo>
                  <a:pt x="1830983" y="0"/>
                </a:lnTo>
                <a:lnTo>
                  <a:pt x="1830983" y="867593"/>
                </a:lnTo>
                <a:lnTo>
                  <a:pt x="0" y="8675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7" name="Freeform 17"/>
          <p:cNvSpPr/>
          <p:nvPr/>
        </p:nvSpPr>
        <p:spPr>
          <a:xfrm>
            <a:off x="4827882" y="890002"/>
            <a:ext cx="861322" cy="805369"/>
          </a:xfrm>
          <a:custGeom>
            <a:avLst/>
            <a:gdLst/>
            <a:ahLst/>
            <a:cxnLst/>
            <a:rect l="l" t="t" r="r" b="b"/>
            <a:pathLst>
              <a:path w="861322" h="805369">
                <a:moveTo>
                  <a:pt x="0" y="0"/>
                </a:moveTo>
                <a:lnTo>
                  <a:pt x="861322" y="0"/>
                </a:lnTo>
                <a:lnTo>
                  <a:pt x="861322" y="805369"/>
                </a:lnTo>
                <a:lnTo>
                  <a:pt x="0" y="8053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848" b="-5099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8" name="Freeform 18"/>
          <p:cNvSpPr/>
          <p:nvPr/>
        </p:nvSpPr>
        <p:spPr>
          <a:xfrm>
            <a:off x="3684761" y="942230"/>
            <a:ext cx="904740" cy="756023"/>
          </a:xfrm>
          <a:custGeom>
            <a:avLst/>
            <a:gdLst/>
            <a:ahLst/>
            <a:cxnLst/>
            <a:rect l="l" t="t" r="r" b="b"/>
            <a:pathLst>
              <a:path w="904740" h="756023">
                <a:moveTo>
                  <a:pt x="0" y="0"/>
                </a:moveTo>
                <a:lnTo>
                  <a:pt x="904739" y="0"/>
                </a:lnTo>
                <a:lnTo>
                  <a:pt x="904739" y="756024"/>
                </a:lnTo>
                <a:lnTo>
                  <a:pt x="0" y="7560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9" name="Freeform 19"/>
          <p:cNvSpPr/>
          <p:nvPr/>
        </p:nvSpPr>
        <p:spPr>
          <a:xfrm>
            <a:off x="2327000" y="833461"/>
            <a:ext cx="1091061" cy="973562"/>
          </a:xfrm>
          <a:custGeom>
            <a:avLst/>
            <a:gdLst/>
            <a:ahLst/>
            <a:cxnLst/>
            <a:rect l="l" t="t" r="r" b="b"/>
            <a:pathLst>
              <a:path w="1091061" h="973562">
                <a:moveTo>
                  <a:pt x="0" y="0"/>
                </a:moveTo>
                <a:lnTo>
                  <a:pt x="1091061" y="0"/>
                </a:lnTo>
                <a:lnTo>
                  <a:pt x="1091061" y="973562"/>
                </a:lnTo>
                <a:lnTo>
                  <a:pt x="0" y="973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0" name="Freeform 20"/>
          <p:cNvSpPr/>
          <p:nvPr/>
        </p:nvSpPr>
        <p:spPr>
          <a:xfrm>
            <a:off x="5907627" y="893846"/>
            <a:ext cx="808252" cy="808252"/>
          </a:xfrm>
          <a:custGeom>
            <a:avLst/>
            <a:gdLst/>
            <a:ahLst/>
            <a:cxnLst/>
            <a:rect l="l" t="t" r="r" b="b"/>
            <a:pathLst>
              <a:path w="808252" h="808252">
                <a:moveTo>
                  <a:pt x="0" y="0"/>
                </a:moveTo>
                <a:lnTo>
                  <a:pt x="808251" y="0"/>
                </a:lnTo>
                <a:lnTo>
                  <a:pt x="808251" y="808251"/>
                </a:lnTo>
                <a:lnTo>
                  <a:pt x="0" y="808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1" name="Freeform 21"/>
          <p:cNvSpPr/>
          <p:nvPr/>
        </p:nvSpPr>
        <p:spPr>
          <a:xfrm>
            <a:off x="182923" y="1097871"/>
            <a:ext cx="1877377" cy="393076"/>
          </a:xfrm>
          <a:custGeom>
            <a:avLst/>
            <a:gdLst/>
            <a:ahLst/>
            <a:cxnLst/>
            <a:rect l="l" t="t" r="r" b="b"/>
            <a:pathLst>
              <a:path w="1877377" h="393076">
                <a:moveTo>
                  <a:pt x="0" y="0"/>
                </a:moveTo>
                <a:lnTo>
                  <a:pt x="1877377" y="0"/>
                </a:lnTo>
                <a:lnTo>
                  <a:pt x="1877377" y="393076"/>
                </a:lnTo>
                <a:lnTo>
                  <a:pt x="0" y="3930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2" name="TextBox 22"/>
          <p:cNvSpPr txBox="1"/>
          <p:nvPr/>
        </p:nvSpPr>
        <p:spPr>
          <a:xfrm>
            <a:off x="191324" y="2355356"/>
            <a:ext cx="8796352" cy="245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3"/>
              </a:lnSpc>
            </a:pPr>
            <a:r>
              <a:rPr lang="en-US" sz="4170" dirty="0">
                <a:solidFill>
                  <a:srgbClr val="F87700"/>
                </a:solidFill>
                <a:latin typeface="Poppins Semi-Bold"/>
              </a:rPr>
              <a:t>I </a:t>
            </a:r>
          </a:p>
          <a:p>
            <a:pPr algn="ctr">
              <a:lnSpc>
                <a:spcPts val="4753"/>
              </a:lnSpc>
            </a:pPr>
            <a:r>
              <a:rPr lang="en-US" sz="4170" dirty="0">
                <a:solidFill>
                  <a:srgbClr val="F87700"/>
                </a:solidFill>
                <a:latin typeface="Poppins Semi-Bold"/>
              </a:rPr>
              <a:t>CONGRESO DE CONSTRUCCIÓN Y CERTIFICACIÓN DE CAPACIDADES DE COMERCIO EXTERIOR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27000" y="9698289"/>
            <a:ext cx="5199865" cy="43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2"/>
              </a:lnSpc>
            </a:pPr>
            <a:r>
              <a:rPr lang="en-US" sz="2756" dirty="0" err="1">
                <a:solidFill>
                  <a:srgbClr val="0097B2"/>
                </a:solidFill>
                <a:latin typeface="Poppins Semi-Bold"/>
              </a:rPr>
              <a:t>Miércoles</a:t>
            </a:r>
            <a:r>
              <a:rPr lang="en-US" sz="2756" dirty="0">
                <a:solidFill>
                  <a:srgbClr val="0097B2"/>
                </a:solidFill>
                <a:latin typeface="Poppins Semi-Bold"/>
              </a:rPr>
              <a:t> 17 de </a:t>
            </a:r>
            <a:r>
              <a:rPr lang="en-US" sz="2756" dirty="0" err="1">
                <a:solidFill>
                  <a:srgbClr val="0097B2"/>
                </a:solidFill>
                <a:latin typeface="Poppins Semi-Bold"/>
              </a:rPr>
              <a:t>abril</a:t>
            </a:r>
            <a:r>
              <a:rPr lang="en-US" sz="2756" dirty="0">
                <a:solidFill>
                  <a:srgbClr val="0097B2"/>
                </a:solidFill>
                <a:latin typeface="Poppins Semi-Bold"/>
              </a:rPr>
              <a:t> de 2024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400" y="5613004"/>
            <a:ext cx="9480439" cy="1594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400" spc="-135" dirty="0">
                <a:solidFill>
                  <a:srgbClr val="004AAD"/>
                </a:solidFill>
                <a:latin typeface="Poppins Bold"/>
              </a:rPr>
              <a:t>TECNICAS PARA LA TRANSMISIÓN DEL CONOCIMIENTO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2529" y="8039100"/>
            <a:ext cx="6744671" cy="1012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spc="470" dirty="0">
                <a:solidFill>
                  <a:srgbClr val="004AAD"/>
                </a:solidFill>
                <a:latin typeface="Poppins Semi-Bold"/>
              </a:rPr>
              <a:t>EDUARDO REYES DIAZ LEAL</a:t>
            </a:r>
          </a:p>
          <a:p>
            <a:pPr algn="ctr">
              <a:lnSpc>
                <a:spcPts val="4000"/>
              </a:lnSpc>
            </a:pPr>
            <a:r>
              <a:rPr lang="en-US" sz="3200" spc="470" dirty="0">
                <a:solidFill>
                  <a:srgbClr val="004AAD"/>
                </a:solidFill>
                <a:latin typeface="Poppins Semi-Bold"/>
              </a:rPr>
              <a:t>@erdl7</a:t>
            </a:r>
          </a:p>
        </p:txBody>
      </p:sp>
      <p:pic>
        <p:nvPicPr>
          <p:cNvPr id="27" name="Picture 2" descr="Nuevo logo de Twitter . Iconos: vector de stock (libre de regalías)  2336269013 | Shutterstock">
            <a:extLst>
              <a:ext uri="{FF2B5EF4-FFF2-40B4-BE49-F238E27FC236}">
                <a16:creationId xmlns:a16="http://schemas.microsoft.com/office/drawing/2014/main" id="{8A756FDE-0420-920C-90CD-79938165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6364" r="50000" b="12597"/>
          <a:stretch/>
        </p:blipFill>
        <p:spPr bwMode="auto">
          <a:xfrm>
            <a:off x="3259799" y="8583685"/>
            <a:ext cx="47400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6">
            <a:extLst>
              <a:ext uri="{FF2B5EF4-FFF2-40B4-BE49-F238E27FC236}">
                <a16:creationId xmlns:a16="http://schemas.microsoft.com/office/drawing/2014/main" id="{777D61B8-F5FE-CDEC-EC22-37B5DBD6442A}"/>
              </a:ext>
            </a:extLst>
          </p:cNvPr>
          <p:cNvSpPr txBox="1"/>
          <p:nvPr/>
        </p:nvSpPr>
        <p:spPr>
          <a:xfrm rot="5400000">
            <a:off x="8874676" y="685353"/>
            <a:ext cx="726967" cy="184763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ADB603-0698-D124-0DA0-D1ABFFC5EEF3}"/>
              </a:ext>
            </a:extLst>
          </p:cNvPr>
          <p:cNvGrpSpPr/>
          <p:nvPr/>
        </p:nvGrpSpPr>
        <p:grpSpPr>
          <a:xfrm rot="9147197">
            <a:off x="16526039" y="-2106570"/>
            <a:ext cx="3939685" cy="6856860"/>
            <a:chOff x="0" y="0"/>
            <a:chExt cx="3235694" cy="55497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FF9B9F5-3F38-2618-3D0F-3A54E0AAC8FE}"/>
                </a:ext>
              </a:extLst>
            </p:cNvPr>
            <p:cNvSpPr/>
            <p:nvPr/>
          </p:nvSpPr>
          <p:spPr>
            <a:xfrm>
              <a:off x="0" y="0"/>
              <a:ext cx="3235694" cy="5549795"/>
            </a:xfrm>
            <a:custGeom>
              <a:avLst/>
              <a:gdLst/>
              <a:ahLst/>
              <a:cxnLst/>
              <a:rect l="l" t="t" r="r" b="b"/>
              <a:pathLst>
                <a:path w="3235694" h="5549795">
                  <a:moveTo>
                    <a:pt x="0" y="0"/>
                  </a:moveTo>
                  <a:lnTo>
                    <a:pt x="3235694" y="0"/>
                  </a:lnTo>
                  <a:lnTo>
                    <a:pt x="3235694" y="5549795"/>
                  </a:lnTo>
                  <a:lnTo>
                    <a:pt x="0" y="5549795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E19B6F-4184-B66E-9A68-FA305DCEB8FE}"/>
                </a:ext>
              </a:extLst>
            </p:cNvPr>
            <p:cNvSpPr txBox="1"/>
            <p:nvPr/>
          </p:nvSpPr>
          <p:spPr>
            <a:xfrm>
              <a:off x="0" y="-57150"/>
              <a:ext cx="3235694" cy="5606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8D9B7-9E74-C3A9-5D4F-3DA7CC016B1B}"/>
              </a:ext>
            </a:extLst>
          </p:cNvPr>
          <p:cNvGrpSpPr/>
          <p:nvPr/>
        </p:nvGrpSpPr>
        <p:grpSpPr>
          <a:xfrm rot="-1626014">
            <a:off x="17043885" y="-1383397"/>
            <a:ext cx="249236" cy="6712693"/>
            <a:chOff x="0" y="0"/>
            <a:chExt cx="65642" cy="325673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D828FDC-0402-AAB3-CF0E-F46CDBD20E77}"/>
                </a:ext>
              </a:extLst>
            </p:cNvPr>
            <p:cNvSpPr/>
            <p:nvPr/>
          </p:nvSpPr>
          <p:spPr>
            <a:xfrm>
              <a:off x="0" y="0"/>
              <a:ext cx="65642" cy="3256735"/>
            </a:xfrm>
            <a:custGeom>
              <a:avLst/>
              <a:gdLst/>
              <a:ahLst/>
              <a:cxnLst/>
              <a:rect l="l" t="t" r="r" b="b"/>
              <a:pathLst>
                <a:path w="65642" h="3256735">
                  <a:moveTo>
                    <a:pt x="0" y="0"/>
                  </a:moveTo>
                  <a:lnTo>
                    <a:pt x="65642" y="0"/>
                  </a:lnTo>
                  <a:lnTo>
                    <a:pt x="65642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18DD59-F6DA-73D6-9AE3-47EB949D2867}"/>
                </a:ext>
              </a:extLst>
            </p:cNvPr>
            <p:cNvSpPr txBox="1"/>
            <p:nvPr/>
          </p:nvSpPr>
          <p:spPr>
            <a:xfrm>
              <a:off x="0" y="-57150"/>
              <a:ext cx="65642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9D70CE-E323-BA37-125D-62602BE16647}"/>
              </a:ext>
            </a:extLst>
          </p:cNvPr>
          <p:cNvGrpSpPr/>
          <p:nvPr/>
        </p:nvGrpSpPr>
        <p:grpSpPr>
          <a:xfrm rot="-1626014">
            <a:off x="17330098" y="-2108011"/>
            <a:ext cx="2643731" cy="6712693"/>
            <a:chOff x="0" y="0"/>
            <a:chExt cx="696291" cy="325673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00E7DB-84ED-9B3B-9812-0B5C9CD93DE6}"/>
                </a:ext>
              </a:extLst>
            </p:cNvPr>
            <p:cNvSpPr/>
            <p:nvPr/>
          </p:nvSpPr>
          <p:spPr>
            <a:xfrm>
              <a:off x="0" y="0"/>
              <a:ext cx="696291" cy="3256735"/>
            </a:xfrm>
            <a:custGeom>
              <a:avLst/>
              <a:gdLst/>
              <a:ahLst/>
              <a:cxnLst/>
              <a:rect l="l" t="t" r="r" b="b"/>
              <a:pathLst>
                <a:path w="696291" h="3256735">
                  <a:moveTo>
                    <a:pt x="0" y="0"/>
                  </a:moveTo>
                  <a:lnTo>
                    <a:pt x="696291" y="0"/>
                  </a:lnTo>
                  <a:lnTo>
                    <a:pt x="696291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8657D-9773-BD12-245E-CF526850579B}"/>
                </a:ext>
              </a:extLst>
            </p:cNvPr>
            <p:cNvSpPr txBox="1"/>
            <p:nvPr/>
          </p:nvSpPr>
          <p:spPr>
            <a:xfrm>
              <a:off x="0" y="-57150"/>
              <a:ext cx="696291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CuadroTexto 157">
            <a:extLst>
              <a:ext uri="{FF2B5EF4-FFF2-40B4-BE49-F238E27FC236}">
                <a16:creationId xmlns:a16="http://schemas.microsoft.com/office/drawing/2014/main" id="{26AE686F-8B86-A10E-A4D1-5C6376D50636}"/>
              </a:ext>
            </a:extLst>
          </p:cNvPr>
          <p:cNvSpPr txBox="1"/>
          <p:nvPr/>
        </p:nvSpPr>
        <p:spPr>
          <a:xfrm>
            <a:off x="609240" y="9565957"/>
            <a:ext cx="1486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b="1" dirty="0">
                <a:latin typeface="Arial Narrow"/>
                <a:cs typeface="Arial Narrow"/>
              </a:rPr>
              <a:t>@erdl7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19" name="Picture 2" descr="Nuevo logo de Twitter . Iconos: vector de stock (libre de regalías)  2336269013 | Shutterstock">
            <a:extLst>
              <a:ext uri="{FF2B5EF4-FFF2-40B4-BE49-F238E27FC236}">
                <a16:creationId xmlns:a16="http://schemas.microsoft.com/office/drawing/2014/main" id="{033CFB3F-C3C6-B636-0F5C-A09B6364A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6364" r="50000" b="12597"/>
          <a:stretch/>
        </p:blipFill>
        <p:spPr bwMode="auto">
          <a:xfrm>
            <a:off x="171450" y="9628500"/>
            <a:ext cx="47400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499" name="Grupo 106498">
            <a:extLst>
              <a:ext uri="{FF2B5EF4-FFF2-40B4-BE49-F238E27FC236}">
                <a16:creationId xmlns:a16="http://schemas.microsoft.com/office/drawing/2014/main" id="{3F9CC40F-3C7B-3DD6-10A7-89549B386BC8}"/>
              </a:ext>
            </a:extLst>
          </p:cNvPr>
          <p:cNvGrpSpPr/>
          <p:nvPr/>
        </p:nvGrpSpPr>
        <p:grpSpPr>
          <a:xfrm>
            <a:off x="7753429" y="1544656"/>
            <a:ext cx="2778602" cy="1881644"/>
            <a:chOff x="7546498" y="1737856"/>
            <a:chExt cx="2778602" cy="1881644"/>
          </a:xfrm>
        </p:grpSpPr>
        <p:cxnSp>
          <p:nvCxnSpPr>
            <p:cNvPr id="70" name="5 Conector recto">
              <a:extLst>
                <a:ext uri="{FF2B5EF4-FFF2-40B4-BE49-F238E27FC236}">
                  <a16:creationId xmlns:a16="http://schemas.microsoft.com/office/drawing/2014/main" id="{752B7FC9-AE4D-92D6-2EEB-E9E576AB1A3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14338" y="2359500"/>
              <a:ext cx="0" cy="126000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28" name="Rectángulo 41">
              <a:extLst>
                <a:ext uri="{FF2B5EF4-FFF2-40B4-BE49-F238E27FC236}">
                  <a16:creationId xmlns:a16="http://schemas.microsoft.com/office/drawing/2014/main" id="{37325C01-0D2F-F95B-D3DE-5FE171EE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498" y="1737856"/>
              <a:ext cx="2778602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000"/>
                </a:lnSpc>
                <a:spcBef>
                  <a:spcPct val="0"/>
                </a:spcBef>
                <a:buNone/>
              </a:pPr>
              <a:r>
                <a:rPr lang="es-MX" altLang="es-MX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Reflexión</a:t>
              </a:r>
            </a:p>
          </p:txBody>
        </p:sp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40A3A7D7-7946-3275-3273-A51824B6C845}"/>
              </a:ext>
            </a:extLst>
          </p:cNvPr>
          <p:cNvGrpSpPr/>
          <p:nvPr/>
        </p:nvGrpSpPr>
        <p:grpSpPr>
          <a:xfrm>
            <a:off x="10371307" y="2107798"/>
            <a:ext cx="5107346" cy="1921124"/>
            <a:chOff x="10468970" y="1996403"/>
            <a:chExt cx="5107346" cy="1921124"/>
          </a:xfrm>
        </p:grpSpPr>
        <p:sp>
          <p:nvSpPr>
            <p:cNvPr id="78" name="Elipse 12">
              <a:extLst>
                <a:ext uri="{FF2B5EF4-FFF2-40B4-BE49-F238E27FC236}">
                  <a16:creationId xmlns:a16="http://schemas.microsoft.com/office/drawing/2014/main" id="{399142B9-267A-CB9E-A9B1-666DF2C94998}"/>
                </a:ext>
              </a:extLst>
            </p:cNvPr>
            <p:cNvSpPr/>
            <p:nvPr/>
          </p:nvSpPr>
          <p:spPr bwMode="auto">
            <a:xfrm>
              <a:off x="11908869" y="1996403"/>
              <a:ext cx="3667447" cy="1466247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ts val="4000"/>
                </a:lnSpc>
                <a:defRPr/>
              </a:pPr>
              <a:r>
                <a:rPr lang="es-MX" sz="3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Claridad</a:t>
              </a:r>
              <a:r>
                <a:rPr lang="es-MX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y Confirmación de lo transmitido</a:t>
              </a:r>
            </a:p>
          </p:txBody>
        </p:sp>
        <p:cxnSp>
          <p:nvCxnSpPr>
            <p:cNvPr id="76" name="12 Conector recto">
              <a:extLst>
                <a:ext uri="{FF2B5EF4-FFF2-40B4-BE49-F238E27FC236}">
                  <a16:creationId xmlns:a16="http://schemas.microsoft.com/office/drawing/2014/main" id="{90137165-BD6E-9BF7-C38E-40F16A64838C}"/>
                </a:ext>
              </a:extLst>
            </p:cNvPr>
            <p:cNvCxnSpPr>
              <a:cxnSpLocks/>
              <a:stCxn id="105" idx="7"/>
            </p:cNvCxnSpPr>
            <p:nvPr/>
          </p:nvCxnSpPr>
          <p:spPr bwMode="auto">
            <a:xfrm flipV="1">
              <a:off x="10468970" y="2729527"/>
              <a:ext cx="1440000" cy="118800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47BA601F-0B98-BA6C-1873-4577FBDC9B1E}"/>
              </a:ext>
            </a:extLst>
          </p:cNvPr>
          <p:cNvGrpSpPr/>
          <p:nvPr/>
        </p:nvGrpSpPr>
        <p:grpSpPr>
          <a:xfrm>
            <a:off x="11029428" y="4645500"/>
            <a:ext cx="3916759" cy="1094754"/>
            <a:chOff x="10822497" y="4758435"/>
            <a:chExt cx="3916759" cy="1188000"/>
          </a:xfrm>
        </p:grpSpPr>
        <p:sp>
          <p:nvSpPr>
            <p:cNvPr id="83" name="Elipse 16">
              <a:extLst>
                <a:ext uri="{FF2B5EF4-FFF2-40B4-BE49-F238E27FC236}">
                  <a16:creationId xmlns:a16="http://schemas.microsoft.com/office/drawing/2014/main" id="{760E6DBF-1487-BD33-2FB5-47B6947582EF}"/>
                </a:ext>
              </a:extLst>
            </p:cNvPr>
            <p:cNvSpPr/>
            <p:nvPr/>
          </p:nvSpPr>
          <p:spPr bwMode="auto">
            <a:xfrm>
              <a:off x="12144256" y="4758435"/>
              <a:ext cx="2595000" cy="118800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ts val="4000"/>
                </a:lnSpc>
                <a:defRPr/>
              </a:pPr>
              <a:r>
                <a:rPr lang="es-MX" sz="3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Empatía,</a:t>
              </a:r>
              <a:r>
                <a:rPr lang="es-MX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aprendizaje y Humildad</a:t>
              </a:r>
            </a:p>
          </p:txBody>
        </p:sp>
        <p:cxnSp>
          <p:nvCxnSpPr>
            <p:cNvPr id="81" name="17 Conector recto">
              <a:extLst>
                <a:ext uri="{FF2B5EF4-FFF2-40B4-BE49-F238E27FC236}">
                  <a16:creationId xmlns:a16="http://schemas.microsoft.com/office/drawing/2014/main" id="{FA5C02A3-C639-A89C-EAFA-9A684EDDA560}"/>
                </a:ext>
              </a:extLst>
            </p:cNvPr>
            <p:cNvCxnSpPr/>
            <p:nvPr/>
          </p:nvCxnSpPr>
          <p:spPr bwMode="auto">
            <a:xfrm>
              <a:off x="10822497" y="5386944"/>
              <a:ext cx="1260000" cy="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497" name="Grupo 106496">
            <a:extLst>
              <a:ext uri="{FF2B5EF4-FFF2-40B4-BE49-F238E27FC236}">
                <a16:creationId xmlns:a16="http://schemas.microsoft.com/office/drawing/2014/main" id="{04E0F77E-CAB5-7733-5C71-7F1A10B03F16}"/>
              </a:ext>
            </a:extLst>
          </p:cNvPr>
          <p:cNvGrpSpPr/>
          <p:nvPr/>
        </p:nvGrpSpPr>
        <p:grpSpPr>
          <a:xfrm>
            <a:off x="3421241" y="4340700"/>
            <a:ext cx="3907724" cy="1118255"/>
            <a:chOff x="3214310" y="4533900"/>
            <a:chExt cx="3907724" cy="1118255"/>
          </a:xfrm>
        </p:grpSpPr>
        <p:sp>
          <p:nvSpPr>
            <p:cNvPr id="106520" name="Rectángulo 40">
              <a:extLst>
                <a:ext uri="{FF2B5EF4-FFF2-40B4-BE49-F238E27FC236}">
                  <a16:creationId xmlns:a16="http://schemas.microsoft.com/office/drawing/2014/main" id="{38FCDC62-4EE5-9BFF-6CB7-0A6AB5F86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310" y="4533900"/>
              <a:ext cx="2653090" cy="111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ts val="4000"/>
                </a:lnSpc>
                <a:spcBef>
                  <a:spcPct val="0"/>
                </a:spcBef>
                <a:buNone/>
              </a:pPr>
              <a:r>
                <a:rPr lang="es-MX" altLang="es-MX" sz="3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Medios </a:t>
              </a:r>
              <a:r>
                <a:rPr lang="es-MX" altLang="es-MX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Visuales</a:t>
              </a:r>
            </a:p>
          </p:txBody>
        </p:sp>
        <p:cxnSp>
          <p:nvCxnSpPr>
            <p:cNvPr id="85" name="22 Conector recto">
              <a:extLst>
                <a:ext uri="{FF2B5EF4-FFF2-40B4-BE49-F238E27FC236}">
                  <a16:creationId xmlns:a16="http://schemas.microsoft.com/office/drawing/2014/main" id="{092747BE-A57C-7D7F-FF7B-260886C87C5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862034" y="5374565"/>
              <a:ext cx="1260000" cy="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C56C235B-4FE1-C4F6-D7B6-E66E7C14BF64}"/>
              </a:ext>
            </a:extLst>
          </p:cNvPr>
          <p:cNvGrpSpPr/>
          <p:nvPr/>
        </p:nvGrpSpPr>
        <p:grpSpPr>
          <a:xfrm>
            <a:off x="10591800" y="6210300"/>
            <a:ext cx="5529595" cy="2206197"/>
            <a:chOff x="10468970" y="6466535"/>
            <a:chExt cx="5529595" cy="2206197"/>
          </a:xfrm>
        </p:grpSpPr>
        <p:cxnSp>
          <p:nvCxnSpPr>
            <p:cNvPr id="90" name="29 Conector recto">
              <a:extLst>
                <a:ext uri="{FF2B5EF4-FFF2-40B4-BE49-F238E27FC236}">
                  <a16:creationId xmlns:a16="http://schemas.microsoft.com/office/drawing/2014/main" id="{1C61AEDC-6B6B-7191-4375-F15A6E4399A1}"/>
                </a:ext>
              </a:extLst>
            </p:cNvPr>
            <p:cNvCxnSpPr>
              <a:cxnSpLocks/>
              <a:stCxn id="105" idx="5"/>
            </p:cNvCxnSpPr>
            <p:nvPr/>
          </p:nvCxnSpPr>
          <p:spPr bwMode="auto">
            <a:xfrm>
              <a:off x="10468970" y="6466535"/>
              <a:ext cx="1440000" cy="118800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ipse 20">
              <a:extLst>
                <a:ext uri="{FF2B5EF4-FFF2-40B4-BE49-F238E27FC236}">
                  <a16:creationId xmlns:a16="http://schemas.microsoft.com/office/drawing/2014/main" id="{89962A5D-C8E9-EE59-A2A3-86711D8EB79E}"/>
                </a:ext>
              </a:extLst>
            </p:cNvPr>
            <p:cNvSpPr/>
            <p:nvPr/>
          </p:nvSpPr>
          <p:spPr bwMode="auto">
            <a:xfrm>
              <a:off x="11864389" y="7298920"/>
              <a:ext cx="4134176" cy="137381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ts val="4000"/>
                </a:lnSpc>
                <a:defRPr/>
              </a:pPr>
              <a:r>
                <a:rPr lang="es-MX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Mantener siempre claro el </a:t>
              </a:r>
              <a:r>
                <a:rPr lang="es-MX" sz="3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Objetivo</a:t>
              </a:r>
            </a:p>
          </p:txBody>
        </p:sp>
      </p:grpSp>
      <p:grpSp>
        <p:nvGrpSpPr>
          <p:cNvPr id="106496" name="Grupo 106495">
            <a:extLst>
              <a:ext uri="{FF2B5EF4-FFF2-40B4-BE49-F238E27FC236}">
                <a16:creationId xmlns:a16="http://schemas.microsoft.com/office/drawing/2014/main" id="{5C2627ED-D920-E67D-FBBD-4B7C86C3BFA4}"/>
              </a:ext>
            </a:extLst>
          </p:cNvPr>
          <p:cNvGrpSpPr/>
          <p:nvPr/>
        </p:nvGrpSpPr>
        <p:grpSpPr>
          <a:xfrm>
            <a:off x="1637345" y="6382695"/>
            <a:ext cx="6121054" cy="1904182"/>
            <a:chOff x="1430414" y="6575895"/>
            <a:chExt cx="6121054" cy="1904182"/>
          </a:xfrm>
        </p:grpSpPr>
        <p:cxnSp>
          <p:nvCxnSpPr>
            <p:cNvPr id="95" name="33 Conector recto">
              <a:extLst>
                <a:ext uri="{FF2B5EF4-FFF2-40B4-BE49-F238E27FC236}">
                  <a16:creationId xmlns:a16="http://schemas.microsoft.com/office/drawing/2014/main" id="{3D1A186F-00A7-72B2-4F98-590D99EF36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11468" y="6575895"/>
              <a:ext cx="1440000" cy="118800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Elipse 32">
              <a:extLst>
                <a:ext uri="{FF2B5EF4-FFF2-40B4-BE49-F238E27FC236}">
                  <a16:creationId xmlns:a16="http://schemas.microsoft.com/office/drawing/2014/main" id="{BFB8D19F-FF34-5F68-9AE9-F50268E7A422}"/>
                </a:ext>
              </a:extLst>
            </p:cNvPr>
            <p:cNvSpPr/>
            <p:nvPr/>
          </p:nvSpPr>
          <p:spPr bwMode="auto">
            <a:xfrm>
              <a:off x="1430414" y="7013471"/>
              <a:ext cx="4648198" cy="146660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r" defTabSz="933450">
                <a:lnSpc>
                  <a:spcPts val="4000"/>
                </a:lnSpc>
                <a:defRPr/>
              </a:pPr>
              <a:r>
                <a:rPr lang="es-MX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Historias, casos, ejemplos,  narrativas y </a:t>
              </a:r>
              <a:r>
                <a:rPr lang="es-MX" sz="3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Parábolas</a:t>
              </a:r>
            </a:p>
          </p:txBody>
        </p:sp>
      </p:grpSp>
      <p:grpSp>
        <p:nvGrpSpPr>
          <p:cNvPr id="106498" name="Grupo 106497">
            <a:extLst>
              <a:ext uri="{FF2B5EF4-FFF2-40B4-BE49-F238E27FC236}">
                <a16:creationId xmlns:a16="http://schemas.microsoft.com/office/drawing/2014/main" id="{41D74051-E2FF-DCFF-A1AB-8294C86C161B}"/>
              </a:ext>
            </a:extLst>
          </p:cNvPr>
          <p:cNvGrpSpPr/>
          <p:nvPr/>
        </p:nvGrpSpPr>
        <p:grpSpPr>
          <a:xfrm>
            <a:off x="2797731" y="1963260"/>
            <a:ext cx="4996211" cy="2040891"/>
            <a:chOff x="2590800" y="2156460"/>
            <a:chExt cx="4996211" cy="2040891"/>
          </a:xfrm>
        </p:grpSpPr>
        <p:cxnSp>
          <p:nvCxnSpPr>
            <p:cNvPr id="100" name="48 Conector recto">
              <a:extLst>
                <a:ext uri="{FF2B5EF4-FFF2-40B4-BE49-F238E27FC236}">
                  <a16:creationId xmlns:a16="http://schemas.microsoft.com/office/drawing/2014/main" id="{F6054F9D-C410-C3F3-552D-6BCF012789C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147011" y="3009351"/>
              <a:ext cx="1440000" cy="118800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12" name="Rectángulo 40">
              <a:extLst>
                <a:ext uri="{FF2B5EF4-FFF2-40B4-BE49-F238E27FC236}">
                  <a16:creationId xmlns:a16="http://schemas.microsoft.com/office/drawing/2014/main" id="{ADF8460D-044E-3CF5-C28C-FED7355DE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2156460"/>
              <a:ext cx="3542256" cy="111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ts val="4000"/>
                </a:lnSpc>
                <a:spcBef>
                  <a:spcPct val="0"/>
                </a:spcBef>
                <a:buNone/>
              </a:pPr>
              <a:r>
                <a:rPr lang="es-MX" altLang="es-MX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Pasión </a:t>
              </a:r>
              <a:r>
                <a:rPr lang="es-MX" altLang="es-MX" sz="3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y Entusiasmo</a:t>
              </a:r>
            </a:p>
          </p:txBody>
        </p:sp>
      </p:grpSp>
      <p:grpSp>
        <p:nvGrpSpPr>
          <p:cNvPr id="104" name="11 Grupo">
            <a:extLst>
              <a:ext uri="{FF2B5EF4-FFF2-40B4-BE49-F238E27FC236}">
                <a16:creationId xmlns:a16="http://schemas.microsoft.com/office/drawing/2014/main" id="{386C6834-852D-7883-1C9D-E5092AEB91D8}"/>
              </a:ext>
            </a:extLst>
          </p:cNvPr>
          <p:cNvGrpSpPr/>
          <p:nvPr/>
        </p:nvGrpSpPr>
        <p:grpSpPr>
          <a:xfrm>
            <a:off x="7242538" y="3393744"/>
            <a:ext cx="3780000" cy="3600000"/>
            <a:chOff x="3050986" y="1990588"/>
            <a:chExt cx="3042027" cy="3093397"/>
          </a:xfrm>
          <a:scene3d>
            <a:camera prst="orthographicFront"/>
            <a:lightRig rig="flat" dir="t"/>
          </a:scene3d>
        </p:grpSpPr>
        <p:sp>
          <p:nvSpPr>
            <p:cNvPr id="105" name="4 Elipse">
              <a:extLst>
                <a:ext uri="{FF2B5EF4-FFF2-40B4-BE49-F238E27FC236}">
                  <a16:creationId xmlns:a16="http://schemas.microsoft.com/office/drawing/2014/main" id="{6EBBB328-8D01-E6DF-F239-8C609E674166}"/>
                </a:ext>
              </a:extLst>
            </p:cNvPr>
            <p:cNvSpPr/>
            <p:nvPr/>
          </p:nvSpPr>
          <p:spPr>
            <a:xfrm>
              <a:off x="3050986" y="1990588"/>
              <a:ext cx="3042027" cy="3093397"/>
            </a:xfrm>
            <a:prstGeom prst="ellipse">
              <a:avLst/>
            </a:prstGeom>
            <a:solidFill>
              <a:srgbClr val="CC2F3C"/>
            </a:solidFill>
            <a:ln>
              <a:solidFill>
                <a:srgbClr val="CC2F3C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ts val="6800"/>
                </a:lnSpc>
              </a:pPr>
              <a:endParaRPr lang="es-MX" sz="5400" dirty="0">
                <a:latin typeface="Arial Nova" panose="020B0504020202020204" pitchFamily="34" charset="0"/>
              </a:endParaRPr>
            </a:p>
          </p:txBody>
        </p:sp>
        <p:sp>
          <p:nvSpPr>
            <p:cNvPr id="106" name="Elipse 4">
              <a:extLst>
                <a:ext uri="{FF2B5EF4-FFF2-40B4-BE49-F238E27FC236}">
                  <a16:creationId xmlns:a16="http://schemas.microsoft.com/office/drawing/2014/main" id="{7BD52FF5-68F3-8072-4A22-D19CB54B6F4E}"/>
                </a:ext>
              </a:extLst>
            </p:cNvPr>
            <p:cNvSpPr/>
            <p:nvPr/>
          </p:nvSpPr>
          <p:spPr>
            <a:xfrm>
              <a:off x="3138206" y="2479517"/>
              <a:ext cx="2876156" cy="21035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8105" tIns="78105" rIns="78105" bIns="78105" spcCol="1270" anchor="ctr"/>
            <a:lstStyle/>
            <a:p>
              <a:pPr algn="ctr" defTabSz="2733675">
                <a:lnSpc>
                  <a:spcPts val="6000"/>
                </a:lnSpc>
                <a:defRPr/>
              </a:pPr>
              <a:r>
                <a:rPr lang="es-MX" sz="74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8</a:t>
              </a:r>
              <a:r>
                <a:rPr lang="es-MX" sz="54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     Reglas básicas</a:t>
              </a: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FA96FF80-D17D-D2FA-CAA6-EFDF778D7229}"/>
              </a:ext>
            </a:extLst>
          </p:cNvPr>
          <p:cNvGrpSpPr/>
          <p:nvPr/>
        </p:nvGrpSpPr>
        <p:grpSpPr>
          <a:xfrm>
            <a:off x="6887289" y="6969765"/>
            <a:ext cx="4207431" cy="2527455"/>
            <a:chOff x="6946835" y="6993744"/>
            <a:chExt cx="4207431" cy="2527455"/>
          </a:xfrm>
        </p:grpSpPr>
        <p:cxnSp>
          <p:nvCxnSpPr>
            <p:cNvPr id="108" name="103 Conector recto">
              <a:extLst>
                <a:ext uri="{FF2B5EF4-FFF2-40B4-BE49-F238E27FC236}">
                  <a16:creationId xmlns:a16="http://schemas.microsoft.com/office/drawing/2014/main" id="{33CE0736-2CAE-524D-B791-7F2D64DEED7E}"/>
                </a:ext>
              </a:extLst>
            </p:cNvPr>
            <p:cNvCxnSpPr>
              <a:cxnSpLocks/>
              <a:stCxn id="105" idx="4"/>
            </p:cNvCxnSpPr>
            <p:nvPr/>
          </p:nvCxnSpPr>
          <p:spPr bwMode="auto">
            <a:xfrm>
              <a:off x="9132538" y="6993744"/>
              <a:ext cx="0" cy="1260000"/>
            </a:xfrm>
            <a:prstGeom prst="line">
              <a:avLst/>
            </a:prstGeom>
            <a:ln w="38100">
              <a:solidFill>
                <a:srgbClr val="CC2F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Elipse 20">
              <a:extLst>
                <a:ext uri="{FF2B5EF4-FFF2-40B4-BE49-F238E27FC236}">
                  <a16:creationId xmlns:a16="http://schemas.microsoft.com/office/drawing/2014/main" id="{FA6F9B13-64F3-789F-5F40-DE0B64C9DB12}"/>
                </a:ext>
              </a:extLst>
            </p:cNvPr>
            <p:cNvSpPr/>
            <p:nvPr/>
          </p:nvSpPr>
          <p:spPr bwMode="auto">
            <a:xfrm>
              <a:off x="6946835" y="8261199"/>
              <a:ext cx="4207431" cy="126000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933450">
                <a:lnSpc>
                  <a:spcPts val="4000"/>
                </a:lnSpc>
                <a:defRPr/>
              </a:pPr>
              <a:r>
                <a:rPr lang="es-MX" sz="3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Interactividad</a:t>
              </a:r>
              <a:r>
                <a:rPr lang="es-MX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y Retroalimentación </a:t>
              </a:r>
            </a:p>
          </p:txBody>
        </p:sp>
      </p:grpSp>
      <p:grpSp>
        <p:nvGrpSpPr>
          <p:cNvPr id="114" name="8 Grupo">
            <a:extLst>
              <a:ext uri="{FF2B5EF4-FFF2-40B4-BE49-F238E27FC236}">
                <a16:creationId xmlns:a16="http://schemas.microsoft.com/office/drawing/2014/main" id="{388F0EDE-EA52-60AC-C9A6-D90FD655577D}"/>
              </a:ext>
            </a:extLst>
          </p:cNvPr>
          <p:cNvGrpSpPr>
            <a:grpSpLocks/>
          </p:cNvGrpSpPr>
          <p:nvPr/>
        </p:nvGrpSpPr>
        <p:grpSpPr bwMode="auto">
          <a:xfrm>
            <a:off x="7592132" y="606900"/>
            <a:ext cx="2916000" cy="792000"/>
            <a:chOff x="411415" y="2619491"/>
            <a:chExt cx="2207266" cy="2193512"/>
          </a:xfrm>
        </p:grpSpPr>
        <p:sp>
          <p:nvSpPr>
            <p:cNvPr id="115" name="50 Rectángulo redondeado">
              <a:extLst>
                <a:ext uri="{FF2B5EF4-FFF2-40B4-BE49-F238E27FC236}">
                  <a16:creationId xmlns:a16="http://schemas.microsoft.com/office/drawing/2014/main" id="{97CC9D15-E839-09D5-19E4-E23AA3624458}"/>
                </a:ext>
              </a:extLst>
            </p:cNvPr>
            <p:cNvSpPr/>
            <p:nvPr/>
          </p:nvSpPr>
          <p:spPr>
            <a:xfrm>
              <a:off x="411400" y="2620159"/>
              <a:ext cx="2207281" cy="2192844"/>
            </a:xfrm>
            <a:prstGeom prst="roundRect">
              <a:avLst>
                <a:gd name="adj" fmla="val 10000"/>
              </a:avLst>
            </a:prstGeom>
            <a:ln w="38100">
              <a:solidFill>
                <a:srgbClr val="CC2F3C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 sz="3800">
                <a:latin typeface="Arial Nova" panose="020B0504020202020204" pitchFamily="34" charset="0"/>
              </a:endParaRPr>
            </a:p>
          </p:txBody>
        </p:sp>
        <p:sp>
          <p:nvSpPr>
            <p:cNvPr id="116" name="51 Rectángulo">
              <a:extLst>
                <a:ext uri="{FF2B5EF4-FFF2-40B4-BE49-F238E27FC236}">
                  <a16:creationId xmlns:a16="http://schemas.microsoft.com/office/drawing/2014/main" id="{9CBE026A-848F-A9DB-390A-D97A2354A2FF}"/>
                </a:ext>
              </a:extLst>
            </p:cNvPr>
            <p:cNvSpPr/>
            <p:nvPr/>
          </p:nvSpPr>
          <p:spPr>
            <a:xfrm>
              <a:off x="475435" y="2685904"/>
              <a:ext cx="2079212" cy="206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ts val="4000"/>
                </a:lnSpc>
                <a:spcBef>
                  <a:spcPts val="0"/>
                </a:spcBef>
                <a:defRPr/>
              </a:pPr>
              <a:r>
                <a:rPr lang="es-MX" sz="3800" b="1" dirty="0">
                  <a:latin typeface="Arial Nova" panose="020B0504020202020204" pitchFamily="34" charset="0"/>
                </a:rPr>
                <a:t>2 </a:t>
              </a:r>
              <a:r>
                <a:rPr lang="es-MX" sz="3800" b="1" dirty="0" err="1">
                  <a:latin typeface="Arial Nova" panose="020B0504020202020204" pitchFamily="34" charset="0"/>
                </a:rPr>
                <a:t>ways</a:t>
              </a:r>
              <a:endParaRPr lang="es-MX" sz="3800" b="1" dirty="0"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7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ADB603-0698-D124-0DA0-D1ABFFC5EEF3}"/>
              </a:ext>
            </a:extLst>
          </p:cNvPr>
          <p:cNvGrpSpPr/>
          <p:nvPr/>
        </p:nvGrpSpPr>
        <p:grpSpPr>
          <a:xfrm rot="9147197">
            <a:off x="16684886" y="-1508341"/>
            <a:ext cx="3939685" cy="6856860"/>
            <a:chOff x="0" y="0"/>
            <a:chExt cx="3235694" cy="55497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FF9B9F5-3F38-2618-3D0F-3A54E0AAC8FE}"/>
                </a:ext>
              </a:extLst>
            </p:cNvPr>
            <p:cNvSpPr/>
            <p:nvPr/>
          </p:nvSpPr>
          <p:spPr>
            <a:xfrm>
              <a:off x="0" y="0"/>
              <a:ext cx="3235694" cy="5549795"/>
            </a:xfrm>
            <a:custGeom>
              <a:avLst/>
              <a:gdLst/>
              <a:ahLst/>
              <a:cxnLst/>
              <a:rect l="l" t="t" r="r" b="b"/>
              <a:pathLst>
                <a:path w="3235694" h="5549795">
                  <a:moveTo>
                    <a:pt x="0" y="0"/>
                  </a:moveTo>
                  <a:lnTo>
                    <a:pt x="3235694" y="0"/>
                  </a:lnTo>
                  <a:lnTo>
                    <a:pt x="3235694" y="5549795"/>
                  </a:lnTo>
                  <a:lnTo>
                    <a:pt x="0" y="5549795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E19B6F-4184-B66E-9A68-FA305DCEB8FE}"/>
                </a:ext>
              </a:extLst>
            </p:cNvPr>
            <p:cNvSpPr txBox="1"/>
            <p:nvPr/>
          </p:nvSpPr>
          <p:spPr>
            <a:xfrm>
              <a:off x="0" y="-57150"/>
              <a:ext cx="3235694" cy="5606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8D9B7-9E74-C3A9-5D4F-3DA7CC016B1B}"/>
              </a:ext>
            </a:extLst>
          </p:cNvPr>
          <p:cNvGrpSpPr/>
          <p:nvPr/>
        </p:nvGrpSpPr>
        <p:grpSpPr>
          <a:xfrm rot="-1626014">
            <a:off x="17202732" y="-785168"/>
            <a:ext cx="249236" cy="6712693"/>
            <a:chOff x="0" y="0"/>
            <a:chExt cx="65642" cy="325673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D828FDC-0402-AAB3-CF0E-F46CDBD20E77}"/>
                </a:ext>
              </a:extLst>
            </p:cNvPr>
            <p:cNvSpPr/>
            <p:nvPr/>
          </p:nvSpPr>
          <p:spPr>
            <a:xfrm>
              <a:off x="0" y="0"/>
              <a:ext cx="65642" cy="3256735"/>
            </a:xfrm>
            <a:custGeom>
              <a:avLst/>
              <a:gdLst/>
              <a:ahLst/>
              <a:cxnLst/>
              <a:rect l="l" t="t" r="r" b="b"/>
              <a:pathLst>
                <a:path w="65642" h="3256735">
                  <a:moveTo>
                    <a:pt x="0" y="0"/>
                  </a:moveTo>
                  <a:lnTo>
                    <a:pt x="65642" y="0"/>
                  </a:lnTo>
                  <a:lnTo>
                    <a:pt x="65642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18DD59-F6DA-73D6-9AE3-47EB949D2867}"/>
                </a:ext>
              </a:extLst>
            </p:cNvPr>
            <p:cNvSpPr txBox="1"/>
            <p:nvPr/>
          </p:nvSpPr>
          <p:spPr>
            <a:xfrm>
              <a:off x="0" y="-57150"/>
              <a:ext cx="65642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9D70CE-E323-BA37-125D-62602BE16647}"/>
              </a:ext>
            </a:extLst>
          </p:cNvPr>
          <p:cNvGrpSpPr/>
          <p:nvPr/>
        </p:nvGrpSpPr>
        <p:grpSpPr>
          <a:xfrm rot="-1626014">
            <a:off x="17488945" y="-1509782"/>
            <a:ext cx="2643731" cy="6712693"/>
            <a:chOff x="0" y="0"/>
            <a:chExt cx="696291" cy="325673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00E7DB-84ED-9B3B-9812-0B5C9CD93DE6}"/>
                </a:ext>
              </a:extLst>
            </p:cNvPr>
            <p:cNvSpPr/>
            <p:nvPr/>
          </p:nvSpPr>
          <p:spPr>
            <a:xfrm>
              <a:off x="0" y="0"/>
              <a:ext cx="696291" cy="3256735"/>
            </a:xfrm>
            <a:custGeom>
              <a:avLst/>
              <a:gdLst/>
              <a:ahLst/>
              <a:cxnLst/>
              <a:rect l="l" t="t" r="r" b="b"/>
              <a:pathLst>
                <a:path w="696291" h="3256735">
                  <a:moveTo>
                    <a:pt x="0" y="0"/>
                  </a:moveTo>
                  <a:lnTo>
                    <a:pt x="696291" y="0"/>
                  </a:lnTo>
                  <a:lnTo>
                    <a:pt x="696291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8657D-9773-BD12-245E-CF526850579B}"/>
                </a:ext>
              </a:extLst>
            </p:cNvPr>
            <p:cNvSpPr txBox="1"/>
            <p:nvPr/>
          </p:nvSpPr>
          <p:spPr>
            <a:xfrm>
              <a:off x="0" y="-57150"/>
              <a:ext cx="696291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CuadroTexto 157">
            <a:extLst>
              <a:ext uri="{FF2B5EF4-FFF2-40B4-BE49-F238E27FC236}">
                <a16:creationId xmlns:a16="http://schemas.microsoft.com/office/drawing/2014/main" id="{26AE686F-8B86-A10E-A4D1-5C6376D50636}"/>
              </a:ext>
            </a:extLst>
          </p:cNvPr>
          <p:cNvSpPr txBox="1"/>
          <p:nvPr/>
        </p:nvSpPr>
        <p:spPr>
          <a:xfrm>
            <a:off x="16896990" y="9563100"/>
            <a:ext cx="1486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b="1" dirty="0">
                <a:latin typeface="Arial Narrow"/>
                <a:cs typeface="Arial Narrow"/>
              </a:rPr>
              <a:t>@erdl7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19" name="Picture 2" descr="Nuevo logo de Twitter . Iconos: vector de stock (libre de regalías)  2336269013 | Shutterstock">
            <a:extLst>
              <a:ext uri="{FF2B5EF4-FFF2-40B4-BE49-F238E27FC236}">
                <a16:creationId xmlns:a16="http://schemas.microsoft.com/office/drawing/2014/main" id="{033CFB3F-C3C6-B636-0F5C-A09B6364A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6364" r="50000" b="12597"/>
          <a:stretch/>
        </p:blipFill>
        <p:spPr bwMode="auto">
          <a:xfrm>
            <a:off x="16459200" y="9625643"/>
            <a:ext cx="47400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CD5BFEE6-A6C1-4818-14A3-D7D62C07DDFF}"/>
              </a:ext>
            </a:extLst>
          </p:cNvPr>
          <p:cNvGrpSpPr/>
          <p:nvPr/>
        </p:nvGrpSpPr>
        <p:grpSpPr>
          <a:xfrm>
            <a:off x="701444" y="342900"/>
            <a:ext cx="2772000" cy="828000"/>
            <a:chOff x="601244" y="458279"/>
            <a:chExt cx="2772000" cy="1008000"/>
          </a:xfrm>
        </p:grpSpPr>
        <p:sp>
          <p:nvSpPr>
            <p:cNvPr id="4" name="Google Shape;89;p13">
              <a:extLst>
                <a:ext uri="{FF2B5EF4-FFF2-40B4-BE49-F238E27FC236}">
                  <a16:creationId xmlns:a16="http://schemas.microsoft.com/office/drawing/2014/main" id="{E6B97473-A52B-64AF-3787-93753F5E50A0}"/>
                </a:ext>
              </a:extLst>
            </p:cNvPr>
            <p:cNvSpPr/>
            <p:nvPr/>
          </p:nvSpPr>
          <p:spPr>
            <a:xfrm>
              <a:off x="601244" y="458279"/>
              <a:ext cx="2772000" cy="1008000"/>
            </a:xfrm>
            <a:prstGeom prst="rect">
              <a:avLst/>
            </a:prstGeom>
            <a:solidFill>
              <a:srgbClr val="FA7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ángulo 41">
              <a:extLst>
                <a:ext uri="{FF2B5EF4-FFF2-40B4-BE49-F238E27FC236}">
                  <a16:creationId xmlns:a16="http://schemas.microsoft.com/office/drawing/2014/main" id="{C3DC9E67-A688-999D-A1AC-B56050DAA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494" y="586574"/>
              <a:ext cx="2664000" cy="73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Aduanas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32EA4AF-CB41-6758-BEDD-70D9C714DC4D}"/>
              </a:ext>
            </a:extLst>
          </p:cNvPr>
          <p:cNvGrpSpPr/>
          <p:nvPr/>
        </p:nvGrpSpPr>
        <p:grpSpPr>
          <a:xfrm>
            <a:off x="3682200" y="347671"/>
            <a:ext cx="1800000" cy="828000"/>
            <a:chOff x="3582000" y="463050"/>
            <a:chExt cx="1800000" cy="1008000"/>
          </a:xfrm>
        </p:grpSpPr>
        <p:sp>
          <p:nvSpPr>
            <p:cNvPr id="10" name="Google Shape;98;p13">
              <a:extLst>
                <a:ext uri="{FF2B5EF4-FFF2-40B4-BE49-F238E27FC236}">
                  <a16:creationId xmlns:a16="http://schemas.microsoft.com/office/drawing/2014/main" id="{DA5C5D34-023C-D0D0-363C-CD03685810EA}"/>
                </a:ext>
              </a:extLst>
            </p:cNvPr>
            <p:cNvSpPr/>
            <p:nvPr/>
          </p:nvSpPr>
          <p:spPr>
            <a:xfrm>
              <a:off x="3582000" y="463050"/>
              <a:ext cx="1800000" cy="1008000"/>
            </a:xfrm>
            <a:prstGeom prst="rect">
              <a:avLst/>
            </a:prstGeom>
            <a:solidFill>
              <a:srgbClr val="CC23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Rectángulo 41">
              <a:extLst>
                <a:ext uri="{FF2B5EF4-FFF2-40B4-BE49-F238E27FC236}">
                  <a16:creationId xmlns:a16="http://schemas.microsoft.com/office/drawing/2014/main" id="{1DAF0EEC-2461-13FD-3B9F-B84DF296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698" y="611478"/>
              <a:ext cx="1548000" cy="73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TLC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86405B7-90F3-C47E-0922-0C5FAEF80096}"/>
              </a:ext>
            </a:extLst>
          </p:cNvPr>
          <p:cNvGrpSpPr/>
          <p:nvPr/>
        </p:nvGrpSpPr>
        <p:grpSpPr>
          <a:xfrm>
            <a:off x="5663400" y="362521"/>
            <a:ext cx="3276000" cy="828000"/>
            <a:chOff x="5563200" y="477900"/>
            <a:chExt cx="3276000" cy="1008000"/>
          </a:xfrm>
        </p:grpSpPr>
        <p:sp>
          <p:nvSpPr>
            <p:cNvPr id="9" name="Google Shape;95;p13">
              <a:extLst>
                <a:ext uri="{FF2B5EF4-FFF2-40B4-BE49-F238E27FC236}">
                  <a16:creationId xmlns:a16="http://schemas.microsoft.com/office/drawing/2014/main" id="{613C6444-B3A5-8C71-40BD-FD901846D36B}"/>
                </a:ext>
              </a:extLst>
            </p:cNvPr>
            <p:cNvSpPr/>
            <p:nvPr/>
          </p:nvSpPr>
          <p:spPr>
            <a:xfrm>
              <a:off x="5563200" y="477900"/>
              <a:ext cx="3276000" cy="1008000"/>
            </a:xfrm>
            <a:prstGeom prst="rect">
              <a:avLst/>
            </a:prstGeom>
            <a:solidFill>
              <a:srgbClr val="7801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ángulo 41">
              <a:extLst>
                <a:ext uri="{FF2B5EF4-FFF2-40B4-BE49-F238E27FC236}">
                  <a16:creationId xmlns:a16="http://schemas.microsoft.com/office/drawing/2014/main" id="{1BBB603E-78AB-6ABC-BE5A-CEB4AA4E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998" y="615619"/>
              <a:ext cx="2916000" cy="73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Impuestos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72440A1-6E07-D642-8F1E-27CCC6EC38B8}"/>
              </a:ext>
            </a:extLst>
          </p:cNvPr>
          <p:cNvGrpSpPr/>
          <p:nvPr/>
        </p:nvGrpSpPr>
        <p:grpSpPr>
          <a:xfrm>
            <a:off x="9091800" y="362521"/>
            <a:ext cx="2880000" cy="828000"/>
            <a:chOff x="9068400" y="477900"/>
            <a:chExt cx="2880000" cy="1008000"/>
          </a:xfrm>
        </p:grpSpPr>
        <p:sp>
          <p:nvSpPr>
            <p:cNvPr id="21" name="Google Shape;103;p13">
              <a:extLst>
                <a:ext uri="{FF2B5EF4-FFF2-40B4-BE49-F238E27FC236}">
                  <a16:creationId xmlns:a16="http://schemas.microsoft.com/office/drawing/2014/main" id="{2977BBD5-19CF-B181-3FD3-12D12FD77F16}"/>
                </a:ext>
              </a:extLst>
            </p:cNvPr>
            <p:cNvSpPr/>
            <p:nvPr/>
          </p:nvSpPr>
          <p:spPr>
            <a:xfrm>
              <a:off x="9068400" y="477900"/>
              <a:ext cx="2880000" cy="1008000"/>
            </a:xfrm>
            <a:prstGeom prst="rect">
              <a:avLst/>
            </a:prstGeom>
            <a:solidFill>
              <a:srgbClr val="4CC9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Rectángulo 41">
              <a:extLst>
                <a:ext uri="{FF2B5EF4-FFF2-40B4-BE49-F238E27FC236}">
                  <a16:creationId xmlns:a16="http://schemas.microsoft.com/office/drawing/2014/main" id="{FC7FF4E0-B05F-66E5-CA14-12E3899B0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9116" y="611477"/>
              <a:ext cx="2808000" cy="73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Logística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98BD312-8917-ED68-9462-714D40CA4AFE}"/>
              </a:ext>
            </a:extLst>
          </p:cNvPr>
          <p:cNvGrpSpPr/>
          <p:nvPr/>
        </p:nvGrpSpPr>
        <p:grpSpPr>
          <a:xfrm>
            <a:off x="12139800" y="361431"/>
            <a:ext cx="3024000" cy="828000"/>
            <a:chOff x="12216000" y="476810"/>
            <a:chExt cx="3024000" cy="1008000"/>
          </a:xfrm>
        </p:grpSpPr>
        <p:sp>
          <p:nvSpPr>
            <p:cNvPr id="20" name="Google Shape;100;p13">
              <a:extLst>
                <a:ext uri="{FF2B5EF4-FFF2-40B4-BE49-F238E27FC236}">
                  <a16:creationId xmlns:a16="http://schemas.microsoft.com/office/drawing/2014/main" id="{880D4B28-D9F3-4646-9961-3F9E79E04ACF}"/>
                </a:ext>
              </a:extLst>
            </p:cNvPr>
            <p:cNvSpPr/>
            <p:nvPr/>
          </p:nvSpPr>
          <p:spPr>
            <a:xfrm>
              <a:off x="12216000" y="476810"/>
              <a:ext cx="3024000" cy="1008000"/>
            </a:xfrm>
            <a:prstGeom prst="rect">
              <a:avLst/>
            </a:prstGeom>
            <a:solidFill>
              <a:srgbClr val="3DC6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Rectángulo 41">
              <a:extLst>
                <a:ext uri="{FF2B5EF4-FFF2-40B4-BE49-F238E27FC236}">
                  <a16:creationId xmlns:a16="http://schemas.microsoft.com/office/drawing/2014/main" id="{69BF9181-6C9F-C958-7EFC-17443260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6782" y="620367"/>
              <a:ext cx="2808000" cy="73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Negocios</a:t>
              </a:r>
            </a:p>
          </p:txBody>
        </p:sp>
      </p:grp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B5D8D78-2941-344E-52BD-62C1326D13F3}"/>
              </a:ext>
            </a:extLst>
          </p:cNvPr>
          <p:cNvCxnSpPr/>
          <p:nvPr/>
        </p:nvCxnSpPr>
        <p:spPr>
          <a:xfrm flipV="1">
            <a:off x="347239" y="1333500"/>
            <a:ext cx="1542616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>
            <a:extLst>
              <a:ext uri="{FF2B5EF4-FFF2-40B4-BE49-F238E27FC236}">
                <a16:creationId xmlns:a16="http://schemas.microsoft.com/office/drawing/2014/main" id="{99642AB5-E31D-3016-607F-93F305E138E0}"/>
              </a:ext>
            </a:extLst>
          </p:cNvPr>
          <p:cNvGrpSpPr/>
          <p:nvPr/>
        </p:nvGrpSpPr>
        <p:grpSpPr>
          <a:xfrm>
            <a:off x="1571242" y="1489904"/>
            <a:ext cx="5760000" cy="828000"/>
            <a:chOff x="1820444" y="2121985"/>
            <a:chExt cx="4140000" cy="1718709"/>
          </a:xfrm>
        </p:grpSpPr>
        <p:sp>
          <p:nvSpPr>
            <p:cNvPr id="23" name="Google Shape;108;p13">
              <a:extLst>
                <a:ext uri="{FF2B5EF4-FFF2-40B4-BE49-F238E27FC236}">
                  <a16:creationId xmlns:a16="http://schemas.microsoft.com/office/drawing/2014/main" id="{16FFBD41-26A4-11F1-CC17-6118D4703A0A}"/>
                </a:ext>
              </a:extLst>
            </p:cNvPr>
            <p:cNvSpPr/>
            <p:nvPr/>
          </p:nvSpPr>
          <p:spPr>
            <a:xfrm>
              <a:off x="1820444" y="2121985"/>
              <a:ext cx="4140000" cy="1718709"/>
            </a:xfrm>
            <a:prstGeom prst="rect">
              <a:avLst/>
            </a:prstGeom>
            <a:solidFill>
              <a:srgbClr val="22A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Rectángulo 41">
              <a:extLst>
                <a:ext uri="{FF2B5EF4-FFF2-40B4-BE49-F238E27FC236}">
                  <a16:creationId xmlns:a16="http://schemas.microsoft.com/office/drawing/2014/main" id="{DCDA2E28-B4B5-A744-3C35-DF86D848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2259479"/>
              <a:ext cx="3851998" cy="148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Inteligencia Artificial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96F9DA1-27F7-E473-0EC8-FC51D318BE11}"/>
              </a:ext>
            </a:extLst>
          </p:cNvPr>
          <p:cNvGrpSpPr/>
          <p:nvPr/>
        </p:nvGrpSpPr>
        <p:grpSpPr>
          <a:xfrm>
            <a:off x="7559842" y="1485900"/>
            <a:ext cx="3348000" cy="828000"/>
            <a:chOff x="7262400" y="2114550"/>
            <a:chExt cx="4140000" cy="1008000"/>
          </a:xfrm>
        </p:grpSpPr>
        <p:sp>
          <p:nvSpPr>
            <p:cNvPr id="22" name="Google Shape;107;p13">
              <a:extLst>
                <a:ext uri="{FF2B5EF4-FFF2-40B4-BE49-F238E27FC236}">
                  <a16:creationId xmlns:a16="http://schemas.microsoft.com/office/drawing/2014/main" id="{CA7D213B-854D-5810-B008-1F7BD713A947}"/>
                </a:ext>
              </a:extLst>
            </p:cNvPr>
            <p:cNvSpPr/>
            <p:nvPr/>
          </p:nvSpPr>
          <p:spPr>
            <a:xfrm>
              <a:off x="7262400" y="2114550"/>
              <a:ext cx="4140000" cy="1008000"/>
            </a:xfrm>
            <a:prstGeom prst="rect">
              <a:avLst/>
            </a:prstGeom>
            <a:solidFill>
              <a:srgbClr val="0A4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Rectángulo 41">
              <a:extLst>
                <a:ext uri="{FF2B5EF4-FFF2-40B4-BE49-F238E27FC236}">
                  <a16:creationId xmlns:a16="http://schemas.microsoft.com/office/drawing/2014/main" id="{0404C49F-17A9-3E32-EEDA-744796CE9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692" y="2207995"/>
              <a:ext cx="3672000" cy="79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Estrategias</a:t>
              </a:r>
            </a:p>
          </p:txBody>
        </p:sp>
      </p:grpSp>
      <p:grpSp>
        <p:nvGrpSpPr>
          <p:cNvPr id="40" name="11 Grupo">
            <a:extLst>
              <a:ext uri="{FF2B5EF4-FFF2-40B4-BE49-F238E27FC236}">
                <a16:creationId xmlns:a16="http://schemas.microsoft.com/office/drawing/2014/main" id="{65A0FA1A-479B-C105-5F4D-4087C03A33E5}"/>
              </a:ext>
            </a:extLst>
          </p:cNvPr>
          <p:cNvGrpSpPr/>
          <p:nvPr/>
        </p:nvGrpSpPr>
        <p:grpSpPr>
          <a:xfrm>
            <a:off x="7226250" y="2857500"/>
            <a:ext cx="3888000" cy="3600000"/>
            <a:chOff x="3050986" y="1990588"/>
            <a:chExt cx="3042027" cy="3093397"/>
          </a:xfrm>
          <a:scene3d>
            <a:camera prst="orthographicFront"/>
            <a:lightRig rig="flat" dir="t"/>
          </a:scene3d>
        </p:grpSpPr>
        <p:sp>
          <p:nvSpPr>
            <p:cNvPr id="41" name="4 Elipse">
              <a:extLst>
                <a:ext uri="{FF2B5EF4-FFF2-40B4-BE49-F238E27FC236}">
                  <a16:creationId xmlns:a16="http://schemas.microsoft.com/office/drawing/2014/main" id="{EDEFF47C-D345-0199-739D-A757A9BAF70F}"/>
                </a:ext>
              </a:extLst>
            </p:cNvPr>
            <p:cNvSpPr/>
            <p:nvPr/>
          </p:nvSpPr>
          <p:spPr>
            <a:xfrm>
              <a:off x="3050986" y="1990588"/>
              <a:ext cx="3042027" cy="3093397"/>
            </a:xfrm>
            <a:prstGeom prst="ellipse">
              <a:avLst/>
            </a:prstGeom>
            <a:solidFill>
              <a:srgbClr val="095380"/>
            </a:solidFill>
            <a:ln>
              <a:solidFill>
                <a:srgbClr val="CC2F3C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ts val="4600"/>
                </a:lnSpc>
              </a:pPr>
              <a:endParaRPr lang="es-MX" sz="4200" dirty="0">
                <a:latin typeface="Arial Nova" panose="020B0504020202020204" pitchFamily="34" charset="0"/>
              </a:endParaRPr>
            </a:p>
          </p:txBody>
        </p:sp>
        <p:sp>
          <p:nvSpPr>
            <p:cNvPr id="42" name="Elipse 4">
              <a:extLst>
                <a:ext uri="{FF2B5EF4-FFF2-40B4-BE49-F238E27FC236}">
                  <a16:creationId xmlns:a16="http://schemas.microsoft.com/office/drawing/2014/main" id="{E06E7C15-172A-5928-241A-FFF6C2FE87FD}"/>
                </a:ext>
              </a:extLst>
            </p:cNvPr>
            <p:cNvSpPr/>
            <p:nvPr/>
          </p:nvSpPr>
          <p:spPr>
            <a:xfrm>
              <a:off x="3121990" y="2450308"/>
              <a:ext cx="2876156" cy="21035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8105" tIns="78105" rIns="78105" bIns="78105" spcCol="1270" anchor="ctr"/>
            <a:lstStyle/>
            <a:p>
              <a:pPr algn="ctr" defTabSz="2733675">
                <a:lnSpc>
                  <a:spcPts val="5000"/>
                </a:lnSpc>
                <a:defRPr/>
              </a:pPr>
              <a:r>
                <a:rPr lang="es-MX" sz="5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3</a:t>
              </a:r>
              <a:r>
                <a:rPr lang="es-MX" sz="3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</a:t>
              </a:r>
              <a:r>
                <a:rPr lang="es-MX" sz="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técnicas </a:t>
              </a:r>
              <a:r>
                <a:rPr lang="es-MX" sz="3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transmisión del </a:t>
              </a:r>
              <a:r>
                <a:rPr lang="es-MX" sz="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conocimiento</a:t>
              </a:r>
            </a:p>
          </p:txBody>
        </p:sp>
      </p:grpSp>
      <p:grpSp>
        <p:nvGrpSpPr>
          <p:cNvPr id="43" name="8 Grupo">
            <a:extLst>
              <a:ext uri="{FF2B5EF4-FFF2-40B4-BE49-F238E27FC236}">
                <a16:creationId xmlns:a16="http://schemas.microsoft.com/office/drawing/2014/main" id="{F1A35A89-F6D7-D599-8495-50BDD1395A8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6591300"/>
            <a:ext cx="4720941" cy="972000"/>
            <a:chOff x="411415" y="2619491"/>
            <a:chExt cx="2207266" cy="2193512"/>
          </a:xfrm>
        </p:grpSpPr>
        <p:sp>
          <p:nvSpPr>
            <p:cNvPr id="44" name="50 Rectángulo redondeado">
              <a:extLst>
                <a:ext uri="{FF2B5EF4-FFF2-40B4-BE49-F238E27FC236}">
                  <a16:creationId xmlns:a16="http://schemas.microsoft.com/office/drawing/2014/main" id="{4906A46C-7505-BE8E-0381-25C7F081AADD}"/>
                </a:ext>
              </a:extLst>
            </p:cNvPr>
            <p:cNvSpPr/>
            <p:nvPr/>
          </p:nvSpPr>
          <p:spPr>
            <a:xfrm>
              <a:off x="411400" y="2620159"/>
              <a:ext cx="2207281" cy="2192844"/>
            </a:xfrm>
            <a:prstGeom prst="rect">
              <a:avLst/>
            </a:prstGeom>
            <a:solidFill>
              <a:srgbClr val="56BDB2">
                <a:alpha val="90000"/>
              </a:srgbClr>
            </a:solidFill>
            <a:ln w="38100">
              <a:solidFill>
                <a:srgbClr val="56BDB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ts val="4400"/>
                </a:lnSpc>
              </a:pPr>
              <a:endParaRPr lang="es-MX" sz="400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5" name="51 Rectángulo">
              <a:extLst>
                <a:ext uri="{FF2B5EF4-FFF2-40B4-BE49-F238E27FC236}">
                  <a16:creationId xmlns:a16="http://schemas.microsoft.com/office/drawing/2014/main" id="{18B39F7F-0261-C7FF-C6AD-44BE65F2BE10}"/>
                </a:ext>
              </a:extLst>
            </p:cNvPr>
            <p:cNvSpPr/>
            <p:nvPr/>
          </p:nvSpPr>
          <p:spPr>
            <a:xfrm>
              <a:off x="475435" y="2685904"/>
              <a:ext cx="2079212" cy="206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ts val="4400"/>
                </a:lnSpc>
                <a:spcBef>
                  <a:spcPts val="0"/>
                </a:spcBef>
                <a:defRPr/>
              </a:pPr>
              <a:r>
                <a:rPr lang="es-MX" sz="40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Como las Células</a:t>
              </a:r>
            </a:p>
          </p:txBody>
        </p:sp>
      </p:grpSp>
      <p:grpSp>
        <p:nvGrpSpPr>
          <p:cNvPr id="59" name="8 Grupo">
            <a:extLst>
              <a:ext uri="{FF2B5EF4-FFF2-40B4-BE49-F238E27FC236}">
                <a16:creationId xmlns:a16="http://schemas.microsoft.com/office/drawing/2014/main" id="{561CAFDA-59BF-4D9A-55BA-F2A9F103514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7810500"/>
            <a:ext cx="4017723" cy="719781"/>
            <a:chOff x="218206" y="2620159"/>
            <a:chExt cx="2596121" cy="2192844"/>
          </a:xfrm>
        </p:grpSpPr>
        <p:sp>
          <p:nvSpPr>
            <p:cNvPr id="60" name="50 Rectángulo redondeado">
              <a:extLst>
                <a:ext uri="{FF2B5EF4-FFF2-40B4-BE49-F238E27FC236}">
                  <a16:creationId xmlns:a16="http://schemas.microsoft.com/office/drawing/2014/main" id="{0B1E74F0-F309-67FE-582E-A78472244F7F}"/>
                </a:ext>
              </a:extLst>
            </p:cNvPr>
            <p:cNvSpPr/>
            <p:nvPr/>
          </p:nvSpPr>
          <p:spPr>
            <a:xfrm>
              <a:off x="411400" y="2620159"/>
              <a:ext cx="2207281" cy="2192844"/>
            </a:xfrm>
            <a:prstGeom prst="rect">
              <a:avLst/>
            </a:prstGeom>
            <a:noFill/>
            <a:ln w="38100">
              <a:solidFill>
                <a:srgbClr val="56BDB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ts val="3600"/>
                </a:lnSpc>
              </a:pPr>
              <a:endParaRPr lang="es-MX" sz="3400">
                <a:solidFill>
                  <a:schemeClr val="tx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1" name="51 Rectángulo">
              <a:extLst>
                <a:ext uri="{FF2B5EF4-FFF2-40B4-BE49-F238E27FC236}">
                  <a16:creationId xmlns:a16="http://schemas.microsoft.com/office/drawing/2014/main" id="{F8E168ED-E186-3724-DDAC-378B50E7F04A}"/>
                </a:ext>
              </a:extLst>
            </p:cNvPr>
            <p:cNvSpPr/>
            <p:nvPr/>
          </p:nvSpPr>
          <p:spPr>
            <a:xfrm>
              <a:off x="218206" y="2685903"/>
              <a:ext cx="2596121" cy="2061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ts val="3600"/>
                </a:lnSpc>
                <a:spcBef>
                  <a:spcPts val="0"/>
                </a:spcBef>
                <a:defRPr/>
              </a:pPr>
              <a:r>
                <a:rPr lang="es-MX" sz="3400" b="1" dirty="0">
                  <a:solidFill>
                    <a:schemeClr val="tx1"/>
                  </a:solidFill>
                  <a:latin typeface="Arial Nova" panose="020B0504020202020204" pitchFamily="34" charset="0"/>
                </a:rPr>
                <a:t>Keeping Target</a:t>
              </a: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7D4238A1-CF2D-4CFE-7013-449287B75E51}"/>
              </a:ext>
            </a:extLst>
          </p:cNvPr>
          <p:cNvGrpSpPr/>
          <p:nvPr/>
        </p:nvGrpSpPr>
        <p:grpSpPr>
          <a:xfrm>
            <a:off x="7726482" y="8877300"/>
            <a:ext cx="2712918" cy="1133820"/>
            <a:chOff x="7726482" y="8751591"/>
            <a:chExt cx="2712918" cy="1133820"/>
          </a:xfrm>
        </p:grpSpPr>
        <p:sp>
          <p:nvSpPr>
            <p:cNvPr id="62" name="50 Rectángulo redondeado">
              <a:extLst>
                <a:ext uri="{FF2B5EF4-FFF2-40B4-BE49-F238E27FC236}">
                  <a16:creationId xmlns:a16="http://schemas.microsoft.com/office/drawing/2014/main" id="{9345D4F0-E6DD-5963-5995-8FB4E6DA2F30}"/>
                </a:ext>
              </a:extLst>
            </p:cNvPr>
            <p:cNvSpPr/>
            <p:nvPr/>
          </p:nvSpPr>
          <p:spPr bwMode="auto">
            <a:xfrm>
              <a:off x="8732751" y="8751591"/>
              <a:ext cx="756000" cy="396000"/>
            </a:xfrm>
            <a:prstGeom prst="downArrow">
              <a:avLst/>
            </a:prstGeom>
            <a:solidFill>
              <a:srgbClr val="56BDB2">
                <a:alpha val="90000"/>
              </a:srgbClr>
            </a:solidFill>
            <a:ln w="38100">
              <a:solidFill>
                <a:srgbClr val="56BDB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ts val="4400"/>
                </a:lnSpc>
              </a:pPr>
              <a:endParaRPr lang="es-MX" sz="420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3" name="51 Rectángulo">
              <a:extLst>
                <a:ext uri="{FF2B5EF4-FFF2-40B4-BE49-F238E27FC236}">
                  <a16:creationId xmlns:a16="http://schemas.microsoft.com/office/drawing/2014/main" id="{A8D64726-DA2B-CC7D-937E-C589C0162737}"/>
                </a:ext>
              </a:extLst>
            </p:cNvPr>
            <p:cNvSpPr/>
            <p:nvPr/>
          </p:nvSpPr>
          <p:spPr bwMode="auto">
            <a:xfrm>
              <a:off x="7726482" y="9208791"/>
              <a:ext cx="2712918" cy="676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ts val="4400"/>
                </a:lnSpc>
                <a:spcBef>
                  <a:spcPts val="0"/>
                </a:spcBef>
                <a:defRPr/>
              </a:pPr>
              <a:r>
                <a:rPr lang="es-MX" sz="4800" b="1" dirty="0">
                  <a:solidFill>
                    <a:schemeClr val="tx1"/>
                  </a:solidFill>
                  <a:latin typeface="Arial Nova" panose="020B0504020202020204" pitchFamily="34" charset="0"/>
                </a:rPr>
                <a:t>Mitosis</a:t>
              </a: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5A6735AA-A4F1-050F-C154-57F4DBC60DEC}"/>
              </a:ext>
            </a:extLst>
          </p:cNvPr>
          <p:cNvGrpSpPr/>
          <p:nvPr/>
        </p:nvGrpSpPr>
        <p:grpSpPr>
          <a:xfrm>
            <a:off x="4146300" y="9269204"/>
            <a:ext cx="3914479" cy="579646"/>
            <a:chOff x="2847555" y="5056338"/>
            <a:chExt cx="3914479" cy="579646"/>
          </a:xfrm>
        </p:grpSpPr>
        <p:sp>
          <p:nvSpPr>
            <p:cNvPr id="66" name="Rectángulo 40">
              <a:extLst>
                <a:ext uri="{FF2B5EF4-FFF2-40B4-BE49-F238E27FC236}">
                  <a16:creationId xmlns:a16="http://schemas.microsoft.com/office/drawing/2014/main" id="{B984157A-13BA-B83C-884A-A7BAC0353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555" y="5056338"/>
              <a:ext cx="3019845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ts val="3800"/>
                </a:lnSpc>
                <a:spcBef>
                  <a:spcPct val="0"/>
                </a:spcBef>
                <a:buNone/>
              </a:pPr>
              <a:r>
                <a:rPr lang="es-MX" altLang="es-MX" sz="3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Conocimiento</a:t>
              </a:r>
              <a:endPara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cxnSp>
          <p:nvCxnSpPr>
            <p:cNvPr id="67" name="22 Conector recto">
              <a:extLst>
                <a:ext uri="{FF2B5EF4-FFF2-40B4-BE49-F238E27FC236}">
                  <a16:creationId xmlns:a16="http://schemas.microsoft.com/office/drawing/2014/main" id="{DD1880F1-2673-8F50-810C-7C5833F918F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862034" y="5374565"/>
              <a:ext cx="900000" cy="0"/>
            </a:xfrm>
            <a:prstGeom prst="line">
              <a:avLst/>
            </a:prstGeom>
            <a:ln w="38100">
              <a:solidFill>
                <a:srgbClr val="56BDB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E6781364-FD68-2612-FB64-D8B8C5217D1A}"/>
              </a:ext>
            </a:extLst>
          </p:cNvPr>
          <p:cNvGrpSpPr/>
          <p:nvPr/>
        </p:nvGrpSpPr>
        <p:grpSpPr>
          <a:xfrm>
            <a:off x="795694" y="9255900"/>
            <a:ext cx="3503006" cy="658990"/>
            <a:chOff x="795694" y="8874900"/>
            <a:chExt cx="3503006" cy="658990"/>
          </a:xfrm>
        </p:grpSpPr>
        <p:sp>
          <p:nvSpPr>
            <p:cNvPr id="68" name="50 Rectángulo redondeado">
              <a:extLst>
                <a:ext uri="{FF2B5EF4-FFF2-40B4-BE49-F238E27FC236}">
                  <a16:creationId xmlns:a16="http://schemas.microsoft.com/office/drawing/2014/main" id="{210E2D35-0FE3-210E-9C9B-CC39EF403773}"/>
                </a:ext>
              </a:extLst>
            </p:cNvPr>
            <p:cNvSpPr/>
            <p:nvPr/>
          </p:nvSpPr>
          <p:spPr bwMode="auto">
            <a:xfrm rot="5400000">
              <a:off x="3722700" y="8910900"/>
              <a:ext cx="612000" cy="540000"/>
            </a:xfrm>
            <a:prstGeom prst="downArrow">
              <a:avLst/>
            </a:prstGeom>
            <a:solidFill>
              <a:srgbClr val="56BDB2">
                <a:alpha val="90000"/>
              </a:srgbClr>
            </a:solidFill>
            <a:ln w="38100">
              <a:solidFill>
                <a:srgbClr val="56BDB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ts val="4400"/>
                </a:lnSpc>
              </a:pPr>
              <a:endParaRPr lang="es-MX" sz="420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9" name="Rectángulo 40">
              <a:extLst>
                <a:ext uri="{FF2B5EF4-FFF2-40B4-BE49-F238E27FC236}">
                  <a16:creationId xmlns:a16="http://schemas.microsoft.com/office/drawing/2014/main" id="{D7B75C7E-F593-4B5E-253D-D3D5B5871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94" y="8877300"/>
              <a:ext cx="2832149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HardSkills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63938D6F-36A1-729F-E4D0-2445A0691194}"/>
              </a:ext>
            </a:extLst>
          </p:cNvPr>
          <p:cNvGrpSpPr/>
          <p:nvPr/>
        </p:nvGrpSpPr>
        <p:grpSpPr>
          <a:xfrm>
            <a:off x="10114800" y="9307304"/>
            <a:ext cx="2309700" cy="579646"/>
            <a:chOff x="2280634" y="5094438"/>
            <a:chExt cx="2309700" cy="579646"/>
          </a:xfrm>
        </p:grpSpPr>
        <p:sp>
          <p:nvSpPr>
            <p:cNvPr id="71" name="Rectángulo 40">
              <a:extLst>
                <a:ext uri="{FF2B5EF4-FFF2-40B4-BE49-F238E27FC236}">
                  <a16:creationId xmlns:a16="http://schemas.microsoft.com/office/drawing/2014/main" id="{E1432B89-107B-A828-8B40-C8A5AABA8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334" y="5094438"/>
              <a:ext cx="14400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3800"/>
                </a:lnSpc>
                <a:spcBef>
                  <a:spcPct val="0"/>
                </a:spcBef>
                <a:buNone/>
              </a:pPr>
              <a:r>
                <a:rPr lang="es-MX" altLang="es-MX" sz="3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Genes</a:t>
              </a:r>
              <a:endPara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cxnSp>
          <p:nvCxnSpPr>
            <p:cNvPr id="72" name="22 Conector recto">
              <a:extLst>
                <a:ext uri="{FF2B5EF4-FFF2-40B4-BE49-F238E27FC236}">
                  <a16:creationId xmlns:a16="http://schemas.microsoft.com/office/drawing/2014/main" id="{F731220A-71DE-1CC0-9539-3C74B940108B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 flipV="1">
              <a:off x="2280634" y="5374565"/>
              <a:ext cx="900000" cy="0"/>
            </a:xfrm>
            <a:prstGeom prst="line">
              <a:avLst/>
            </a:prstGeom>
            <a:ln w="38100">
              <a:solidFill>
                <a:srgbClr val="56BDB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B2C37C2F-187C-C5D5-A248-786B2E75EAC8}"/>
              </a:ext>
            </a:extLst>
          </p:cNvPr>
          <p:cNvGrpSpPr/>
          <p:nvPr/>
        </p:nvGrpSpPr>
        <p:grpSpPr>
          <a:xfrm>
            <a:off x="12532200" y="9258300"/>
            <a:ext cx="3927000" cy="686446"/>
            <a:chOff x="12532200" y="8877300"/>
            <a:chExt cx="3927000" cy="686446"/>
          </a:xfrm>
        </p:grpSpPr>
        <p:sp>
          <p:nvSpPr>
            <p:cNvPr id="73" name="50 Rectángulo redondeado">
              <a:extLst>
                <a:ext uri="{FF2B5EF4-FFF2-40B4-BE49-F238E27FC236}">
                  <a16:creationId xmlns:a16="http://schemas.microsoft.com/office/drawing/2014/main" id="{A375254A-D7A0-0DC8-8870-8C3475AFA088}"/>
                </a:ext>
              </a:extLst>
            </p:cNvPr>
            <p:cNvSpPr/>
            <p:nvPr/>
          </p:nvSpPr>
          <p:spPr bwMode="auto">
            <a:xfrm rot="16200000">
              <a:off x="12496200" y="8987746"/>
              <a:ext cx="612000" cy="540000"/>
            </a:xfrm>
            <a:prstGeom prst="downArrow">
              <a:avLst/>
            </a:prstGeom>
            <a:solidFill>
              <a:srgbClr val="56BDB2">
                <a:alpha val="90000"/>
              </a:srgbClr>
            </a:solidFill>
            <a:ln w="38100">
              <a:solidFill>
                <a:srgbClr val="56BDB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ts val="4400"/>
                </a:lnSpc>
              </a:pPr>
              <a:endParaRPr lang="es-MX" sz="420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4" name="Rectángulo 40">
              <a:extLst>
                <a:ext uri="{FF2B5EF4-FFF2-40B4-BE49-F238E27FC236}">
                  <a16:creationId xmlns:a16="http://schemas.microsoft.com/office/drawing/2014/main" id="{00E4AEC0-A0B8-34FC-ACEF-05ED6165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2600" y="8877300"/>
              <a:ext cx="3276600" cy="65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SoftSkills</a:t>
              </a: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5D4E9B8F-011D-8193-6CF1-586252786FF7}"/>
              </a:ext>
            </a:extLst>
          </p:cNvPr>
          <p:cNvGrpSpPr/>
          <p:nvPr/>
        </p:nvGrpSpPr>
        <p:grpSpPr>
          <a:xfrm>
            <a:off x="2209800" y="2598293"/>
            <a:ext cx="6681477" cy="3688207"/>
            <a:chOff x="2209800" y="2598293"/>
            <a:chExt cx="6681477" cy="3688207"/>
          </a:xfrm>
        </p:grpSpPr>
        <p:grpSp>
          <p:nvGrpSpPr>
            <p:cNvPr id="46" name="8 Grupo">
              <a:extLst>
                <a:ext uri="{FF2B5EF4-FFF2-40B4-BE49-F238E27FC236}">
                  <a16:creationId xmlns:a16="http://schemas.microsoft.com/office/drawing/2014/main" id="{B36172CD-2B3C-79C5-58E1-DFC7449210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0" y="3383188"/>
              <a:ext cx="3600000" cy="972000"/>
              <a:chOff x="411415" y="2619491"/>
              <a:chExt cx="2207266" cy="2193512"/>
            </a:xfrm>
            <a:solidFill>
              <a:schemeClr val="accent1"/>
            </a:solidFill>
          </p:grpSpPr>
          <p:sp>
            <p:nvSpPr>
              <p:cNvPr id="47" name="50 Rectángulo redondeado">
                <a:extLst>
                  <a:ext uri="{FF2B5EF4-FFF2-40B4-BE49-F238E27FC236}">
                    <a16:creationId xmlns:a16="http://schemas.microsoft.com/office/drawing/2014/main" id="{41B94ECA-15C1-0046-CD89-81DD409C56C7}"/>
                  </a:ext>
                </a:extLst>
              </p:cNvPr>
              <p:cNvSpPr/>
              <p:nvPr/>
            </p:nvSpPr>
            <p:spPr>
              <a:xfrm>
                <a:off x="411400" y="2620159"/>
                <a:ext cx="2207281" cy="2192844"/>
              </a:xfrm>
              <a:prstGeom prst="rect">
                <a:avLst/>
              </a:prstGeom>
              <a:solidFill>
                <a:srgbClr val="739AA7"/>
              </a:solidFill>
              <a:ln w="38100">
                <a:solidFill>
                  <a:srgbClr val="739AA7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lnSpc>
                    <a:spcPts val="4400"/>
                  </a:lnSpc>
                </a:pPr>
                <a:endParaRPr lang="es-MX" sz="4000">
                  <a:solidFill>
                    <a:schemeClr val="bg1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48" name="51 Rectángulo">
                <a:extLst>
                  <a:ext uri="{FF2B5EF4-FFF2-40B4-BE49-F238E27FC236}">
                    <a16:creationId xmlns:a16="http://schemas.microsoft.com/office/drawing/2014/main" id="{21073070-B1EC-2DD2-04A6-5708D4656754}"/>
                  </a:ext>
                </a:extLst>
              </p:cNvPr>
              <p:cNvSpPr/>
              <p:nvPr/>
            </p:nvSpPr>
            <p:spPr>
              <a:xfrm>
                <a:off x="475435" y="2685904"/>
                <a:ext cx="2079212" cy="20613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0960" tIns="60960" rIns="60960" bIns="60960" spcCol="1270" anchor="ctr"/>
              <a:lstStyle/>
              <a:p>
                <a:pPr algn="ctr" defTabSz="711200" eaLnBrk="1" hangingPunct="1">
                  <a:lnSpc>
                    <a:spcPts val="4400"/>
                  </a:lnSpc>
                  <a:spcBef>
                    <a:spcPts val="0"/>
                  </a:spcBef>
                  <a:defRPr/>
                </a:pPr>
                <a:r>
                  <a:rPr lang="es-MX" sz="4000" b="1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Pedagogía</a:t>
                </a:r>
              </a:p>
            </p:txBody>
          </p:sp>
        </p:grpSp>
        <p:sp>
          <p:nvSpPr>
            <p:cNvPr id="77" name="Arco 76">
              <a:extLst>
                <a:ext uri="{FF2B5EF4-FFF2-40B4-BE49-F238E27FC236}">
                  <a16:creationId xmlns:a16="http://schemas.microsoft.com/office/drawing/2014/main" id="{645955D0-54B1-C3E1-1E33-4CB9EC335771}"/>
                </a:ext>
              </a:extLst>
            </p:cNvPr>
            <p:cNvSpPr/>
            <p:nvPr/>
          </p:nvSpPr>
          <p:spPr>
            <a:xfrm>
              <a:off x="3723045" y="2598293"/>
              <a:ext cx="5168232" cy="3688207"/>
            </a:xfrm>
            <a:prstGeom prst="arc">
              <a:avLst>
                <a:gd name="adj1" fmla="val 12779227"/>
                <a:gd name="adj2" fmla="val 19919121"/>
              </a:avLst>
            </a:prstGeom>
            <a:ln w="38100">
              <a:solidFill>
                <a:srgbClr val="09538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3903F017-F436-D1ED-9457-D5F509FE7EC5}"/>
              </a:ext>
            </a:extLst>
          </p:cNvPr>
          <p:cNvGrpSpPr/>
          <p:nvPr/>
        </p:nvGrpSpPr>
        <p:grpSpPr>
          <a:xfrm>
            <a:off x="9462168" y="2598293"/>
            <a:ext cx="6406032" cy="3688207"/>
            <a:chOff x="9462168" y="2598293"/>
            <a:chExt cx="6406032" cy="3688207"/>
          </a:xfrm>
        </p:grpSpPr>
        <p:grpSp>
          <p:nvGrpSpPr>
            <p:cNvPr id="49" name="8 Grupo">
              <a:extLst>
                <a:ext uri="{FF2B5EF4-FFF2-40B4-BE49-F238E27FC236}">
                  <a16:creationId xmlns:a16="http://schemas.microsoft.com/office/drawing/2014/main" id="{0D503159-0623-12A6-6D15-CAE16EAC3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8200" y="3390450"/>
              <a:ext cx="3600000" cy="972000"/>
              <a:chOff x="411415" y="2619491"/>
              <a:chExt cx="2207266" cy="2193512"/>
            </a:xfrm>
          </p:grpSpPr>
          <p:sp>
            <p:nvSpPr>
              <p:cNvPr id="50" name="50 Rectángulo redondeado">
                <a:extLst>
                  <a:ext uri="{FF2B5EF4-FFF2-40B4-BE49-F238E27FC236}">
                    <a16:creationId xmlns:a16="http://schemas.microsoft.com/office/drawing/2014/main" id="{9A88AC24-C0CD-D8F1-A748-69835AE34134}"/>
                  </a:ext>
                </a:extLst>
              </p:cNvPr>
              <p:cNvSpPr/>
              <p:nvPr/>
            </p:nvSpPr>
            <p:spPr>
              <a:xfrm>
                <a:off x="411400" y="2620159"/>
                <a:ext cx="2207281" cy="2192844"/>
              </a:xfrm>
              <a:prstGeom prst="rect">
                <a:avLst/>
              </a:prstGeom>
              <a:solidFill>
                <a:srgbClr val="828087">
                  <a:alpha val="90000"/>
                </a:srgbClr>
              </a:solidFill>
              <a:ln w="38100">
                <a:solidFill>
                  <a:srgbClr val="828087"/>
                </a:solidFill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lnSpc>
                    <a:spcPts val="4400"/>
                  </a:lnSpc>
                </a:pPr>
                <a:endParaRPr lang="es-MX" sz="4000">
                  <a:solidFill>
                    <a:schemeClr val="bg1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51" name="51 Rectángulo">
                <a:extLst>
                  <a:ext uri="{FF2B5EF4-FFF2-40B4-BE49-F238E27FC236}">
                    <a16:creationId xmlns:a16="http://schemas.microsoft.com/office/drawing/2014/main" id="{09CDB553-3492-9239-4323-CF859E96288D}"/>
                  </a:ext>
                </a:extLst>
              </p:cNvPr>
              <p:cNvSpPr/>
              <p:nvPr/>
            </p:nvSpPr>
            <p:spPr>
              <a:xfrm>
                <a:off x="475435" y="2685904"/>
                <a:ext cx="2079212" cy="20613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0960" tIns="60960" rIns="60960" bIns="60960" spcCol="1270" anchor="ctr"/>
              <a:lstStyle/>
              <a:p>
                <a:pPr algn="ctr" defTabSz="711200" eaLnBrk="1" hangingPunct="1">
                  <a:lnSpc>
                    <a:spcPts val="4400"/>
                  </a:lnSpc>
                  <a:spcBef>
                    <a:spcPts val="0"/>
                  </a:spcBef>
                  <a:defRPr/>
                </a:pPr>
                <a:r>
                  <a:rPr lang="es-MX" sz="4000" b="1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Persuasión</a:t>
                </a:r>
              </a:p>
            </p:txBody>
          </p:sp>
        </p:grpSp>
        <p:sp>
          <p:nvSpPr>
            <p:cNvPr id="78" name="Arco 77">
              <a:extLst>
                <a:ext uri="{FF2B5EF4-FFF2-40B4-BE49-F238E27FC236}">
                  <a16:creationId xmlns:a16="http://schemas.microsoft.com/office/drawing/2014/main" id="{3D7537A9-939C-556E-4676-83A16A8B913D}"/>
                </a:ext>
              </a:extLst>
            </p:cNvPr>
            <p:cNvSpPr/>
            <p:nvPr/>
          </p:nvSpPr>
          <p:spPr>
            <a:xfrm>
              <a:off x="9462168" y="2598293"/>
              <a:ext cx="5168232" cy="3688207"/>
            </a:xfrm>
            <a:prstGeom prst="arc">
              <a:avLst>
                <a:gd name="adj1" fmla="val 12392960"/>
                <a:gd name="adj2" fmla="val 19633335"/>
              </a:avLst>
            </a:prstGeom>
            <a:ln w="38100">
              <a:solidFill>
                <a:srgbClr val="0953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0" name="Rectángulo 40">
            <a:extLst>
              <a:ext uri="{FF2B5EF4-FFF2-40B4-BE49-F238E27FC236}">
                <a16:creationId xmlns:a16="http://schemas.microsoft.com/office/drawing/2014/main" id="{9A9BD0EB-642E-2AFE-9DA5-FAFB599BD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93" y="4643013"/>
            <a:ext cx="540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1º </a:t>
            </a:r>
            <a:r>
              <a: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Análisis</a:t>
            </a: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del caso</a:t>
            </a:r>
            <a:endParaRPr lang="es-MX" altLang="es-MX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81" name="Rectángulo 40">
            <a:extLst>
              <a:ext uri="{FF2B5EF4-FFF2-40B4-BE49-F238E27FC236}">
                <a16:creationId xmlns:a16="http://schemas.microsoft.com/office/drawing/2014/main" id="{CC6E6F11-1227-43EC-C6DB-C77A2CB2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50" y="5295900"/>
            <a:ext cx="540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2º Ponderación</a:t>
            </a:r>
            <a:endParaRPr lang="es-MX" altLang="es-MX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82" name="8 Grupo">
            <a:extLst>
              <a:ext uri="{FF2B5EF4-FFF2-40B4-BE49-F238E27FC236}">
                <a16:creationId xmlns:a16="http://schemas.microsoft.com/office/drawing/2014/main" id="{9387028F-AFF0-F1C4-0080-ED41FA400E5A}"/>
              </a:ext>
            </a:extLst>
          </p:cNvPr>
          <p:cNvGrpSpPr>
            <a:grpSpLocks/>
          </p:cNvGrpSpPr>
          <p:nvPr/>
        </p:nvGrpSpPr>
        <p:grpSpPr bwMode="auto">
          <a:xfrm>
            <a:off x="1393577" y="5884208"/>
            <a:ext cx="2880000" cy="648000"/>
            <a:chOff x="411415" y="2619491"/>
            <a:chExt cx="2207266" cy="2193512"/>
          </a:xfrm>
        </p:grpSpPr>
        <p:sp>
          <p:nvSpPr>
            <p:cNvPr id="83" name="50 Rectángulo redondeado">
              <a:extLst>
                <a:ext uri="{FF2B5EF4-FFF2-40B4-BE49-F238E27FC236}">
                  <a16:creationId xmlns:a16="http://schemas.microsoft.com/office/drawing/2014/main" id="{2E9EA561-7C1C-E9F1-0690-FB4084C40826}"/>
                </a:ext>
              </a:extLst>
            </p:cNvPr>
            <p:cNvSpPr/>
            <p:nvPr/>
          </p:nvSpPr>
          <p:spPr>
            <a:xfrm>
              <a:off x="411400" y="2620159"/>
              <a:ext cx="2207281" cy="2192844"/>
            </a:xfrm>
            <a:prstGeom prst="rect">
              <a:avLst/>
            </a:prstGeom>
            <a:noFill/>
            <a:ln w="38100">
              <a:solidFill>
                <a:srgbClr val="56BDB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ts val="3600"/>
                </a:lnSpc>
              </a:pPr>
              <a:endParaRPr lang="es-MX" sz="3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sp>
          <p:nvSpPr>
            <p:cNvPr id="84" name="51 Rectángulo">
              <a:extLst>
                <a:ext uri="{FF2B5EF4-FFF2-40B4-BE49-F238E27FC236}">
                  <a16:creationId xmlns:a16="http://schemas.microsoft.com/office/drawing/2014/main" id="{421065C9-99C8-0014-4195-B4A9EFA24422}"/>
                </a:ext>
              </a:extLst>
            </p:cNvPr>
            <p:cNvSpPr/>
            <p:nvPr/>
          </p:nvSpPr>
          <p:spPr>
            <a:xfrm>
              <a:off x="475435" y="2685904"/>
              <a:ext cx="2079212" cy="206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ts val="3600"/>
                </a:lnSpc>
                <a:spcBef>
                  <a:spcPts val="0"/>
                </a:spcBef>
                <a:defRPr/>
              </a:pPr>
              <a:r>
                <a:rPr lang="es-MX" sz="3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Lo </a:t>
              </a:r>
              <a:r>
                <a:rPr lang="es-MX" sz="3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relevante</a:t>
              </a:r>
            </a:p>
          </p:txBody>
        </p:sp>
      </p:grpSp>
      <p:sp>
        <p:nvSpPr>
          <p:cNvPr id="85" name="Rectángulo 40">
            <a:extLst>
              <a:ext uri="{FF2B5EF4-FFF2-40B4-BE49-F238E27FC236}">
                <a16:creationId xmlns:a16="http://schemas.microsoft.com/office/drawing/2014/main" id="{AC4350FA-90E9-C5D3-0800-05F7B08D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50" y="6726592"/>
            <a:ext cx="540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3º Discusión</a:t>
            </a:r>
            <a:endParaRPr lang="es-MX" altLang="es-MX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86" name="8 Grupo">
            <a:extLst>
              <a:ext uri="{FF2B5EF4-FFF2-40B4-BE49-F238E27FC236}">
                <a16:creationId xmlns:a16="http://schemas.microsoft.com/office/drawing/2014/main" id="{6A03D146-6D75-DA3A-7D72-0836A686FA98}"/>
              </a:ext>
            </a:extLst>
          </p:cNvPr>
          <p:cNvGrpSpPr>
            <a:grpSpLocks/>
          </p:cNvGrpSpPr>
          <p:nvPr/>
        </p:nvGrpSpPr>
        <p:grpSpPr bwMode="auto">
          <a:xfrm>
            <a:off x="921917" y="7391100"/>
            <a:ext cx="5097883" cy="648000"/>
            <a:chOff x="411415" y="2619491"/>
            <a:chExt cx="2207266" cy="2193512"/>
          </a:xfrm>
        </p:grpSpPr>
        <p:sp>
          <p:nvSpPr>
            <p:cNvPr id="87" name="50 Rectángulo redondeado">
              <a:extLst>
                <a:ext uri="{FF2B5EF4-FFF2-40B4-BE49-F238E27FC236}">
                  <a16:creationId xmlns:a16="http://schemas.microsoft.com/office/drawing/2014/main" id="{DBEBFE15-0C1F-3BF8-E395-795BAF8F4D46}"/>
                </a:ext>
              </a:extLst>
            </p:cNvPr>
            <p:cNvSpPr/>
            <p:nvPr/>
          </p:nvSpPr>
          <p:spPr>
            <a:xfrm>
              <a:off x="411400" y="2620159"/>
              <a:ext cx="2207281" cy="2192844"/>
            </a:xfrm>
            <a:prstGeom prst="rect">
              <a:avLst/>
            </a:prstGeom>
            <a:noFill/>
            <a:ln w="38100">
              <a:solidFill>
                <a:srgbClr val="56BDB2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ts val="3600"/>
                </a:lnSpc>
              </a:pPr>
              <a:endParaRPr lang="es-MX" sz="3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sp>
          <p:nvSpPr>
            <p:cNvPr id="88" name="51 Rectángulo">
              <a:extLst>
                <a:ext uri="{FF2B5EF4-FFF2-40B4-BE49-F238E27FC236}">
                  <a16:creationId xmlns:a16="http://schemas.microsoft.com/office/drawing/2014/main" id="{1E1A53A2-61DD-821D-3E09-CD373F1DFB9E}"/>
                </a:ext>
              </a:extLst>
            </p:cNvPr>
            <p:cNvSpPr/>
            <p:nvPr/>
          </p:nvSpPr>
          <p:spPr>
            <a:xfrm>
              <a:off x="475435" y="2685904"/>
              <a:ext cx="2079212" cy="206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ts val="3600"/>
                </a:lnSpc>
                <a:spcBef>
                  <a:spcPts val="0"/>
                </a:spcBef>
                <a:defRPr/>
              </a:pPr>
              <a:r>
                <a:rPr lang="es-MX" sz="3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Percepción</a:t>
              </a:r>
              <a:r>
                <a:rPr lang="es-MX" sz="3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</a:t>
              </a:r>
              <a:r>
                <a:rPr lang="es-MX" sz="3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pro</a:t>
              </a:r>
              <a:r>
                <a:rPr lang="es-MX" sz="3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</a:t>
              </a:r>
              <a:r>
                <a:rPr lang="es-MX" sz="3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valor</a:t>
              </a:r>
            </a:p>
          </p:txBody>
        </p:sp>
      </p:grpSp>
      <p:sp>
        <p:nvSpPr>
          <p:cNvPr id="90" name="Rectángulo 40">
            <a:extLst>
              <a:ext uri="{FF2B5EF4-FFF2-40B4-BE49-F238E27FC236}">
                <a16:creationId xmlns:a16="http://schemas.microsoft.com/office/drawing/2014/main" id="{C506751A-B54D-6412-7248-C03CBBF2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200" y="4622530"/>
            <a:ext cx="558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Inducción a pensar y actuar </a:t>
            </a:r>
            <a:endParaRPr lang="es-MX" altLang="es-MX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91" name="Rectángulo 40">
            <a:extLst>
              <a:ext uri="{FF2B5EF4-FFF2-40B4-BE49-F238E27FC236}">
                <a16:creationId xmlns:a16="http://schemas.microsoft.com/office/drawing/2014/main" id="{17D92326-3551-556C-05F2-6E3761AF8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0471" y="5249654"/>
            <a:ext cx="2267327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Font typeface="Wingdings" panose="05000000000000000000" pitchFamily="2" charset="2"/>
              <a:buChar char="§"/>
            </a:pPr>
            <a:r>
              <a: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LOGOS.</a:t>
            </a:r>
            <a:endParaRPr lang="es-MX" altLang="es-MX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92" name="Rectángulo 40">
            <a:extLst>
              <a:ext uri="{FF2B5EF4-FFF2-40B4-BE49-F238E27FC236}">
                <a16:creationId xmlns:a16="http://schemas.microsoft.com/office/drawing/2014/main" id="{3A152273-C64D-B0C4-C968-A9C6A24A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5400" y="5249654"/>
            <a:ext cx="252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Mensaje</a:t>
            </a:r>
          </a:p>
        </p:txBody>
      </p:sp>
      <p:sp>
        <p:nvSpPr>
          <p:cNvPr id="93" name="Rectángulo 40">
            <a:extLst>
              <a:ext uri="{FF2B5EF4-FFF2-40B4-BE49-F238E27FC236}">
                <a16:creationId xmlns:a16="http://schemas.microsoft.com/office/drawing/2014/main" id="{4085C518-72DB-90BB-BD73-09DBF1934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0850" y="5943600"/>
            <a:ext cx="216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Font typeface="Wingdings" panose="05000000000000000000" pitchFamily="2" charset="2"/>
              <a:buChar char="§"/>
            </a:pPr>
            <a:r>
              <a: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ETHOS</a:t>
            </a: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94" name="Rectángulo 40">
            <a:extLst>
              <a:ext uri="{FF2B5EF4-FFF2-40B4-BE49-F238E27FC236}">
                <a16:creationId xmlns:a16="http://schemas.microsoft.com/office/drawing/2014/main" id="{BFF99FCE-1B85-AD2B-E39B-CD6E40691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7274" y="5981700"/>
            <a:ext cx="252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Mensajero</a:t>
            </a:r>
          </a:p>
        </p:txBody>
      </p:sp>
      <p:sp>
        <p:nvSpPr>
          <p:cNvPr id="95" name="Rectángulo 40">
            <a:extLst>
              <a:ext uri="{FF2B5EF4-FFF2-40B4-BE49-F238E27FC236}">
                <a16:creationId xmlns:a16="http://schemas.microsoft.com/office/drawing/2014/main" id="{9774F561-C7BA-5938-C1E4-05E00B3A8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0" y="6621254"/>
            <a:ext cx="2484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Font typeface="Wingdings" panose="05000000000000000000" pitchFamily="2" charset="2"/>
              <a:buChar char="§"/>
            </a:pPr>
            <a:r>
              <a: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PATHOS</a:t>
            </a: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96" name="Rectángulo 40">
            <a:extLst>
              <a:ext uri="{FF2B5EF4-FFF2-40B4-BE49-F238E27FC236}">
                <a16:creationId xmlns:a16="http://schemas.microsoft.com/office/drawing/2014/main" id="{B66C1455-9448-540C-4E8D-2DC860A3C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2074" y="6621254"/>
            <a:ext cx="252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Audiencia</a:t>
            </a:r>
          </a:p>
        </p:txBody>
      </p:sp>
      <p:sp>
        <p:nvSpPr>
          <p:cNvPr id="97" name="Rectángulo 40">
            <a:extLst>
              <a:ext uri="{FF2B5EF4-FFF2-40B4-BE49-F238E27FC236}">
                <a16:creationId xmlns:a16="http://schemas.microsoft.com/office/drawing/2014/main" id="{E01A2EC2-70AC-F94C-FB15-9D560D26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0" y="7315200"/>
            <a:ext cx="234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Font typeface="Wingdings" panose="05000000000000000000" pitchFamily="2" charset="2"/>
              <a:buChar char="§"/>
            </a:pPr>
            <a:r>
              <a: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AGORA</a:t>
            </a: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98" name="Rectángulo 40">
            <a:extLst>
              <a:ext uri="{FF2B5EF4-FFF2-40B4-BE49-F238E27FC236}">
                <a16:creationId xmlns:a16="http://schemas.microsoft.com/office/drawing/2014/main" id="{4059DFCA-C9CE-E118-3580-4C9804580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7642" y="7353300"/>
            <a:ext cx="252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Contexto</a:t>
            </a:r>
          </a:p>
        </p:txBody>
      </p:sp>
      <p:sp>
        <p:nvSpPr>
          <p:cNvPr id="99" name="Rectángulo 40">
            <a:extLst>
              <a:ext uri="{FF2B5EF4-FFF2-40B4-BE49-F238E27FC236}">
                <a16:creationId xmlns:a16="http://schemas.microsoft.com/office/drawing/2014/main" id="{B029FAB7-A0E2-7DEB-DF27-333599CFE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1650" y="7992854"/>
            <a:ext cx="2484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1950" indent="-361950"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Font typeface="Wingdings" panose="05000000000000000000" pitchFamily="2" charset="2"/>
              <a:buChar char="§"/>
            </a:pPr>
            <a:r>
              <a:rPr lang="es-MX" altLang="es-MX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SYZYGY</a:t>
            </a: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00" name="Rectángulo 40">
            <a:extLst>
              <a:ext uri="{FF2B5EF4-FFF2-40B4-BE49-F238E27FC236}">
                <a16:creationId xmlns:a16="http://schemas.microsoft.com/office/drawing/2014/main" id="{73D82365-94B9-3D3F-47BD-70F5DF27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2716" y="7992854"/>
            <a:ext cx="2520000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800"/>
              </a:lnSpc>
              <a:spcBef>
                <a:spcPct val="0"/>
              </a:spcBef>
              <a:buClr>
                <a:srgbClr val="828087"/>
              </a:buClr>
              <a:buNone/>
            </a:pPr>
            <a:r>
              <a:rPr lang="es-MX" altLang="es-MX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Alineación</a:t>
            </a:r>
          </a:p>
        </p:txBody>
      </p:sp>
      <p:grpSp>
        <p:nvGrpSpPr>
          <p:cNvPr id="2" name="Grupo 38">
            <a:extLst>
              <a:ext uri="{FF2B5EF4-FFF2-40B4-BE49-F238E27FC236}">
                <a16:creationId xmlns:a16="http://schemas.microsoft.com/office/drawing/2014/main" id="{6842C595-937E-2BB1-FF41-833CEB61E808}"/>
              </a:ext>
            </a:extLst>
          </p:cNvPr>
          <p:cNvGrpSpPr/>
          <p:nvPr/>
        </p:nvGrpSpPr>
        <p:grpSpPr>
          <a:xfrm>
            <a:off x="11110800" y="1499532"/>
            <a:ext cx="3672000" cy="828000"/>
            <a:chOff x="7262400" y="2114550"/>
            <a:chExt cx="4140000" cy="1008000"/>
          </a:xfrm>
        </p:grpSpPr>
        <p:sp>
          <p:nvSpPr>
            <p:cNvPr id="3" name="Google Shape;107;p13">
              <a:extLst>
                <a:ext uri="{FF2B5EF4-FFF2-40B4-BE49-F238E27FC236}">
                  <a16:creationId xmlns:a16="http://schemas.microsoft.com/office/drawing/2014/main" id="{0804AFE5-DBA7-FDE8-58F7-544F041485A9}"/>
                </a:ext>
              </a:extLst>
            </p:cNvPr>
            <p:cNvSpPr/>
            <p:nvPr/>
          </p:nvSpPr>
          <p:spPr>
            <a:xfrm>
              <a:off x="7262400" y="2114550"/>
              <a:ext cx="4140000" cy="100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Rectángulo 41">
              <a:extLst>
                <a:ext uri="{FF2B5EF4-FFF2-40B4-BE49-F238E27FC236}">
                  <a16:creationId xmlns:a16="http://schemas.microsoft.com/office/drawing/2014/main" id="{6B95E98B-3A19-782A-2B23-8ABF2FA9E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3760" y="2220420"/>
              <a:ext cx="3889091" cy="79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Negociación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5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5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ADB603-0698-D124-0DA0-D1ABFFC5EEF3}"/>
              </a:ext>
            </a:extLst>
          </p:cNvPr>
          <p:cNvGrpSpPr/>
          <p:nvPr/>
        </p:nvGrpSpPr>
        <p:grpSpPr>
          <a:xfrm rot="9147197">
            <a:off x="16684886" y="-1508341"/>
            <a:ext cx="3939685" cy="6856860"/>
            <a:chOff x="0" y="0"/>
            <a:chExt cx="3235694" cy="55497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FF9B9F5-3F38-2618-3D0F-3A54E0AAC8FE}"/>
                </a:ext>
              </a:extLst>
            </p:cNvPr>
            <p:cNvSpPr/>
            <p:nvPr/>
          </p:nvSpPr>
          <p:spPr>
            <a:xfrm>
              <a:off x="0" y="0"/>
              <a:ext cx="3235694" cy="5549795"/>
            </a:xfrm>
            <a:custGeom>
              <a:avLst/>
              <a:gdLst/>
              <a:ahLst/>
              <a:cxnLst/>
              <a:rect l="l" t="t" r="r" b="b"/>
              <a:pathLst>
                <a:path w="3235694" h="5549795">
                  <a:moveTo>
                    <a:pt x="0" y="0"/>
                  </a:moveTo>
                  <a:lnTo>
                    <a:pt x="3235694" y="0"/>
                  </a:lnTo>
                  <a:lnTo>
                    <a:pt x="3235694" y="5549795"/>
                  </a:lnTo>
                  <a:lnTo>
                    <a:pt x="0" y="5549795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E19B6F-4184-B66E-9A68-FA305DCEB8FE}"/>
                </a:ext>
              </a:extLst>
            </p:cNvPr>
            <p:cNvSpPr txBox="1"/>
            <p:nvPr/>
          </p:nvSpPr>
          <p:spPr>
            <a:xfrm>
              <a:off x="0" y="-57150"/>
              <a:ext cx="3235694" cy="5606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8D9B7-9E74-C3A9-5D4F-3DA7CC016B1B}"/>
              </a:ext>
            </a:extLst>
          </p:cNvPr>
          <p:cNvGrpSpPr/>
          <p:nvPr/>
        </p:nvGrpSpPr>
        <p:grpSpPr>
          <a:xfrm rot="-1626014">
            <a:off x="17202732" y="-785168"/>
            <a:ext cx="249236" cy="6712693"/>
            <a:chOff x="0" y="0"/>
            <a:chExt cx="65642" cy="325673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D828FDC-0402-AAB3-CF0E-F46CDBD20E77}"/>
                </a:ext>
              </a:extLst>
            </p:cNvPr>
            <p:cNvSpPr/>
            <p:nvPr/>
          </p:nvSpPr>
          <p:spPr>
            <a:xfrm>
              <a:off x="0" y="0"/>
              <a:ext cx="65642" cy="3256735"/>
            </a:xfrm>
            <a:custGeom>
              <a:avLst/>
              <a:gdLst/>
              <a:ahLst/>
              <a:cxnLst/>
              <a:rect l="l" t="t" r="r" b="b"/>
              <a:pathLst>
                <a:path w="65642" h="3256735">
                  <a:moveTo>
                    <a:pt x="0" y="0"/>
                  </a:moveTo>
                  <a:lnTo>
                    <a:pt x="65642" y="0"/>
                  </a:lnTo>
                  <a:lnTo>
                    <a:pt x="65642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18DD59-F6DA-73D6-9AE3-47EB949D2867}"/>
                </a:ext>
              </a:extLst>
            </p:cNvPr>
            <p:cNvSpPr txBox="1"/>
            <p:nvPr/>
          </p:nvSpPr>
          <p:spPr>
            <a:xfrm>
              <a:off x="0" y="-57150"/>
              <a:ext cx="65642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9D70CE-E323-BA37-125D-62602BE16647}"/>
              </a:ext>
            </a:extLst>
          </p:cNvPr>
          <p:cNvGrpSpPr/>
          <p:nvPr/>
        </p:nvGrpSpPr>
        <p:grpSpPr>
          <a:xfrm rot="-1626014">
            <a:off x="17488945" y="-1509782"/>
            <a:ext cx="2643731" cy="6712693"/>
            <a:chOff x="0" y="0"/>
            <a:chExt cx="696291" cy="325673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00E7DB-84ED-9B3B-9812-0B5C9CD93DE6}"/>
                </a:ext>
              </a:extLst>
            </p:cNvPr>
            <p:cNvSpPr/>
            <p:nvPr/>
          </p:nvSpPr>
          <p:spPr>
            <a:xfrm>
              <a:off x="0" y="0"/>
              <a:ext cx="696291" cy="3256735"/>
            </a:xfrm>
            <a:custGeom>
              <a:avLst/>
              <a:gdLst/>
              <a:ahLst/>
              <a:cxnLst/>
              <a:rect l="l" t="t" r="r" b="b"/>
              <a:pathLst>
                <a:path w="696291" h="3256735">
                  <a:moveTo>
                    <a:pt x="0" y="0"/>
                  </a:moveTo>
                  <a:lnTo>
                    <a:pt x="696291" y="0"/>
                  </a:lnTo>
                  <a:lnTo>
                    <a:pt x="696291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8657D-9773-BD12-245E-CF526850579B}"/>
                </a:ext>
              </a:extLst>
            </p:cNvPr>
            <p:cNvSpPr txBox="1"/>
            <p:nvPr/>
          </p:nvSpPr>
          <p:spPr>
            <a:xfrm>
              <a:off x="0" y="-57150"/>
              <a:ext cx="696291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EA799611-C53C-CA95-DF39-2758F3EC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3" y="177482"/>
            <a:ext cx="15113157" cy="130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4400"/>
              </a:lnSpc>
              <a:spcBef>
                <a:spcPct val="0"/>
              </a:spcBef>
              <a:buNone/>
            </a:pPr>
            <a:r>
              <a:rPr lang="es-MX" altLang="es-MX" sz="6600" b="1" dirty="0">
                <a:latin typeface="Verdana" panose="020B0604030504040204" pitchFamily="34" charset="0"/>
              </a:rPr>
              <a:t>La mujer adultera</a:t>
            </a:r>
            <a:endParaRPr lang="es-MX" altLang="es-MX" sz="6600" b="1" u="sng" dirty="0">
              <a:latin typeface="Verdana" panose="020B0604030504040204" pitchFamily="34" charset="0"/>
            </a:endParaRPr>
          </a:p>
        </p:txBody>
      </p:sp>
      <p:sp>
        <p:nvSpPr>
          <p:cNvPr id="4" name="Rectángulo 40">
            <a:extLst>
              <a:ext uri="{FF2B5EF4-FFF2-40B4-BE49-F238E27FC236}">
                <a16:creationId xmlns:a16="http://schemas.microsoft.com/office/drawing/2014/main" id="{1471D8F8-94EF-25C9-E7FE-3A24990A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5" y="1562100"/>
            <a:ext cx="16855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600"/>
              </a:lnSpc>
              <a:spcBef>
                <a:spcPct val="0"/>
              </a:spcBef>
              <a:buNone/>
            </a:pP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“… y todo el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pueblo vino 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 ÉL…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sentado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les enseñaba;</a:t>
            </a:r>
            <a:endParaRPr lang="es-MX" alt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8" name="Rectángulo 40">
            <a:extLst>
              <a:ext uri="{FF2B5EF4-FFF2-40B4-BE49-F238E27FC236}">
                <a16:creationId xmlns:a16="http://schemas.microsoft.com/office/drawing/2014/main" id="{188ADBC1-3873-DFF3-D0FC-10B868EA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6" y="2364274"/>
            <a:ext cx="16855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600"/>
              </a:lnSpc>
              <a:spcBef>
                <a:spcPct val="0"/>
              </a:spcBef>
              <a:buNone/>
            </a:pP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… y los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fariseos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le trajeron una mujer sorprendida en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adulterio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;</a:t>
            </a:r>
            <a:endParaRPr lang="es-MX" alt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9" name="Rectángulo 40">
            <a:extLst>
              <a:ext uri="{FF2B5EF4-FFF2-40B4-BE49-F238E27FC236}">
                <a16:creationId xmlns:a16="http://schemas.microsoft.com/office/drawing/2014/main" id="{2C841249-17DF-3BC9-FFBF-DC759AF2C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6" y="3178314"/>
            <a:ext cx="10150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600"/>
              </a:lnSpc>
              <a:spcBef>
                <a:spcPct val="0"/>
              </a:spcBef>
              <a:buNone/>
            </a:pP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… la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ley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de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Moisés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dice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apedrearla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….</a:t>
            </a:r>
            <a:endParaRPr lang="es-MX" alt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10" name="Rectángulo 40">
            <a:extLst>
              <a:ext uri="{FF2B5EF4-FFF2-40B4-BE49-F238E27FC236}">
                <a16:creationId xmlns:a16="http://schemas.microsoft.com/office/drawing/2014/main" id="{C733E23A-C8A2-40B4-809A-69AB7320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0093" y="3200400"/>
            <a:ext cx="4282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600"/>
              </a:lnSpc>
              <a:spcBef>
                <a:spcPct val="0"/>
              </a:spcBef>
              <a:buNone/>
            </a:pP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Tú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¿qué dices?</a:t>
            </a:r>
            <a:endParaRPr lang="es-MX" alt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20" name="Rectángulo 40">
            <a:extLst>
              <a:ext uri="{FF2B5EF4-FFF2-40B4-BE49-F238E27FC236}">
                <a16:creationId xmlns:a16="http://schemas.microsoft.com/office/drawing/2014/main" id="{DC7D9CBE-A3BA-BCB9-C3C5-A5E8315E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43" y="3959364"/>
            <a:ext cx="16855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600"/>
              </a:lnSpc>
              <a:spcBef>
                <a:spcPct val="0"/>
              </a:spcBef>
              <a:buNone/>
            </a:pP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…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inclinándose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al suelo…</a:t>
            </a:r>
            <a:endParaRPr lang="es-MX" alt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21" name="Rectángulo 40">
            <a:extLst>
              <a:ext uri="{FF2B5EF4-FFF2-40B4-BE49-F238E27FC236}">
                <a16:creationId xmlns:a16="http://schemas.microsoft.com/office/drawing/2014/main" id="{96D14790-E80A-E46D-5A2E-6B8A47EE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6" y="4740414"/>
            <a:ext cx="11410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600"/>
              </a:lnSpc>
              <a:spcBef>
                <a:spcPct val="0"/>
              </a:spcBef>
              <a:buNone/>
            </a:pP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… el que de nosotros esté sin </a:t>
            </a:r>
            <a:r>
              <a:rPr lang="es-MX" alt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pecado</a:t>
            </a: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…</a:t>
            </a:r>
            <a:endParaRPr lang="es-MX" alt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22" name="Rectángulo 40">
            <a:extLst>
              <a:ext uri="{FF2B5EF4-FFF2-40B4-BE49-F238E27FC236}">
                <a16:creationId xmlns:a16="http://schemas.microsoft.com/office/drawing/2014/main" id="{0F7DAA8B-BEAA-CDC1-B4BD-AF4D08DD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600" y="4740414"/>
            <a:ext cx="6664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600"/>
              </a:lnSpc>
              <a:spcBef>
                <a:spcPct val="0"/>
              </a:spcBef>
              <a:buNone/>
            </a:pPr>
            <a:r>
              <a:rPr lang="es-MX" alt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arroje la primera piedra”</a:t>
            </a:r>
            <a:endParaRPr lang="es-MX" alt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97D2AE7B-D7DF-D11D-F001-997423895D33}"/>
              </a:ext>
            </a:extLst>
          </p:cNvPr>
          <p:cNvGrpSpPr/>
          <p:nvPr/>
        </p:nvGrpSpPr>
        <p:grpSpPr>
          <a:xfrm>
            <a:off x="1832147" y="5676900"/>
            <a:ext cx="4564049" cy="1008000"/>
            <a:chOff x="1303351" y="5888100"/>
            <a:chExt cx="4564049" cy="1008000"/>
          </a:xfrm>
        </p:grpSpPr>
        <p:sp>
          <p:nvSpPr>
            <p:cNvPr id="24" name="Rectángulo 40">
              <a:extLst>
                <a:ext uri="{FF2B5EF4-FFF2-40B4-BE49-F238E27FC236}">
                  <a16:creationId xmlns:a16="http://schemas.microsoft.com/office/drawing/2014/main" id="{0BB5AA7B-B8B7-FFB8-2F30-0E981EBD0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97" y="6132443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Mensaje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1034" name="Picture 10" descr="Visto - Wikipedia, la enciclopedia libre">
              <a:extLst>
                <a:ext uri="{FF2B5EF4-FFF2-40B4-BE49-F238E27FC236}">
                  <a16:creationId xmlns:a16="http://schemas.microsoft.com/office/drawing/2014/main" id="{FD63ECF3-F4DD-C674-4578-E66915A72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351" y="58881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AE5B7D61-CE5B-34AB-4C2B-EC27D4AFDB9D}"/>
              </a:ext>
            </a:extLst>
          </p:cNvPr>
          <p:cNvGrpSpPr/>
          <p:nvPr/>
        </p:nvGrpSpPr>
        <p:grpSpPr>
          <a:xfrm>
            <a:off x="1824197" y="6667500"/>
            <a:ext cx="4571999" cy="1008000"/>
            <a:chOff x="1295401" y="6878700"/>
            <a:chExt cx="4571999" cy="1008000"/>
          </a:xfrm>
        </p:grpSpPr>
        <p:sp>
          <p:nvSpPr>
            <p:cNvPr id="26" name="Rectángulo 40">
              <a:extLst>
                <a:ext uri="{FF2B5EF4-FFF2-40B4-BE49-F238E27FC236}">
                  <a16:creationId xmlns:a16="http://schemas.microsoft.com/office/drawing/2014/main" id="{3DC044FE-CFA5-3857-0083-FF8B3E173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997" y="7119938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Autoridad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43" name="Picture 10" descr="Visto - Wikipedia, la enciclopedia libre">
              <a:extLst>
                <a:ext uri="{FF2B5EF4-FFF2-40B4-BE49-F238E27FC236}">
                  <a16:creationId xmlns:a16="http://schemas.microsoft.com/office/drawing/2014/main" id="{55BE47C6-59EA-C96F-1ADF-3A17845D1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1" y="68787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Grupo 1023">
            <a:extLst>
              <a:ext uri="{FF2B5EF4-FFF2-40B4-BE49-F238E27FC236}">
                <a16:creationId xmlns:a16="http://schemas.microsoft.com/office/drawing/2014/main" id="{5A6B19D7-507F-4E31-000D-B7443ED59117}"/>
              </a:ext>
            </a:extLst>
          </p:cNvPr>
          <p:cNvGrpSpPr/>
          <p:nvPr/>
        </p:nvGrpSpPr>
        <p:grpSpPr>
          <a:xfrm>
            <a:off x="1830047" y="7734300"/>
            <a:ext cx="4554149" cy="1008000"/>
            <a:chOff x="1301251" y="7945500"/>
            <a:chExt cx="4554149" cy="1008000"/>
          </a:xfrm>
        </p:grpSpPr>
        <p:sp>
          <p:nvSpPr>
            <p:cNvPr id="28" name="Rectángulo 40">
              <a:extLst>
                <a:ext uri="{FF2B5EF4-FFF2-40B4-BE49-F238E27FC236}">
                  <a16:creationId xmlns:a16="http://schemas.microsoft.com/office/drawing/2014/main" id="{51CB13A3-071B-C8AD-3825-AF1521A77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997" y="8106338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Audiencia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44" name="Picture 10" descr="Visto - Wikipedia, la enciclopedia libre">
              <a:extLst>
                <a:ext uri="{FF2B5EF4-FFF2-40B4-BE49-F238E27FC236}">
                  <a16:creationId xmlns:a16="http://schemas.microsoft.com/office/drawing/2014/main" id="{F260EA1A-2CC2-D596-8ACD-6E55A1247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251" y="79455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5" name="Grupo 1024">
            <a:extLst>
              <a:ext uri="{FF2B5EF4-FFF2-40B4-BE49-F238E27FC236}">
                <a16:creationId xmlns:a16="http://schemas.microsoft.com/office/drawing/2014/main" id="{CD308DC9-7F89-8435-6E13-BEFD86ED09F3}"/>
              </a:ext>
            </a:extLst>
          </p:cNvPr>
          <p:cNvGrpSpPr/>
          <p:nvPr/>
        </p:nvGrpSpPr>
        <p:grpSpPr>
          <a:xfrm>
            <a:off x="1824197" y="8724900"/>
            <a:ext cx="4576602" cy="1008000"/>
            <a:chOff x="1295401" y="8936100"/>
            <a:chExt cx="4576602" cy="1008000"/>
          </a:xfrm>
        </p:grpSpPr>
        <p:sp>
          <p:nvSpPr>
            <p:cNvPr id="30" name="Rectángulo 40">
              <a:extLst>
                <a:ext uri="{FF2B5EF4-FFF2-40B4-BE49-F238E27FC236}">
                  <a16:creationId xmlns:a16="http://schemas.microsoft.com/office/drawing/2014/main" id="{0CD0D271-1BE4-7CDC-2473-8AD598B57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9165857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Contexto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45" name="Picture 10" descr="Visto - Wikipedia, la enciclopedia libre">
              <a:extLst>
                <a:ext uri="{FF2B5EF4-FFF2-40B4-BE49-F238E27FC236}">
                  <a16:creationId xmlns:a16="http://schemas.microsoft.com/office/drawing/2014/main" id="{E3A4EC2A-9AF8-EF2B-12DE-3960FA60E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1" y="89361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4F76EBCB-61C2-425A-7909-37CD3B4FBF7B}"/>
              </a:ext>
            </a:extLst>
          </p:cNvPr>
          <p:cNvGrpSpPr/>
          <p:nvPr/>
        </p:nvGrpSpPr>
        <p:grpSpPr>
          <a:xfrm>
            <a:off x="6251746" y="5676900"/>
            <a:ext cx="4564050" cy="1008000"/>
            <a:chOff x="5722950" y="5888100"/>
            <a:chExt cx="4564050" cy="1008000"/>
          </a:xfrm>
        </p:grpSpPr>
        <p:sp>
          <p:nvSpPr>
            <p:cNvPr id="32" name="Rectángulo 40">
              <a:extLst>
                <a:ext uri="{FF2B5EF4-FFF2-40B4-BE49-F238E27FC236}">
                  <a16:creationId xmlns:a16="http://schemas.microsoft.com/office/drawing/2014/main" id="{F50A73B4-FA89-515A-E750-FF754B876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597" y="6135750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Sizygy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54" name="Picture 10" descr="Visto - Wikipedia, la enciclopedia libre">
              <a:extLst>
                <a:ext uri="{FF2B5EF4-FFF2-40B4-BE49-F238E27FC236}">
                  <a16:creationId xmlns:a16="http://schemas.microsoft.com/office/drawing/2014/main" id="{67A8AD21-2FC8-BB2E-2AD2-4836FFFF5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950" y="58881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8" name="Grupo 1027">
            <a:extLst>
              <a:ext uri="{FF2B5EF4-FFF2-40B4-BE49-F238E27FC236}">
                <a16:creationId xmlns:a16="http://schemas.microsoft.com/office/drawing/2014/main" id="{EC2F4AAB-DB8C-9B99-7397-BB58AFE70B68}"/>
              </a:ext>
            </a:extLst>
          </p:cNvPr>
          <p:cNvGrpSpPr/>
          <p:nvPr/>
        </p:nvGrpSpPr>
        <p:grpSpPr>
          <a:xfrm>
            <a:off x="6243796" y="6667500"/>
            <a:ext cx="4560000" cy="1008000"/>
            <a:chOff x="5715000" y="6878700"/>
            <a:chExt cx="4560000" cy="1008000"/>
          </a:xfrm>
        </p:grpSpPr>
        <p:sp>
          <p:nvSpPr>
            <p:cNvPr id="34" name="Rectángulo 40">
              <a:extLst>
                <a:ext uri="{FF2B5EF4-FFF2-40B4-BE49-F238E27FC236}">
                  <a16:creationId xmlns:a16="http://schemas.microsoft.com/office/drawing/2014/main" id="{D65DA52C-61D8-03B0-B179-34463CC15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7597" y="7098410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Gracia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55" name="Picture 10" descr="Visto - Wikipedia, la enciclopedia libre">
              <a:extLst>
                <a:ext uri="{FF2B5EF4-FFF2-40B4-BE49-F238E27FC236}">
                  <a16:creationId xmlns:a16="http://schemas.microsoft.com/office/drawing/2014/main" id="{AED95E4E-9DDA-A86A-921C-481724388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8787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9" name="Grupo 1028">
            <a:extLst>
              <a:ext uri="{FF2B5EF4-FFF2-40B4-BE49-F238E27FC236}">
                <a16:creationId xmlns:a16="http://schemas.microsoft.com/office/drawing/2014/main" id="{01164692-5A75-A740-AB52-99EBC0FA736B}"/>
              </a:ext>
            </a:extLst>
          </p:cNvPr>
          <p:cNvGrpSpPr/>
          <p:nvPr/>
        </p:nvGrpSpPr>
        <p:grpSpPr>
          <a:xfrm>
            <a:off x="6249646" y="7734300"/>
            <a:ext cx="4547100" cy="1008000"/>
            <a:chOff x="5720850" y="7945500"/>
            <a:chExt cx="4547100" cy="1008000"/>
          </a:xfrm>
        </p:grpSpPr>
        <p:sp>
          <p:nvSpPr>
            <p:cNvPr id="36" name="Rectángulo 40">
              <a:extLst>
                <a:ext uri="{FF2B5EF4-FFF2-40B4-BE49-F238E27FC236}">
                  <a16:creationId xmlns:a16="http://schemas.microsoft.com/office/drawing/2014/main" id="{2419EEBE-46EF-2B52-2AAA-6461CFE6B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547" y="8123363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Enseñanza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56" name="Picture 10" descr="Visto - Wikipedia, la enciclopedia libre">
              <a:extLst>
                <a:ext uri="{FF2B5EF4-FFF2-40B4-BE49-F238E27FC236}">
                  <a16:creationId xmlns:a16="http://schemas.microsoft.com/office/drawing/2014/main" id="{D6E5616D-172B-1E13-03E6-223B42971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850" y="79455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1" name="Grupo 1030">
            <a:extLst>
              <a:ext uri="{FF2B5EF4-FFF2-40B4-BE49-F238E27FC236}">
                <a16:creationId xmlns:a16="http://schemas.microsoft.com/office/drawing/2014/main" id="{1F23620E-F23B-1086-8C20-74542BFDF599}"/>
              </a:ext>
            </a:extLst>
          </p:cNvPr>
          <p:cNvGrpSpPr/>
          <p:nvPr/>
        </p:nvGrpSpPr>
        <p:grpSpPr>
          <a:xfrm>
            <a:off x="6243796" y="8724900"/>
            <a:ext cx="4530201" cy="1008000"/>
            <a:chOff x="5715000" y="8936100"/>
            <a:chExt cx="4530201" cy="1008000"/>
          </a:xfrm>
        </p:grpSpPr>
        <p:sp>
          <p:nvSpPr>
            <p:cNvPr id="38" name="Rectángulo 40">
              <a:extLst>
                <a:ext uri="{FF2B5EF4-FFF2-40B4-BE49-F238E27FC236}">
                  <a16:creationId xmlns:a16="http://schemas.microsoft.com/office/drawing/2014/main" id="{22582927-0B10-22C4-202E-7C6D45F0E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798" y="9174860"/>
              <a:ext cx="3357403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Perspectiva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57" name="Picture 10" descr="Visto - Wikipedia, la enciclopedia libre">
              <a:extLst>
                <a:ext uri="{FF2B5EF4-FFF2-40B4-BE49-F238E27FC236}">
                  <a16:creationId xmlns:a16="http://schemas.microsoft.com/office/drawing/2014/main" id="{D11244B2-6501-E8DB-C854-F69D6654F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89361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Grupo 1032">
            <a:extLst>
              <a:ext uri="{FF2B5EF4-FFF2-40B4-BE49-F238E27FC236}">
                <a16:creationId xmlns:a16="http://schemas.microsoft.com/office/drawing/2014/main" id="{BBF8BB9F-BC26-BC0C-A1DC-B0D3FED01381}"/>
              </a:ext>
            </a:extLst>
          </p:cNvPr>
          <p:cNvGrpSpPr/>
          <p:nvPr/>
        </p:nvGrpSpPr>
        <p:grpSpPr>
          <a:xfrm>
            <a:off x="10595146" y="5676900"/>
            <a:ext cx="5711654" cy="1008000"/>
            <a:chOff x="10066350" y="5888100"/>
            <a:chExt cx="5711654" cy="1008000"/>
          </a:xfrm>
        </p:grpSpPr>
        <p:sp>
          <p:nvSpPr>
            <p:cNvPr id="40" name="Rectángulo 40">
              <a:extLst>
                <a:ext uri="{FF2B5EF4-FFF2-40B4-BE49-F238E27FC236}">
                  <a16:creationId xmlns:a16="http://schemas.microsoft.com/office/drawing/2014/main" id="{1B6FA773-1883-6361-828A-A74E8E964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0998" y="6099005"/>
              <a:ext cx="4517006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Negociación </a:t>
              </a:r>
              <a:r>
                <a:rPr lang="es-MX" sz="4200" b="0" i="0" dirty="0">
                  <a:solidFill>
                    <a:srgbClr val="1F1F1F"/>
                  </a:solidFill>
                  <a:effectLst/>
                  <a:highlight>
                    <a:srgbClr val="FFFFFF"/>
                  </a:highlight>
                  <a:latin typeface="Arial Nova" panose="020B0504020202020204" pitchFamily="34" charset="0"/>
                </a:rPr>
                <a:t>[3D]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58" name="Picture 10" descr="Visto - Wikipedia, la enciclopedia libre">
              <a:extLst>
                <a:ext uri="{FF2B5EF4-FFF2-40B4-BE49-F238E27FC236}">
                  <a16:creationId xmlns:a16="http://schemas.microsoft.com/office/drawing/2014/main" id="{61CC2501-8633-89E0-5590-6EDBD3774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350" y="58881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5" name="Grupo 1034">
            <a:extLst>
              <a:ext uri="{FF2B5EF4-FFF2-40B4-BE49-F238E27FC236}">
                <a16:creationId xmlns:a16="http://schemas.microsoft.com/office/drawing/2014/main" id="{5623FBA6-26C9-8222-C714-C3BB890810CF}"/>
              </a:ext>
            </a:extLst>
          </p:cNvPr>
          <p:cNvGrpSpPr/>
          <p:nvPr/>
        </p:nvGrpSpPr>
        <p:grpSpPr>
          <a:xfrm>
            <a:off x="10587196" y="6667500"/>
            <a:ext cx="5719604" cy="1008000"/>
            <a:chOff x="10058400" y="6878700"/>
            <a:chExt cx="5719604" cy="1008000"/>
          </a:xfrm>
        </p:grpSpPr>
        <p:sp>
          <p:nvSpPr>
            <p:cNvPr id="42" name="Rectángulo 40">
              <a:extLst>
                <a:ext uri="{FF2B5EF4-FFF2-40B4-BE49-F238E27FC236}">
                  <a16:creationId xmlns:a16="http://schemas.microsoft.com/office/drawing/2014/main" id="{5E98D501-581F-AAEF-F8E9-C2124C420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0998" y="7126350"/>
              <a:ext cx="4517006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4400"/>
                </a:lnSpc>
                <a:spcBef>
                  <a:spcPct val="0"/>
                </a:spcBef>
                <a:buNone/>
              </a:pPr>
              <a:r>
                <a:rPr lang="es-MX" altLang="es-MX" sz="4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Objetivo</a:t>
              </a:r>
              <a:endParaRPr lang="es-MX" alt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pic>
          <p:nvPicPr>
            <p:cNvPr id="59" name="Picture 10" descr="Visto - Wikipedia, la enciclopedia libre">
              <a:extLst>
                <a:ext uri="{FF2B5EF4-FFF2-40B4-BE49-F238E27FC236}">
                  <a16:creationId xmlns:a16="http://schemas.microsoft.com/office/drawing/2014/main" id="{0065FFCB-CABC-4644-7B54-17CDB4714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6878700"/>
              <a:ext cx="123914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CuadroTexto 157">
            <a:extLst>
              <a:ext uri="{FF2B5EF4-FFF2-40B4-BE49-F238E27FC236}">
                <a16:creationId xmlns:a16="http://schemas.microsoft.com/office/drawing/2014/main" id="{AB229CAD-8241-2985-8B20-EB3F923861A1}"/>
              </a:ext>
            </a:extLst>
          </p:cNvPr>
          <p:cNvSpPr txBox="1"/>
          <p:nvPr/>
        </p:nvSpPr>
        <p:spPr>
          <a:xfrm>
            <a:off x="16896990" y="9563100"/>
            <a:ext cx="1486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b="1" dirty="0">
                <a:latin typeface="Arial Narrow"/>
                <a:cs typeface="Arial Narrow"/>
              </a:rPr>
              <a:t>@erdl7 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61" name="Picture 2" descr="Nuevo logo de Twitter . Iconos: vector de stock (libre de regalías)  2336269013 | Shutterstock">
            <a:extLst>
              <a:ext uri="{FF2B5EF4-FFF2-40B4-BE49-F238E27FC236}">
                <a16:creationId xmlns:a16="http://schemas.microsoft.com/office/drawing/2014/main" id="{21CF6883-CBCA-C3B6-F3D5-E5B13D861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6364" r="50000" b="12597"/>
          <a:stretch/>
        </p:blipFill>
        <p:spPr bwMode="auto">
          <a:xfrm>
            <a:off x="16459200" y="9625643"/>
            <a:ext cx="47400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8" grpId="0"/>
      <p:bldP spid="9" grpId="0"/>
      <p:bldP spid="10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84976" y="1088577"/>
            <a:ext cx="1249424" cy="531419"/>
          </a:xfrm>
          <a:custGeom>
            <a:avLst/>
            <a:gdLst/>
            <a:ahLst/>
            <a:cxnLst/>
            <a:rect l="l" t="t" r="r" b="b"/>
            <a:pathLst>
              <a:path w="1249424" h="531419">
                <a:moveTo>
                  <a:pt x="0" y="0"/>
                </a:moveTo>
                <a:lnTo>
                  <a:pt x="1249424" y="0"/>
                </a:lnTo>
                <a:lnTo>
                  <a:pt x="1249424" y="531419"/>
                </a:lnTo>
                <a:lnTo>
                  <a:pt x="0" y="531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Freeform 3"/>
          <p:cNvSpPr/>
          <p:nvPr/>
        </p:nvSpPr>
        <p:spPr>
          <a:xfrm>
            <a:off x="6387162" y="82286"/>
            <a:ext cx="1855612" cy="811052"/>
          </a:xfrm>
          <a:custGeom>
            <a:avLst/>
            <a:gdLst/>
            <a:ahLst/>
            <a:cxnLst/>
            <a:rect l="l" t="t" r="r" b="b"/>
            <a:pathLst>
              <a:path w="1855612" h="811052">
                <a:moveTo>
                  <a:pt x="0" y="0"/>
                </a:moveTo>
                <a:lnTo>
                  <a:pt x="1855612" y="0"/>
                </a:lnTo>
                <a:lnTo>
                  <a:pt x="1855612" y="811052"/>
                </a:lnTo>
                <a:lnTo>
                  <a:pt x="0" y="811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4" name="Group 4"/>
          <p:cNvGrpSpPr/>
          <p:nvPr/>
        </p:nvGrpSpPr>
        <p:grpSpPr>
          <a:xfrm rot="9147197">
            <a:off x="11427480" y="-6570157"/>
            <a:ext cx="12285526" cy="21071879"/>
            <a:chOff x="0" y="0"/>
            <a:chExt cx="3235694" cy="55497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35694" cy="5549795"/>
            </a:xfrm>
            <a:custGeom>
              <a:avLst/>
              <a:gdLst/>
              <a:ahLst/>
              <a:cxnLst/>
              <a:rect l="l" t="t" r="r" b="b"/>
              <a:pathLst>
                <a:path w="3235694" h="5549795">
                  <a:moveTo>
                    <a:pt x="0" y="0"/>
                  </a:moveTo>
                  <a:lnTo>
                    <a:pt x="3235694" y="0"/>
                  </a:lnTo>
                  <a:lnTo>
                    <a:pt x="3235694" y="5549795"/>
                  </a:lnTo>
                  <a:lnTo>
                    <a:pt x="0" y="5549795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235694" cy="5606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523529" y="0"/>
            <a:ext cx="9911740" cy="10286904"/>
            <a:chOff x="0" y="0"/>
            <a:chExt cx="22792944" cy="236556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92944" cy="23655655"/>
            </a:xfrm>
            <a:custGeom>
              <a:avLst/>
              <a:gdLst/>
              <a:ahLst/>
              <a:cxnLst/>
              <a:rect l="l" t="t" r="r" b="b"/>
              <a:pathLst>
                <a:path w="22792944" h="23655655">
                  <a:moveTo>
                    <a:pt x="0" y="0"/>
                  </a:moveTo>
                  <a:lnTo>
                    <a:pt x="12297029" y="23655655"/>
                  </a:lnTo>
                  <a:lnTo>
                    <a:pt x="22792944" y="23655655"/>
                  </a:lnTo>
                  <a:lnTo>
                    <a:pt x="22792944" y="0"/>
                  </a:lnTo>
                  <a:close/>
                </a:path>
              </a:pathLst>
            </a:custGeom>
            <a:blipFill>
              <a:blip r:embed="rId4"/>
              <a:stretch>
                <a:fillRect l="-51949" r="-81603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9" name="Freeform 9"/>
          <p:cNvSpPr/>
          <p:nvPr/>
        </p:nvSpPr>
        <p:spPr>
          <a:xfrm rot="-5460563" flipV="1">
            <a:off x="6134032" y="6457754"/>
            <a:ext cx="17057187" cy="10660742"/>
          </a:xfrm>
          <a:custGeom>
            <a:avLst/>
            <a:gdLst/>
            <a:ahLst/>
            <a:cxnLst/>
            <a:rect l="l" t="t" r="r" b="b"/>
            <a:pathLst>
              <a:path w="17057187" h="10660742">
                <a:moveTo>
                  <a:pt x="0" y="10660741"/>
                </a:moveTo>
                <a:lnTo>
                  <a:pt x="17057187" y="10660741"/>
                </a:lnTo>
                <a:lnTo>
                  <a:pt x="17057187" y="0"/>
                </a:lnTo>
                <a:lnTo>
                  <a:pt x="0" y="0"/>
                </a:lnTo>
                <a:lnTo>
                  <a:pt x="0" y="1066074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10" name="Group 10"/>
          <p:cNvGrpSpPr/>
          <p:nvPr/>
        </p:nvGrpSpPr>
        <p:grpSpPr>
          <a:xfrm rot="-1626014">
            <a:off x="18508096" y="-3808301"/>
            <a:ext cx="249236" cy="12365414"/>
            <a:chOff x="0" y="0"/>
            <a:chExt cx="65642" cy="3256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642" cy="3256735"/>
            </a:xfrm>
            <a:custGeom>
              <a:avLst/>
              <a:gdLst/>
              <a:ahLst/>
              <a:cxnLst/>
              <a:rect l="l" t="t" r="r" b="b"/>
              <a:pathLst>
                <a:path w="65642" h="3256735">
                  <a:moveTo>
                    <a:pt x="0" y="0"/>
                  </a:moveTo>
                  <a:lnTo>
                    <a:pt x="65642" y="0"/>
                  </a:lnTo>
                  <a:lnTo>
                    <a:pt x="65642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5642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 rot="-1626014">
            <a:off x="18641908" y="-4928036"/>
            <a:ext cx="2643731" cy="12365414"/>
            <a:chOff x="0" y="0"/>
            <a:chExt cx="696291" cy="32567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6291" cy="3256735"/>
            </a:xfrm>
            <a:custGeom>
              <a:avLst/>
              <a:gdLst/>
              <a:ahLst/>
              <a:cxnLst/>
              <a:rect l="l" t="t" r="r" b="b"/>
              <a:pathLst>
                <a:path w="696291" h="3256735">
                  <a:moveTo>
                    <a:pt x="0" y="0"/>
                  </a:moveTo>
                  <a:lnTo>
                    <a:pt x="696291" y="0"/>
                  </a:lnTo>
                  <a:lnTo>
                    <a:pt x="696291" y="3256735"/>
                  </a:lnTo>
                  <a:lnTo>
                    <a:pt x="0" y="325673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696291" cy="331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04285" y="82286"/>
            <a:ext cx="1830983" cy="867593"/>
          </a:xfrm>
          <a:custGeom>
            <a:avLst/>
            <a:gdLst/>
            <a:ahLst/>
            <a:cxnLst/>
            <a:rect l="l" t="t" r="r" b="b"/>
            <a:pathLst>
              <a:path w="1830983" h="867593">
                <a:moveTo>
                  <a:pt x="0" y="0"/>
                </a:moveTo>
                <a:lnTo>
                  <a:pt x="1830983" y="0"/>
                </a:lnTo>
                <a:lnTo>
                  <a:pt x="1830983" y="867593"/>
                </a:lnTo>
                <a:lnTo>
                  <a:pt x="0" y="8675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7" name="Freeform 17"/>
          <p:cNvSpPr/>
          <p:nvPr/>
        </p:nvSpPr>
        <p:spPr>
          <a:xfrm>
            <a:off x="5178557" y="949879"/>
            <a:ext cx="861322" cy="805369"/>
          </a:xfrm>
          <a:custGeom>
            <a:avLst/>
            <a:gdLst/>
            <a:ahLst/>
            <a:cxnLst/>
            <a:rect l="l" t="t" r="r" b="b"/>
            <a:pathLst>
              <a:path w="861322" h="805369">
                <a:moveTo>
                  <a:pt x="0" y="0"/>
                </a:moveTo>
                <a:lnTo>
                  <a:pt x="861322" y="0"/>
                </a:lnTo>
                <a:lnTo>
                  <a:pt x="861322" y="805369"/>
                </a:lnTo>
                <a:lnTo>
                  <a:pt x="0" y="8053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848" b="-5099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8" name="Freeform 18"/>
          <p:cNvSpPr/>
          <p:nvPr/>
        </p:nvSpPr>
        <p:spPr>
          <a:xfrm>
            <a:off x="4035436" y="1002107"/>
            <a:ext cx="904740" cy="756023"/>
          </a:xfrm>
          <a:custGeom>
            <a:avLst/>
            <a:gdLst/>
            <a:ahLst/>
            <a:cxnLst/>
            <a:rect l="l" t="t" r="r" b="b"/>
            <a:pathLst>
              <a:path w="904740" h="756023">
                <a:moveTo>
                  <a:pt x="0" y="0"/>
                </a:moveTo>
                <a:lnTo>
                  <a:pt x="904739" y="0"/>
                </a:lnTo>
                <a:lnTo>
                  <a:pt x="904739" y="756024"/>
                </a:lnTo>
                <a:lnTo>
                  <a:pt x="0" y="7560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9" name="Freeform 19"/>
          <p:cNvSpPr/>
          <p:nvPr/>
        </p:nvSpPr>
        <p:spPr>
          <a:xfrm>
            <a:off x="2677675" y="893338"/>
            <a:ext cx="1091061" cy="973562"/>
          </a:xfrm>
          <a:custGeom>
            <a:avLst/>
            <a:gdLst/>
            <a:ahLst/>
            <a:cxnLst/>
            <a:rect l="l" t="t" r="r" b="b"/>
            <a:pathLst>
              <a:path w="1091061" h="973562">
                <a:moveTo>
                  <a:pt x="0" y="0"/>
                </a:moveTo>
                <a:lnTo>
                  <a:pt x="1091061" y="0"/>
                </a:lnTo>
                <a:lnTo>
                  <a:pt x="1091061" y="973562"/>
                </a:lnTo>
                <a:lnTo>
                  <a:pt x="0" y="973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0" name="Freeform 20"/>
          <p:cNvSpPr/>
          <p:nvPr/>
        </p:nvSpPr>
        <p:spPr>
          <a:xfrm>
            <a:off x="6258302" y="953723"/>
            <a:ext cx="808252" cy="808252"/>
          </a:xfrm>
          <a:custGeom>
            <a:avLst/>
            <a:gdLst/>
            <a:ahLst/>
            <a:cxnLst/>
            <a:rect l="l" t="t" r="r" b="b"/>
            <a:pathLst>
              <a:path w="808252" h="808252">
                <a:moveTo>
                  <a:pt x="0" y="0"/>
                </a:moveTo>
                <a:lnTo>
                  <a:pt x="808251" y="0"/>
                </a:lnTo>
                <a:lnTo>
                  <a:pt x="808251" y="808251"/>
                </a:lnTo>
                <a:lnTo>
                  <a:pt x="0" y="808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1" name="Freeform 21"/>
          <p:cNvSpPr/>
          <p:nvPr/>
        </p:nvSpPr>
        <p:spPr>
          <a:xfrm>
            <a:off x="533598" y="1157748"/>
            <a:ext cx="1877377" cy="393076"/>
          </a:xfrm>
          <a:custGeom>
            <a:avLst/>
            <a:gdLst/>
            <a:ahLst/>
            <a:cxnLst/>
            <a:rect l="l" t="t" r="r" b="b"/>
            <a:pathLst>
              <a:path w="1877377" h="393076">
                <a:moveTo>
                  <a:pt x="0" y="0"/>
                </a:moveTo>
                <a:lnTo>
                  <a:pt x="1877377" y="0"/>
                </a:lnTo>
                <a:lnTo>
                  <a:pt x="1877377" y="393076"/>
                </a:lnTo>
                <a:lnTo>
                  <a:pt x="0" y="3930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2" name="TextBox 22"/>
          <p:cNvSpPr txBox="1"/>
          <p:nvPr/>
        </p:nvSpPr>
        <p:spPr>
          <a:xfrm>
            <a:off x="500048" y="3514506"/>
            <a:ext cx="8796352" cy="79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5"/>
              </a:lnSpc>
              <a:spcBef>
                <a:spcPct val="0"/>
              </a:spcBef>
              <a:buNone/>
            </a:pPr>
            <a:r>
              <a:rPr lang="es-MX" altLang="es-ES_tradnl" sz="8400" b="1" dirty="0">
                <a:solidFill>
                  <a:srgbClr val="F87700"/>
                </a:solidFill>
                <a:latin typeface="Verdana" panose="020B0604030504040204" pitchFamily="34" charset="0"/>
              </a:rPr>
              <a:t>¡¡¡Gracias!!!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90211BAD-9800-1765-88D5-F230B5407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5479255"/>
            <a:ext cx="11226018" cy="24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352" tIns="71676" rIns="143352" bIns="7167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500"/>
              </a:spcBef>
              <a:buNone/>
            </a:pPr>
            <a:r>
              <a:rPr lang="es-MX" altLang="es-ES_tradnl" sz="7200" b="1" dirty="0">
                <a:solidFill>
                  <a:srgbClr val="004AAD"/>
                </a:solidFill>
              </a:rPr>
              <a:t>Eduardo Reyes Díaz-Leal</a:t>
            </a:r>
          </a:p>
          <a:p>
            <a:pPr algn="ctr">
              <a:spcBef>
                <a:spcPts val="1500"/>
              </a:spcBef>
              <a:buNone/>
            </a:pPr>
            <a:r>
              <a:rPr lang="es-MX" altLang="es-ES_tradnl" sz="6600" b="1" u="sng" dirty="0">
                <a:solidFill>
                  <a:srgbClr val="004AAD"/>
                </a:solidFill>
              </a:rPr>
              <a:t>@erdl7</a:t>
            </a:r>
            <a:endParaRPr lang="es-MX" altLang="es-ES_tradnl" sz="6600" b="1" dirty="0">
              <a:solidFill>
                <a:srgbClr val="004AAD"/>
              </a:solidFill>
            </a:endParaRPr>
          </a:p>
          <a:p>
            <a:pPr algn="ctr">
              <a:spcBef>
                <a:spcPts val="1500"/>
              </a:spcBef>
              <a:buNone/>
            </a:pPr>
            <a:r>
              <a:rPr lang="es-MX" altLang="es-ES_tradnl" sz="4500" b="1" u="sng" dirty="0">
                <a:solidFill>
                  <a:srgbClr val="004AAD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ereyes@comerciointernacional.com.mx</a:t>
            </a:r>
            <a:endParaRPr lang="es-MX" altLang="es-ES_tradnl" sz="4500" b="1" u="sng" dirty="0">
              <a:solidFill>
                <a:srgbClr val="004AAD"/>
              </a:solidFill>
            </a:endParaRPr>
          </a:p>
        </p:txBody>
      </p:sp>
      <p:pic>
        <p:nvPicPr>
          <p:cNvPr id="30" name="Picture 2" descr="Nuevo logo de Twitter . Iconos: vector de stock (libre de regalías)  2336269013 | Shutterstock">
            <a:extLst>
              <a:ext uri="{FF2B5EF4-FFF2-40B4-BE49-F238E27FC236}">
                <a16:creationId xmlns:a16="http://schemas.microsoft.com/office/drawing/2014/main" id="{B6C4062B-03EC-FFF8-D348-FAD946CD6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6364" r="50000" b="12597"/>
          <a:stretch/>
        </p:blipFill>
        <p:spPr bwMode="auto">
          <a:xfrm>
            <a:off x="3154705" y="6968878"/>
            <a:ext cx="820388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8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223</Words>
  <Application>Microsoft Macintosh PowerPoint</Application>
  <PresentationFormat>Personalizado</PresentationFormat>
  <Paragraphs>77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Verdana</vt:lpstr>
      <vt:lpstr>Poppins Semi-Bold</vt:lpstr>
      <vt:lpstr>Arial Narrow</vt:lpstr>
      <vt:lpstr>Poppins Bold</vt:lpstr>
      <vt:lpstr>Aptos</vt:lpstr>
      <vt:lpstr>Arial Nova</vt:lpstr>
      <vt:lpstr>Calibri</vt:lpstr>
      <vt:lpstr>Arial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Congreso</dc:title>
  <dc:creator>bleon</dc:creator>
  <cp:lastModifiedBy>ANDRES ROHDE PONCE</cp:lastModifiedBy>
  <cp:revision>20</cp:revision>
  <dcterms:created xsi:type="dcterms:W3CDTF">2006-08-16T00:00:00Z</dcterms:created>
  <dcterms:modified xsi:type="dcterms:W3CDTF">2024-04-16T21:54:37Z</dcterms:modified>
  <dc:identifier>DAF-NNL3Pxw</dc:identifier>
</cp:coreProperties>
</file>