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70" r:id="rId4"/>
    <p:sldId id="271" r:id="rId5"/>
    <p:sldId id="272" r:id="rId6"/>
    <p:sldId id="273" r:id="rId7"/>
    <p:sldId id="324" r:id="rId8"/>
    <p:sldId id="267" r:id="rId9"/>
  </p:sldIdLst>
  <p:sldSz cx="18288000" cy="10287000"/>
  <p:notesSz cx="6858000" cy="9144000"/>
  <p:embeddedFontLst>
    <p:embeddedFont>
      <p:font typeface="Century Gothic" panose="020B0502020202020204" pitchFamily="34" charset="0"/>
      <p:regular r:id="rId10"/>
      <p:bold r:id="rId11"/>
      <p:italic r:id="rId12"/>
      <p:boldItalic r:id="rId13"/>
    </p:embeddedFont>
    <p:embeddedFont>
      <p:font typeface="Hind Guntur Medium" panose="02000000000000000000" pitchFamily="2" charset="0"/>
      <p:regular r:id="rId14"/>
    </p:embeddedFont>
    <p:embeddedFont>
      <p:font typeface="League Spartan" panose="020B0604020202020204" charset="0"/>
      <p:regular r:id="rId15"/>
      <p:bold r:id="rId16"/>
    </p:embeddedFont>
    <p:embeddedFont>
      <p:font typeface="Poppins Bold" panose="020B0604020202020204" charset="0"/>
      <p:regular r:id="rId17"/>
      <p:bold r:id="rId18"/>
    </p:embeddedFont>
    <p:embeddedFont>
      <p:font typeface="Poppins Semi-Bold" panose="020B0604020202020204" charset="0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3" autoAdjust="0"/>
    <p:restoredTop sz="94609" autoAdjust="0"/>
  </p:normalViewPr>
  <p:slideViewPr>
    <p:cSldViewPr>
      <p:cViewPr varScale="1">
        <p:scale>
          <a:sx n="70" d="100"/>
          <a:sy n="70" d="100"/>
        </p:scale>
        <p:origin x="92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4EEE804E-4F6B-F3D4-CD4B-DAB7953B29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55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328D227F-FCBC-4266-B6BA-FA04CE872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jpeg"/><Relationship Id="rId4" Type="http://schemas.openxmlformats.org/officeDocument/2006/relationships/image" Target="../media/image4.sv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ereyes@comerciointernacional.com.mx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11693" y="-37427"/>
            <a:ext cx="13084230" cy="10934910"/>
          </a:xfrm>
          <a:custGeom>
            <a:avLst/>
            <a:gdLst/>
            <a:ahLst/>
            <a:cxnLst/>
            <a:rect l="l" t="t" r="r" b="b"/>
            <a:pathLst>
              <a:path w="13084230" h="10934910">
                <a:moveTo>
                  <a:pt x="0" y="0"/>
                </a:moveTo>
                <a:lnTo>
                  <a:pt x="13084230" y="0"/>
                </a:lnTo>
                <a:lnTo>
                  <a:pt x="13084230" y="10934910"/>
                </a:lnTo>
                <a:lnTo>
                  <a:pt x="0" y="1093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7413" r="-401"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3" name="Group 3"/>
          <p:cNvGrpSpPr/>
          <p:nvPr/>
        </p:nvGrpSpPr>
        <p:grpSpPr>
          <a:xfrm>
            <a:off x="-7033400" y="-4516578"/>
            <a:ext cx="17700700" cy="1770070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3F3F6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5400000">
            <a:off x="4411958" y="3504009"/>
            <a:ext cx="10287000" cy="3278981"/>
          </a:xfrm>
          <a:custGeom>
            <a:avLst/>
            <a:gdLst/>
            <a:ahLst/>
            <a:cxnLst/>
            <a:rect l="l" t="t" r="r" b="b"/>
            <a:pathLst>
              <a:path w="10287000" h="3278981">
                <a:moveTo>
                  <a:pt x="0" y="0"/>
                </a:moveTo>
                <a:lnTo>
                  <a:pt x="10287000" y="0"/>
                </a:lnTo>
                <a:lnTo>
                  <a:pt x="10287000" y="3278982"/>
                </a:lnTo>
                <a:lnTo>
                  <a:pt x="0" y="32789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7" name="Freeform 7"/>
          <p:cNvSpPr/>
          <p:nvPr/>
        </p:nvSpPr>
        <p:spPr>
          <a:xfrm rot="6640526">
            <a:off x="5897858" y="8202871"/>
            <a:ext cx="7315200" cy="1060704"/>
          </a:xfrm>
          <a:custGeom>
            <a:avLst/>
            <a:gdLst/>
            <a:ahLst/>
            <a:cxnLst/>
            <a:rect l="l" t="t" r="r" b="b"/>
            <a:pathLst>
              <a:path w="7315200" h="1060704">
                <a:moveTo>
                  <a:pt x="0" y="0"/>
                </a:moveTo>
                <a:lnTo>
                  <a:pt x="7315200" y="0"/>
                </a:lnTo>
                <a:lnTo>
                  <a:pt x="7315200" y="1060704"/>
                </a:lnTo>
                <a:lnTo>
                  <a:pt x="0" y="10607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8" name="Freeform 8"/>
          <p:cNvSpPr/>
          <p:nvPr/>
        </p:nvSpPr>
        <p:spPr>
          <a:xfrm rot="4469409">
            <a:off x="5747463" y="1203114"/>
            <a:ext cx="7315200" cy="1060704"/>
          </a:xfrm>
          <a:custGeom>
            <a:avLst/>
            <a:gdLst/>
            <a:ahLst/>
            <a:cxnLst/>
            <a:rect l="l" t="t" r="r" b="b"/>
            <a:pathLst>
              <a:path w="7315200" h="1060704">
                <a:moveTo>
                  <a:pt x="0" y="0"/>
                </a:moveTo>
                <a:lnTo>
                  <a:pt x="7315200" y="0"/>
                </a:lnTo>
                <a:lnTo>
                  <a:pt x="7315200" y="1060704"/>
                </a:lnTo>
                <a:lnTo>
                  <a:pt x="0" y="10607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9" name="Freeform 9"/>
          <p:cNvSpPr/>
          <p:nvPr/>
        </p:nvSpPr>
        <p:spPr>
          <a:xfrm rot="-2606318">
            <a:off x="-1270019" y="7790742"/>
            <a:ext cx="3230118" cy="4114800"/>
          </a:xfrm>
          <a:custGeom>
            <a:avLst/>
            <a:gdLst/>
            <a:ahLst/>
            <a:cxnLst/>
            <a:rect l="l" t="t" r="r" b="b"/>
            <a:pathLst>
              <a:path w="3230118" h="4114800">
                <a:moveTo>
                  <a:pt x="0" y="0"/>
                </a:moveTo>
                <a:lnTo>
                  <a:pt x="3230118" y="0"/>
                </a:lnTo>
                <a:lnTo>
                  <a:pt x="323011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0" name="Freeform 10"/>
          <p:cNvSpPr/>
          <p:nvPr/>
        </p:nvSpPr>
        <p:spPr>
          <a:xfrm>
            <a:off x="7754413" y="1184356"/>
            <a:ext cx="1389587" cy="591034"/>
          </a:xfrm>
          <a:custGeom>
            <a:avLst/>
            <a:gdLst/>
            <a:ahLst/>
            <a:cxnLst/>
            <a:rect l="l" t="t" r="r" b="b"/>
            <a:pathLst>
              <a:path w="1389587" h="591034">
                <a:moveTo>
                  <a:pt x="0" y="0"/>
                </a:moveTo>
                <a:lnTo>
                  <a:pt x="1389587" y="0"/>
                </a:lnTo>
                <a:lnTo>
                  <a:pt x="1389587" y="591034"/>
                </a:lnTo>
                <a:lnTo>
                  <a:pt x="0" y="59103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>
          <a:xfrm>
            <a:off x="6755881" y="65177"/>
            <a:ext cx="2063778" cy="902037"/>
          </a:xfrm>
          <a:custGeom>
            <a:avLst/>
            <a:gdLst/>
            <a:ahLst/>
            <a:cxnLst/>
            <a:rect l="l" t="t" r="r" b="b"/>
            <a:pathLst>
              <a:path w="2063778" h="902037">
                <a:moveTo>
                  <a:pt x="0" y="0"/>
                </a:moveTo>
                <a:lnTo>
                  <a:pt x="2063778" y="0"/>
                </a:lnTo>
                <a:lnTo>
                  <a:pt x="2063778" y="902038"/>
                </a:lnTo>
                <a:lnTo>
                  <a:pt x="0" y="90203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2" name="Freeform 12"/>
          <p:cNvSpPr/>
          <p:nvPr/>
        </p:nvSpPr>
        <p:spPr>
          <a:xfrm>
            <a:off x="271453" y="79243"/>
            <a:ext cx="2036386" cy="964921"/>
          </a:xfrm>
          <a:custGeom>
            <a:avLst/>
            <a:gdLst/>
            <a:ahLst/>
            <a:cxnLst/>
            <a:rect l="l" t="t" r="r" b="b"/>
            <a:pathLst>
              <a:path w="2036386" h="964921">
                <a:moveTo>
                  <a:pt x="0" y="0"/>
                </a:moveTo>
                <a:lnTo>
                  <a:pt x="2036386" y="0"/>
                </a:lnTo>
                <a:lnTo>
                  <a:pt x="2036386" y="964921"/>
                </a:lnTo>
                <a:lnTo>
                  <a:pt x="0" y="96492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3" name="Freeform 13"/>
          <p:cNvSpPr/>
          <p:nvPr/>
        </p:nvSpPr>
        <p:spPr>
          <a:xfrm>
            <a:off x="5411693" y="1030098"/>
            <a:ext cx="957947" cy="895716"/>
          </a:xfrm>
          <a:custGeom>
            <a:avLst/>
            <a:gdLst/>
            <a:ahLst/>
            <a:cxnLst/>
            <a:rect l="l" t="t" r="r" b="b"/>
            <a:pathLst>
              <a:path w="957947" h="895716">
                <a:moveTo>
                  <a:pt x="0" y="0"/>
                </a:moveTo>
                <a:lnTo>
                  <a:pt x="957947" y="0"/>
                </a:lnTo>
                <a:lnTo>
                  <a:pt x="957947" y="895717"/>
                </a:lnTo>
                <a:lnTo>
                  <a:pt x="0" y="89571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1848" b="-5099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4" name="Freeform 14"/>
          <p:cNvSpPr/>
          <p:nvPr/>
        </p:nvSpPr>
        <p:spPr>
          <a:xfrm>
            <a:off x="4140335" y="1088186"/>
            <a:ext cx="1006235" cy="840835"/>
          </a:xfrm>
          <a:custGeom>
            <a:avLst/>
            <a:gdLst/>
            <a:ahLst/>
            <a:cxnLst/>
            <a:rect l="l" t="t" r="r" b="b"/>
            <a:pathLst>
              <a:path w="1006235" h="840835">
                <a:moveTo>
                  <a:pt x="0" y="0"/>
                </a:moveTo>
                <a:lnTo>
                  <a:pt x="1006235" y="0"/>
                </a:lnTo>
                <a:lnTo>
                  <a:pt x="1006235" y="840835"/>
                </a:lnTo>
                <a:lnTo>
                  <a:pt x="0" y="84083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5" name="Freeform 15"/>
          <p:cNvSpPr/>
          <p:nvPr/>
        </p:nvSpPr>
        <p:spPr>
          <a:xfrm>
            <a:off x="2630258" y="967215"/>
            <a:ext cx="1213458" cy="1082778"/>
          </a:xfrm>
          <a:custGeom>
            <a:avLst/>
            <a:gdLst/>
            <a:ahLst/>
            <a:cxnLst/>
            <a:rect l="l" t="t" r="r" b="b"/>
            <a:pathLst>
              <a:path w="1213458" h="1082778">
                <a:moveTo>
                  <a:pt x="0" y="0"/>
                </a:moveTo>
                <a:lnTo>
                  <a:pt x="1213458" y="0"/>
                </a:lnTo>
                <a:lnTo>
                  <a:pt x="1213458" y="1082777"/>
                </a:lnTo>
                <a:lnTo>
                  <a:pt x="0" y="108277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6" name="Freeform 16"/>
          <p:cNvSpPr/>
          <p:nvPr/>
        </p:nvSpPr>
        <p:spPr>
          <a:xfrm>
            <a:off x="6612565" y="1034373"/>
            <a:ext cx="898923" cy="898923"/>
          </a:xfrm>
          <a:custGeom>
            <a:avLst/>
            <a:gdLst/>
            <a:ahLst/>
            <a:cxnLst/>
            <a:rect l="l" t="t" r="r" b="b"/>
            <a:pathLst>
              <a:path w="898923" h="898923">
                <a:moveTo>
                  <a:pt x="0" y="0"/>
                </a:moveTo>
                <a:lnTo>
                  <a:pt x="898923" y="0"/>
                </a:lnTo>
                <a:lnTo>
                  <a:pt x="898923" y="898923"/>
                </a:lnTo>
                <a:lnTo>
                  <a:pt x="0" y="89892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7" name="Freeform 17"/>
          <p:cNvSpPr/>
          <p:nvPr/>
        </p:nvSpPr>
        <p:spPr>
          <a:xfrm>
            <a:off x="245654" y="1261287"/>
            <a:ext cx="2087985" cy="437172"/>
          </a:xfrm>
          <a:custGeom>
            <a:avLst/>
            <a:gdLst/>
            <a:ahLst/>
            <a:cxnLst/>
            <a:rect l="l" t="t" r="r" b="b"/>
            <a:pathLst>
              <a:path w="2087985" h="437172">
                <a:moveTo>
                  <a:pt x="0" y="0"/>
                </a:moveTo>
                <a:lnTo>
                  <a:pt x="2087985" y="0"/>
                </a:lnTo>
                <a:lnTo>
                  <a:pt x="2087985" y="437172"/>
                </a:lnTo>
                <a:lnTo>
                  <a:pt x="0" y="43717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18" name="TextBox 18"/>
          <p:cNvSpPr txBox="1"/>
          <p:nvPr/>
        </p:nvSpPr>
        <p:spPr>
          <a:xfrm>
            <a:off x="135320" y="2433614"/>
            <a:ext cx="9210418" cy="2524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4"/>
              </a:lnSpc>
            </a:pPr>
            <a:r>
              <a:rPr lang="en-US" sz="4170" dirty="0">
                <a:solidFill>
                  <a:srgbClr val="012F7F"/>
                </a:solidFill>
                <a:latin typeface="League Spartan"/>
              </a:rPr>
              <a:t>I </a:t>
            </a:r>
          </a:p>
          <a:p>
            <a:pPr algn="ctr">
              <a:lnSpc>
                <a:spcPts val="5004"/>
              </a:lnSpc>
            </a:pPr>
            <a:r>
              <a:rPr lang="en-US" sz="4170" dirty="0">
                <a:solidFill>
                  <a:srgbClr val="012F7F"/>
                </a:solidFill>
                <a:latin typeface="League Spartan"/>
              </a:rPr>
              <a:t>CONVERSATORIO SOBRE MEJORES PRÁCTICAS DE OPERACIÓN ADUANERA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81392" y="7480061"/>
            <a:ext cx="7091911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99"/>
              </a:lnSpc>
            </a:pPr>
            <a:r>
              <a:rPr lang="en-US" sz="3999" b="1">
                <a:latin typeface="Hind Guntur Medium"/>
              </a:rPr>
              <a:t>LIC. JAVIER </a:t>
            </a:r>
            <a:r>
              <a:rPr lang="en-US" sz="3999" b="1" dirty="0">
                <a:latin typeface="Hind Guntur Medium"/>
              </a:rPr>
              <a:t>A. CORTÉS ROMANO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81392" y="5865524"/>
            <a:ext cx="8635912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30"/>
              </a:lnSpc>
            </a:pPr>
            <a:r>
              <a:rPr lang="en-US" sz="4500" spc="-135" dirty="0">
                <a:solidFill>
                  <a:srgbClr val="004AAD"/>
                </a:solidFill>
                <a:latin typeface="Poppins Bold"/>
              </a:rPr>
              <a:t>APUNTES SOBRE VALOR EN ADUANA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35624" y="9633472"/>
            <a:ext cx="7373123" cy="4041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42"/>
              </a:lnSpc>
            </a:pPr>
            <a:r>
              <a:rPr lang="en-US" sz="2756" dirty="0">
                <a:solidFill>
                  <a:srgbClr val="2F86B6"/>
                </a:solidFill>
                <a:latin typeface="Poppins Semi-Bold"/>
              </a:rPr>
              <a:t>Jueves 18 de </a:t>
            </a:r>
            <a:r>
              <a:rPr lang="en-US" sz="2756" dirty="0" err="1">
                <a:solidFill>
                  <a:srgbClr val="2F86B6"/>
                </a:solidFill>
                <a:latin typeface="Poppins Semi-Bold"/>
              </a:rPr>
              <a:t>abril</a:t>
            </a:r>
            <a:r>
              <a:rPr lang="en-US" sz="2756" dirty="0">
                <a:solidFill>
                  <a:srgbClr val="2F86B6"/>
                </a:solidFill>
                <a:latin typeface="Poppins Semi-Bold"/>
              </a:rPr>
              <a:t> de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065873-2D8E-3FAC-6044-900E372A72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57300" y="657226"/>
            <a:ext cx="15773400" cy="1988345"/>
          </a:xfrm>
        </p:spPr>
        <p:txBody>
          <a:bodyPr>
            <a:normAutofit/>
          </a:bodyPr>
          <a:lstStyle/>
          <a:p>
            <a:r>
              <a:rPr lang="es-MX" sz="4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APUNTES DE VALORACIÓN ADUANERA EN MÉXICO</a:t>
            </a:r>
            <a:br>
              <a:rPr lang="es-MX" sz="4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4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 gravable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3EE764-69F0-C0B6-3351-5849BEACBA3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7300" y="2645570"/>
            <a:ext cx="15773400" cy="6527007"/>
          </a:xfrm>
        </p:spPr>
        <p:txBody>
          <a:bodyPr>
            <a:normAutofit fontScale="92500" lnSpcReduction="10000"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¿Cómo interpretar en México las disposiciones del Acuerdo de Valoración Aduanera de 1994” y el Capítulo III Base Gravable, Sección Primera “del Impuesto General de Importación” conforme lo previsto por el artículo 5 del Código Fiscal de la Federación?   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MX" sz="3000" dirty="0">
                <a:latin typeface="Arial" panose="020B0604020202020204" pitchFamily="34" charset="0"/>
                <a:cs typeface="Arial" panose="020B0604020202020204" pitchFamily="34" charset="0"/>
              </a:rPr>
              <a:t>Aplicación Estricta vs. Aplicación Extensiva: </a:t>
            </a:r>
            <a:r>
              <a:rPr lang="es-MX" sz="3000" i="1" dirty="0">
                <a:latin typeface="Arial" panose="020B0604020202020204" pitchFamily="34" charset="0"/>
                <a:cs typeface="Arial" panose="020B0604020202020204" pitchFamily="34" charset="0"/>
              </a:rPr>
              <a:t>“ … constriñe al intérprete a aplicarlo única y exclusivamente a las situaciones de hecho que coincidan con su contenido, sin que sea posible efectuar interpretaciones extensivas a supuestos no previstos por el legislador…” </a:t>
            </a:r>
            <a:r>
              <a:rPr lang="es-MX" sz="3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3000" b="1" dirty="0">
                <a:latin typeface="Arial" panose="020B0604020202020204" pitchFamily="34" charset="0"/>
                <a:cs typeface="Arial" panose="020B0604020202020204" pitchFamily="34" charset="0"/>
              </a:rPr>
              <a:t>Tesis: </a:t>
            </a:r>
            <a:r>
              <a:rPr lang="es-MX" sz="3000" dirty="0">
                <a:latin typeface="Arial" panose="020B0604020202020204" pitchFamily="34" charset="0"/>
                <a:cs typeface="Arial" panose="020B0604020202020204" pitchFamily="34" charset="0"/>
              </a:rPr>
              <a:t>PC.II. J/10 A (10a.).</a:t>
            </a:r>
          </a:p>
          <a:p>
            <a:pPr lvl="1"/>
            <a:endParaRPr lang="es-MX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MX" sz="3000" dirty="0">
                <a:latin typeface="Arial" panose="020B0604020202020204" pitchFamily="34" charset="0"/>
                <a:cs typeface="Arial" panose="020B0604020202020204" pitchFamily="34" charset="0"/>
              </a:rPr>
              <a:t>¿Los criterios por aproximación que contienen las regulaciones de Valor en Aduanas vigentes en México (Acuerdo de Valoración 1994, Ley Aduanera” y artículos diversos del Reglamento de Ley Aduanera a partir del 114)  son válidamente exigibles? 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45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065873-2D8E-3FAC-6044-900E372A72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57300" y="657226"/>
            <a:ext cx="15773400" cy="1988345"/>
          </a:xfrm>
        </p:spPr>
        <p:txBody>
          <a:bodyPr>
            <a:normAutofit/>
          </a:bodyPr>
          <a:lstStyle/>
          <a:p>
            <a:r>
              <a:rPr lang="es-MX" sz="4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APUNTES DE VALORACIÓN ADUANERA EN MÉXICO </a:t>
            </a:r>
            <a:r>
              <a:rPr lang="es-MX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br>
              <a:rPr lang="es-MX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Efectos en IVA e ISR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3EE764-69F0-C0B6-3351-5849BEACBA3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7300" y="2645570"/>
            <a:ext cx="15773400" cy="6527007"/>
          </a:xfrm>
        </p:spPr>
        <p:txBody>
          <a:bodyPr>
            <a:norm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No perder de vista que el valor en aduana de la mercancía – criticado cuando se trata de determinar el impuesto general de importación – tiene un efecto económico contrario en materia de IVA, ISR (y también de IESPS, DTA, ISAN)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Entre más alto es un valor en aduana del importador, mayor es su monto de IVA a acreditar</a:t>
            </a:r>
          </a:p>
          <a:p>
            <a:pPr lvl="1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Si el valor en aduana es mayor, también es mayor la cantidad a deducir en materia de ISR.</a:t>
            </a:r>
          </a:p>
          <a:p>
            <a:pPr lvl="1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¿Se valora este efecto tanto a nivel de los importadores y el SAT? ¿Se prefiere pagar menos y arriesgarse? </a:t>
            </a:r>
          </a:p>
        </p:txBody>
      </p:sp>
    </p:spTree>
    <p:extLst>
      <p:ext uri="{BB962C8B-B14F-4D97-AF65-F5344CB8AC3E}">
        <p14:creationId xmlns:p14="http://schemas.microsoft.com/office/powerpoint/2010/main" val="417337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065873-2D8E-3FAC-6044-900E372A72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57300" y="657226"/>
            <a:ext cx="15773400" cy="1988345"/>
          </a:xfrm>
        </p:spPr>
        <p:txBody>
          <a:bodyPr>
            <a:normAutofit/>
          </a:bodyPr>
          <a:lstStyle/>
          <a:p>
            <a:r>
              <a:rPr lang="es-MX" sz="4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APUNTES DE VALORACIÓN ADUANERA EN MÉXICO </a:t>
            </a:r>
            <a:r>
              <a:rPr lang="es-MX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</a:t>
            </a:r>
            <a:br>
              <a:rPr lang="es-MX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Limitantes a información comparativa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3EE764-69F0-C0B6-3351-5849BEACBA3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7300" y="2645570"/>
            <a:ext cx="15773400" cy="6527007"/>
          </a:xfrm>
        </p:spPr>
        <p:txBody>
          <a:bodyPr>
            <a:norm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¿Cómo puede un importador o un agente aduanal obtener información de valores en aduana de mercancías idénticas o similares? Arts. 54, Frac. II, 151, Frac. VII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Contrario a la obligación de confidencialidad</a:t>
            </a:r>
          </a:p>
          <a:p>
            <a:pPr lvl="1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Práctica de bases de datos y de venta de desperdicios, utilizada en sector maquilador</a:t>
            </a:r>
          </a:p>
          <a:p>
            <a:pPr lvl="1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Es un argumento de defensa y de riesgos por ambigüedad</a:t>
            </a:r>
          </a:p>
        </p:txBody>
      </p:sp>
    </p:spTree>
    <p:extLst>
      <p:ext uri="{BB962C8B-B14F-4D97-AF65-F5344CB8AC3E}">
        <p14:creationId xmlns:p14="http://schemas.microsoft.com/office/powerpoint/2010/main" val="282248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065873-2D8E-3FAC-6044-900E372A72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57300" y="657226"/>
            <a:ext cx="15773400" cy="1988345"/>
          </a:xfrm>
        </p:spPr>
        <p:txBody>
          <a:bodyPr>
            <a:normAutofit/>
          </a:bodyPr>
          <a:lstStyle/>
          <a:p>
            <a:r>
              <a:rPr lang="es-MX" sz="4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APUNTES DE VALORACIÓN ADUANERA EN MÉXICO </a:t>
            </a:r>
            <a:r>
              <a:rPr lang="es-MX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(4)</a:t>
            </a:r>
            <a:br>
              <a:rPr lang="es-MX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Bases de datos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3EE764-69F0-C0B6-3351-5849BEACBA3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7300" y="2645570"/>
            <a:ext cx="15773400" cy="6527007"/>
          </a:xfrm>
        </p:spPr>
        <p:txBody>
          <a:bodyPr>
            <a:norm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La práctica de “bases de datos” como referencia: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Se puede revertir cuando haya más IVA por acreditar  y más costo por deducir en ISR</a:t>
            </a:r>
          </a:p>
          <a:p>
            <a:pPr lvl="1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Pudiera ser contraria a principios del OMA: </a:t>
            </a:r>
            <a:r>
              <a:rPr lang="es-MX" i="1" dirty="0">
                <a:latin typeface="Arial" panose="020B0604020202020204" pitchFamily="34" charset="0"/>
                <a:cs typeface="Arial" panose="020B0604020202020204" pitchFamily="34" charset="0"/>
              </a:rPr>
              <a:t>“..las aduanas no deben utilizarlo como mecanismo de valores de sustitución ni valores mínimos; tampoco para rechazar valores declarados por el importador”. </a:t>
            </a:r>
          </a:p>
          <a:p>
            <a:pPr lvl="1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Puede ser contraria a principios de la antigua Convención sobre el Valor en Aduanas de Bruselas de 1950 (ya abrogado, pero referencia): principios sencillos, equitativos, evitar contradicciones con práctica comercial, fáciles de comprender, permitir determinar el valor de antemano, basarse en documentos comerciales, reducir al mínimo formalidades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49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065873-2D8E-3FAC-6044-900E372A72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57300" y="657226"/>
            <a:ext cx="15773400" cy="1988345"/>
          </a:xfrm>
        </p:spPr>
        <p:txBody>
          <a:bodyPr>
            <a:normAutofit/>
          </a:bodyPr>
          <a:lstStyle/>
          <a:p>
            <a:r>
              <a:rPr lang="es-MX" sz="4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APUNTES DE VALORACIÓN ADUANERA EN MÉXICO </a:t>
            </a:r>
            <a:r>
              <a:rPr lang="es-MX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(5)</a:t>
            </a:r>
            <a:br>
              <a:rPr lang="es-MX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6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Incoterms imprecisos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3EE764-69F0-C0B6-3351-5849BEACBA3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57300" y="2645570"/>
            <a:ext cx="15773400" cy="6527007"/>
          </a:xfrm>
        </p:spPr>
        <p:txBody>
          <a:bodyPr>
            <a:normAutofit/>
          </a:bodyPr>
          <a:lstStyle/>
          <a:p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El mal uso de Incoterms: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Desconocimiento de los criterios de la ICC</a:t>
            </a:r>
          </a:p>
          <a:p>
            <a:pPr lvl="1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Falta de comunicación interna de áreas involucradas en las importaciones</a:t>
            </a:r>
            <a:endParaRPr lang="es-MX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Ha sido el tema “clásico” desde que México adoptó los principios de la OMC y sin embargo, en la mayoría de los casos se limitó a esfuerzos de sumar “regalías”) que fueron ilegales </a:t>
            </a:r>
            <a:r>
              <a:rPr lang="es-MX">
                <a:latin typeface="Arial" panose="020B0604020202020204" pitchFamily="34" charset="0"/>
                <a:cs typeface="Arial" panose="020B0604020202020204" pitchFamily="34" charset="0"/>
              </a:rPr>
              <a:t>por criterios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 tribunales y multas por seguros globales no incrementados</a:t>
            </a:r>
          </a:p>
          <a:p>
            <a:pPr lvl="1"/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Práctico de no declarar seguros globales 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20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763" y="4057544"/>
            <a:ext cx="18283238" cy="6337514"/>
            <a:chOff x="3175" y="2632991"/>
            <a:chExt cx="12188825" cy="4225009"/>
          </a:xfrm>
        </p:grpSpPr>
        <p:sp>
          <p:nvSpPr>
            <p:cNvPr id="5" name="Rectangle 4"/>
            <p:cNvSpPr/>
            <p:nvPr/>
          </p:nvSpPr>
          <p:spPr>
            <a:xfrm>
              <a:off x="3175" y="5377105"/>
              <a:ext cx="12188825" cy="1480895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Freeform 13"/>
            <p:cNvSpPr>
              <a:spLocks/>
            </p:cNvSpPr>
            <p:nvPr/>
          </p:nvSpPr>
          <p:spPr bwMode="auto">
            <a:xfrm>
              <a:off x="10164502" y="3894616"/>
              <a:ext cx="2027498" cy="1482489"/>
            </a:xfrm>
            <a:custGeom>
              <a:avLst/>
              <a:gdLst>
                <a:gd name="T0" fmla="*/ 1230 w 1276"/>
                <a:gd name="T1" fmla="*/ 748 h 933"/>
                <a:gd name="T2" fmla="*/ 1221 w 1276"/>
                <a:gd name="T3" fmla="*/ 748 h 933"/>
                <a:gd name="T4" fmla="*/ 1206 w 1276"/>
                <a:gd name="T5" fmla="*/ 748 h 933"/>
                <a:gd name="T6" fmla="*/ 1211 w 1276"/>
                <a:gd name="T7" fmla="*/ 216 h 933"/>
                <a:gd name="T8" fmla="*/ 1218 w 1276"/>
                <a:gd name="T9" fmla="*/ 216 h 933"/>
                <a:gd name="T10" fmla="*/ 1221 w 1276"/>
                <a:gd name="T11" fmla="*/ 214 h 933"/>
                <a:gd name="T12" fmla="*/ 1218 w 1276"/>
                <a:gd name="T13" fmla="*/ 185 h 933"/>
                <a:gd name="T14" fmla="*/ 1206 w 1276"/>
                <a:gd name="T15" fmla="*/ 182 h 933"/>
                <a:gd name="T16" fmla="*/ 1192 w 1276"/>
                <a:gd name="T17" fmla="*/ 180 h 933"/>
                <a:gd name="T18" fmla="*/ 1182 w 1276"/>
                <a:gd name="T19" fmla="*/ 0 h 933"/>
                <a:gd name="T20" fmla="*/ 1172 w 1276"/>
                <a:gd name="T21" fmla="*/ 180 h 933"/>
                <a:gd name="T22" fmla="*/ 1158 w 1276"/>
                <a:gd name="T23" fmla="*/ 180 h 933"/>
                <a:gd name="T24" fmla="*/ 1143 w 1276"/>
                <a:gd name="T25" fmla="*/ 182 h 933"/>
                <a:gd name="T26" fmla="*/ 1141 w 1276"/>
                <a:gd name="T27" fmla="*/ 212 h 933"/>
                <a:gd name="T28" fmla="*/ 1143 w 1276"/>
                <a:gd name="T29" fmla="*/ 214 h 933"/>
                <a:gd name="T30" fmla="*/ 1151 w 1276"/>
                <a:gd name="T31" fmla="*/ 214 h 933"/>
                <a:gd name="T32" fmla="*/ 1071 w 1276"/>
                <a:gd name="T33" fmla="*/ 659 h 933"/>
                <a:gd name="T34" fmla="*/ 659 w 1276"/>
                <a:gd name="T35" fmla="*/ 496 h 933"/>
                <a:gd name="T36" fmla="*/ 666 w 1276"/>
                <a:gd name="T37" fmla="*/ 491 h 933"/>
                <a:gd name="T38" fmla="*/ 611 w 1276"/>
                <a:gd name="T39" fmla="*/ 430 h 933"/>
                <a:gd name="T40" fmla="*/ 620 w 1276"/>
                <a:gd name="T41" fmla="*/ 425 h 933"/>
                <a:gd name="T42" fmla="*/ 606 w 1276"/>
                <a:gd name="T43" fmla="*/ 420 h 933"/>
                <a:gd name="T44" fmla="*/ 608 w 1276"/>
                <a:gd name="T45" fmla="*/ 406 h 933"/>
                <a:gd name="T46" fmla="*/ 606 w 1276"/>
                <a:gd name="T47" fmla="*/ 389 h 933"/>
                <a:gd name="T48" fmla="*/ 594 w 1276"/>
                <a:gd name="T49" fmla="*/ 379 h 933"/>
                <a:gd name="T50" fmla="*/ 586 w 1276"/>
                <a:gd name="T51" fmla="*/ 377 h 933"/>
                <a:gd name="T52" fmla="*/ 569 w 1276"/>
                <a:gd name="T53" fmla="*/ 377 h 933"/>
                <a:gd name="T54" fmla="*/ 562 w 1276"/>
                <a:gd name="T55" fmla="*/ 379 h 933"/>
                <a:gd name="T56" fmla="*/ 552 w 1276"/>
                <a:gd name="T57" fmla="*/ 391 h 933"/>
                <a:gd name="T58" fmla="*/ 548 w 1276"/>
                <a:gd name="T59" fmla="*/ 399 h 933"/>
                <a:gd name="T60" fmla="*/ 548 w 1276"/>
                <a:gd name="T61" fmla="*/ 413 h 933"/>
                <a:gd name="T62" fmla="*/ 552 w 1276"/>
                <a:gd name="T63" fmla="*/ 423 h 933"/>
                <a:gd name="T64" fmla="*/ 538 w 1276"/>
                <a:gd name="T65" fmla="*/ 425 h 933"/>
                <a:gd name="T66" fmla="*/ 548 w 1276"/>
                <a:gd name="T67" fmla="*/ 430 h 933"/>
                <a:gd name="T68" fmla="*/ 519 w 1276"/>
                <a:gd name="T69" fmla="*/ 491 h 933"/>
                <a:gd name="T70" fmla="*/ 412 w 1276"/>
                <a:gd name="T71" fmla="*/ 491 h 933"/>
                <a:gd name="T72" fmla="*/ 402 w 1276"/>
                <a:gd name="T73" fmla="*/ 491 h 933"/>
                <a:gd name="T74" fmla="*/ 359 w 1276"/>
                <a:gd name="T75" fmla="*/ 464 h 933"/>
                <a:gd name="T76" fmla="*/ 366 w 1276"/>
                <a:gd name="T77" fmla="*/ 459 h 933"/>
                <a:gd name="T78" fmla="*/ 204 w 1276"/>
                <a:gd name="T79" fmla="*/ 447 h 933"/>
                <a:gd name="T80" fmla="*/ 194 w 1276"/>
                <a:gd name="T81" fmla="*/ 416 h 933"/>
                <a:gd name="T82" fmla="*/ 177 w 1276"/>
                <a:gd name="T83" fmla="*/ 391 h 933"/>
                <a:gd name="T84" fmla="*/ 155 w 1276"/>
                <a:gd name="T85" fmla="*/ 369 h 933"/>
                <a:gd name="T86" fmla="*/ 141 w 1276"/>
                <a:gd name="T87" fmla="*/ 360 h 933"/>
                <a:gd name="T88" fmla="*/ 114 w 1276"/>
                <a:gd name="T89" fmla="*/ 350 h 933"/>
                <a:gd name="T90" fmla="*/ 112 w 1276"/>
                <a:gd name="T91" fmla="*/ 348 h 933"/>
                <a:gd name="T92" fmla="*/ 97 w 1276"/>
                <a:gd name="T93" fmla="*/ 345 h 933"/>
                <a:gd name="T94" fmla="*/ 92 w 1276"/>
                <a:gd name="T95" fmla="*/ 345 h 933"/>
                <a:gd name="T96" fmla="*/ 88 w 1276"/>
                <a:gd name="T97" fmla="*/ 345 h 933"/>
                <a:gd name="T98" fmla="*/ 78 w 1276"/>
                <a:gd name="T99" fmla="*/ 263 h 933"/>
                <a:gd name="T100" fmla="*/ 73 w 1276"/>
                <a:gd name="T101" fmla="*/ 345 h 933"/>
                <a:gd name="T102" fmla="*/ 68 w 1276"/>
                <a:gd name="T103" fmla="*/ 345 h 933"/>
                <a:gd name="T104" fmla="*/ 51 w 1276"/>
                <a:gd name="T105" fmla="*/ 348 h 933"/>
                <a:gd name="T106" fmla="*/ 51 w 1276"/>
                <a:gd name="T107" fmla="*/ 348 h 933"/>
                <a:gd name="T108" fmla="*/ 37 w 1276"/>
                <a:gd name="T109" fmla="*/ 355 h 933"/>
                <a:gd name="T110" fmla="*/ 22 w 1276"/>
                <a:gd name="T111" fmla="*/ 360 h 933"/>
                <a:gd name="T112" fmla="*/ 0 w 1276"/>
                <a:gd name="T113" fmla="*/ 374 h 933"/>
                <a:gd name="T114" fmla="*/ 1276 w 1276"/>
                <a:gd name="T115" fmla="*/ 933 h 933"/>
                <a:gd name="T116" fmla="*/ 1233 w 1276"/>
                <a:gd name="T117" fmla="*/ 739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76" h="933">
                  <a:moveTo>
                    <a:pt x="1233" y="746"/>
                  </a:moveTo>
                  <a:lnTo>
                    <a:pt x="1230" y="748"/>
                  </a:lnTo>
                  <a:lnTo>
                    <a:pt x="1228" y="748"/>
                  </a:lnTo>
                  <a:lnTo>
                    <a:pt x="1221" y="748"/>
                  </a:lnTo>
                  <a:lnTo>
                    <a:pt x="1216" y="748"/>
                  </a:lnTo>
                  <a:lnTo>
                    <a:pt x="1206" y="748"/>
                  </a:lnTo>
                  <a:lnTo>
                    <a:pt x="1206" y="741"/>
                  </a:lnTo>
                  <a:lnTo>
                    <a:pt x="1211" y="216"/>
                  </a:lnTo>
                  <a:lnTo>
                    <a:pt x="1213" y="216"/>
                  </a:lnTo>
                  <a:lnTo>
                    <a:pt x="1218" y="216"/>
                  </a:lnTo>
                  <a:lnTo>
                    <a:pt x="1221" y="214"/>
                  </a:lnTo>
                  <a:lnTo>
                    <a:pt x="1221" y="214"/>
                  </a:lnTo>
                  <a:lnTo>
                    <a:pt x="1221" y="185"/>
                  </a:lnTo>
                  <a:lnTo>
                    <a:pt x="1218" y="185"/>
                  </a:lnTo>
                  <a:lnTo>
                    <a:pt x="1213" y="182"/>
                  </a:lnTo>
                  <a:lnTo>
                    <a:pt x="1206" y="182"/>
                  </a:lnTo>
                  <a:lnTo>
                    <a:pt x="1197" y="180"/>
                  </a:lnTo>
                  <a:lnTo>
                    <a:pt x="1192" y="180"/>
                  </a:lnTo>
                  <a:lnTo>
                    <a:pt x="1192" y="93"/>
                  </a:lnTo>
                  <a:lnTo>
                    <a:pt x="1182" y="0"/>
                  </a:lnTo>
                  <a:lnTo>
                    <a:pt x="1175" y="90"/>
                  </a:lnTo>
                  <a:lnTo>
                    <a:pt x="1172" y="180"/>
                  </a:lnTo>
                  <a:lnTo>
                    <a:pt x="1165" y="180"/>
                  </a:lnTo>
                  <a:lnTo>
                    <a:pt x="1158" y="180"/>
                  </a:lnTo>
                  <a:lnTo>
                    <a:pt x="1151" y="180"/>
                  </a:lnTo>
                  <a:lnTo>
                    <a:pt x="1143" y="182"/>
                  </a:lnTo>
                  <a:lnTo>
                    <a:pt x="1141" y="182"/>
                  </a:lnTo>
                  <a:lnTo>
                    <a:pt x="1141" y="212"/>
                  </a:lnTo>
                  <a:lnTo>
                    <a:pt x="1141" y="212"/>
                  </a:lnTo>
                  <a:lnTo>
                    <a:pt x="1143" y="214"/>
                  </a:lnTo>
                  <a:lnTo>
                    <a:pt x="1148" y="214"/>
                  </a:lnTo>
                  <a:lnTo>
                    <a:pt x="1151" y="214"/>
                  </a:lnTo>
                  <a:lnTo>
                    <a:pt x="1146" y="714"/>
                  </a:lnTo>
                  <a:lnTo>
                    <a:pt x="1071" y="659"/>
                  </a:lnTo>
                  <a:lnTo>
                    <a:pt x="661" y="651"/>
                  </a:lnTo>
                  <a:lnTo>
                    <a:pt x="659" y="496"/>
                  </a:lnTo>
                  <a:lnTo>
                    <a:pt x="666" y="496"/>
                  </a:lnTo>
                  <a:lnTo>
                    <a:pt x="666" y="491"/>
                  </a:lnTo>
                  <a:lnTo>
                    <a:pt x="611" y="491"/>
                  </a:lnTo>
                  <a:lnTo>
                    <a:pt x="611" y="430"/>
                  </a:lnTo>
                  <a:lnTo>
                    <a:pt x="620" y="428"/>
                  </a:lnTo>
                  <a:lnTo>
                    <a:pt x="620" y="425"/>
                  </a:lnTo>
                  <a:lnTo>
                    <a:pt x="603" y="423"/>
                  </a:lnTo>
                  <a:lnTo>
                    <a:pt x="606" y="420"/>
                  </a:lnTo>
                  <a:lnTo>
                    <a:pt x="608" y="413"/>
                  </a:lnTo>
                  <a:lnTo>
                    <a:pt x="608" y="406"/>
                  </a:lnTo>
                  <a:lnTo>
                    <a:pt x="608" y="399"/>
                  </a:lnTo>
                  <a:lnTo>
                    <a:pt x="606" y="389"/>
                  </a:lnTo>
                  <a:lnTo>
                    <a:pt x="601" y="384"/>
                  </a:lnTo>
                  <a:lnTo>
                    <a:pt x="594" y="379"/>
                  </a:lnTo>
                  <a:lnTo>
                    <a:pt x="586" y="377"/>
                  </a:lnTo>
                  <a:lnTo>
                    <a:pt x="586" y="377"/>
                  </a:lnTo>
                  <a:lnTo>
                    <a:pt x="577" y="374"/>
                  </a:lnTo>
                  <a:lnTo>
                    <a:pt x="569" y="377"/>
                  </a:lnTo>
                  <a:lnTo>
                    <a:pt x="569" y="377"/>
                  </a:lnTo>
                  <a:lnTo>
                    <a:pt x="562" y="379"/>
                  </a:lnTo>
                  <a:lnTo>
                    <a:pt x="557" y="384"/>
                  </a:lnTo>
                  <a:lnTo>
                    <a:pt x="552" y="391"/>
                  </a:lnTo>
                  <a:lnTo>
                    <a:pt x="548" y="399"/>
                  </a:lnTo>
                  <a:lnTo>
                    <a:pt x="548" y="399"/>
                  </a:lnTo>
                  <a:lnTo>
                    <a:pt x="548" y="406"/>
                  </a:lnTo>
                  <a:lnTo>
                    <a:pt x="548" y="413"/>
                  </a:lnTo>
                  <a:lnTo>
                    <a:pt x="552" y="420"/>
                  </a:lnTo>
                  <a:lnTo>
                    <a:pt x="552" y="423"/>
                  </a:lnTo>
                  <a:lnTo>
                    <a:pt x="552" y="423"/>
                  </a:lnTo>
                  <a:lnTo>
                    <a:pt x="538" y="425"/>
                  </a:lnTo>
                  <a:lnTo>
                    <a:pt x="538" y="430"/>
                  </a:lnTo>
                  <a:lnTo>
                    <a:pt x="548" y="430"/>
                  </a:lnTo>
                  <a:lnTo>
                    <a:pt x="550" y="491"/>
                  </a:lnTo>
                  <a:lnTo>
                    <a:pt x="519" y="491"/>
                  </a:lnTo>
                  <a:lnTo>
                    <a:pt x="509" y="491"/>
                  </a:lnTo>
                  <a:lnTo>
                    <a:pt x="412" y="491"/>
                  </a:lnTo>
                  <a:lnTo>
                    <a:pt x="412" y="491"/>
                  </a:lnTo>
                  <a:lnTo>
                    <a:pt x="402" y="491"/>
                  </a:lnTo>
                  <a:lnTo>
                    <a:pt x="359" y="491"/>
                  </a:lnTo>
                  <a:lnTo>
                    <a:pt x="359" y="464"/>
                  </a:lnTo>
                  <a:lnTo>
                    <a:pt x="366" y="464"/>
                  </a:lnTo>
                  <a:lnTo>
                    <a:pt x="366" y="459"/>
                  </a:lnTo>
                  <a:lnTo>
                    <a:pt x="206" y="459"/>
                  </a:lnTo>
                  <a:lnTo>
                    <a:pt x="204" y="447"/>
                  </a:lnTo>
                  <a:lnTo>
                    <a:pt x="201" y="430"/>
                  </a:lnTo>
                  <a:lnTo>
                    <a:pt x="194" y="416"/>
                  </a:lnTo>
                  <a:lnTo>
                    <a:pt x="187" y="403"/>
                  </a:lnTo>
                  <a:lnTo>
                    <a:pt x="177" y="391"/>
                  </a:lnTo>
                  <a:lnTo>
                    <a:pt x="167" y="379"/>
                  </a:lnTo>
                  <a:lnTo>
                    <a:pt x="155" y="369"/>
                  </a:lnTo>
                  <a:lnTo>
                    <a:pt x="141" y="362"/>
                  </a:lnTo>
                  <a:lnTo>
                    <a:pt x="141" y="360"/>
                  </a:lnTo>
                  <a:lnTo>
                    <a:pt x="126" y="355"/>
                  </a:lnTo>
                  <a:lnTo>
                    <a:pt x="114" y="350"/>
                  </a:lnTo>
                  <a:lnTo>
                    <a:pt x="114" y="348"/>
                  </a:lnTo>
                  <a:lnTo>
                    <a:pt x="112" y="348"/>
                  </a:lnTo>
                  <a:lnTo>
                    <a:pt x="112" y="348"/>
                  </a:lnTo>
                  <a:lnTo>
                    <a:pt x="97" y="345"/>
                  </a:lnTo>
                  <a:lnTo>
                    <a:pt x="95" y="345"/>
                  </a:lnTo>
                  <a:lnTo>
                    <a:pt x="92" y="345"/>
                  </a:lnTo>
                  <a:lnTo>
                    <a:pt x="90" y="345"/>
                  </a:lnTo>
                  <a:lnTo>
                    <a:pt x="88" y="345"/>
                  </a:lnTo>
                  <a:lnTo>
                    <a:pt x="90" y="263"/>
                  </a:lnTo>
                  <a:lnTo>
                    <a:pt x="78" y="263"/>
                  </a:lnTo>
                  <a:lnTo>
                    <a:pt x="75" y="345"/>
                  </a:lnTo>
                  <a:lnTo>
                    <a:pt x="73" y="345"/>
                  </a:lnTo>
                  <a:lnTo>
                    <a:pt x="71" y="345"/>
                  </a:lnTo>
                  <a:lnTo>
                    <a:pt x="68" y="345"/>
                  </a:lnTo>
                  <a:lnTo>
                    <a:pt x="54" y="348"/>
                  </a:lnTo>
                  <a:lnTo>
                    <a:pt x="51" y="348"/>
                  </a:lnTo>
                  <a:lnTo>
                    <a:pt x="51" y="348"/>
                  </a:lnTo>
                  <a:lnTo>
                    <a:pt x="51" y="348"/>
                  </a:lnTo>
                  <a:lnTo>
                    <a:pt x="51" y="350"/>
                  </a:lnTo>
                  <a:lnTo>
                    <a:pt x="37" y="355"/>
                  </a:lnTo>
                  <a:lnTo>
                    <a:pt x="22" y="360"/>
                  </a:lnTo>
                  <a:lnTo>
                    <a:pt x="22" y="360"/>
                  </a:lnTo>
                  <a:lnTo>
                    <a:pt x="8" y="369"/>
                  </a:lnTo>
                  <a:lnTo>
                    <a:pt x="0" y="374"/>
                  </a:lnTo>
                  <a:lnTo>
                    <a:pt x="0" y="933"/>
                  </a:lnTo>
                  <a:lnTo>
                    <a:pt x="1276" y="933"/>
                  </a:lnTo>
                  <a:lnTo>
                    <a:pt x="1276" y="739"/>
                  </a:lnTo>
                  <a:lnTo>
                    <a:pt x="1233" y="739"/>
                  </a:lnTo>
                  <a:lnTo>
                    <a:pt x="1233" y="746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7" name="Freeform 14"/>
            <p:cNvSpPr>
              <a:spLocks noEditPoints="1"/>
            </p:cNvSpPr>
            <p:nvPr/>
          </p:nvSpPr>
          <p:spPr bwMode="auto">
            <a:xfrm>
              <a:off x="8129058" y="2872922"/>
              <a:ext cx="2035444" cy="2504183"/>
            </a:xfrm>
            <a:custGeom>
              <a:avLst/>
              <a:gdLst>
                <a:gd name="T0" fmla="*/ 1247 w 1281"/>
                <a:gd name="T1" fmla="*/ 1059 h 1576"/>
                <a:gd name="T2" fmla="*/ 1063 w 1281"/>
                <a:gd name="T3" fmla="*/ 1107 h 1576"/>
                <a:gd name="T4" fmla="*/ 1010 w 1281"/>
                <a:gd name="T5" fmla="*/ 634 h 1576"/>
                <a:gd name="T6" fmla="*/ 879 w 1281"/>
                <a:gd name="T7" fmla="*/ 801 h 1576"/>
                <a:gd name="T8" fmla="*/ 831 w 1281"/>
                <a:gd name="T9" fmla="*/ 306 h 1576"/>
                <a:gd name="T10" fmla="*/ 882 w 1281"/>
                <a:gd name="T11" fmla="*/ 296 h 1576"/>
                <a:gd name="T12" fmla="*/ 882 w 1281"/>
                <a:gd name="T13" fmla="*/ 264 h 1576"/>
                <a:gd name="T14" fmla="*/ 884 w 1281"/>
                <a:gd name="T15" fmla="*/ 245 h 1576"/>
                <a:gd name="T16" fmla="*/ 879 w 1281"/>
                <a:gd name="T17" fmla="*/ 89 h 1576"/>
                <a:gd name="T18" fmla="*/ 877 w 1281"/>
                <a:gd name="T19" fmla="*/ 143 h 1576"/>
                <a:gd name="T20" fmla="*/ 795 w 1281"/>
                <a:gd name="T21" fmla="*/ 111 h 1576"/>
                <a:gd name="T22" fmla="*/ 790 w 1281"/>
                <a:gd name="T23" fmla="*/ 145 h 1576"/>
                <a:gd name="T24" fmla="*/ 710 w 1281"/>
                <a:gd name="T25" fmla="*/ 114 h 1576"/>
                <a:gd name="T26" fmla="*/ 703 w 1281"/>
                <a:gd name="T27" fmla="*/ 89 h 1576"/>
                <a:gd name="T28" fmla="*/ 623 w 1281"/>
                <a:gd name="T29" fmla="*/ 153 h 1576"/>
                <a:gd name="T30" fmla="*/ 615 w 1281"/>
                <a:gd name="T31" fmla="*/ 153 h 1576"/>
                <a:gd name="T32" fmla="*/ 615 w 1281"/>
                <a:gd name="T33" fmla="*/ 89 h 1576"/>
                <a:gd name="T34" fmla="*/ 536 w 1281"/>
                <a:gd name="T35" fmla="*/ 153 h 1576"/>
                <a:gd name="T36" fmla="*/ 528 w 1281"/>
                <a:gd name="T37" fmla="*/ 153 h 1576"/>
                <a:gd name="T38" fmla="*/ 526 w 1281"/>
                <a:gd name="T39" fmla="*/ 0 h 1576"/>
                <a:gd name="T40" fmla="*/ 521 w 1281"/>
                <a:gd name="T41" fmla="*/ 145 h 1576"/>
                <a:gd name="T42" fmla="*/ 499 w 1281"/>
                <a:gd name="T43" fmla="*/ 189 h 1576"/>
                <a:gd name="T44" fmla="*/ 468 w 1281"/>
                <a:gd name="T45" fmla="*/ 191 h 1576"/>
                <a:gd name="T46" fmla="*/ 448 w 1281"/>
                <a:gd name="T47" fmla="*/ 191 h 1576"/>
                <a:gd name="T48" fmla="*/ 429 w 1281"/>
                <a:gd name="T49" fmla="*/ 194 h 1576"/>
                <a:gd name="T50" fmla="*/ 412 w 1281"/>
                <a:gd name="T51" fmla="*/ 196 h 1576"/>
                <a:gd name="T52" fmla="*/ 395 w 1281"/>
                <a:gd name="T53" fmla="*/ 199 h 1576"/>
                <a:gd name="T54" fmla="*/ 366 w 1281"/>
                <a:gd name="T55" fmla="*/ 206 h 1576"/>
                <a:gd name="T56" fmla="*/ 354 w 1281"/>
                <a:gd name="T57" fmla="*/ 208 h 1576"/>
                <a:gd name="T58" fmla="*/ 347 w 1281"/>
                <a:gd name="T59" fmla="*/ 213 h 1576"/>
                <a:gd name="T60" fmla="*/ 342 w 1281"/>
                <a:gd name="T61" fmla="*/ 216 h 1576"/>
                <a:gd name="T62" fmla="*/ 342 w 1281"/>
                <a:gd name="T63" fmla="*/ 216 h 1576"/>
                <a:gd name="T64" fmla="*/ 337 w 1281"/>
                <a:gd name="T65" fmla="*/ 221 h 1576"/>
                <a:gd name="T66" fmla="*/ 339 w 1281"/>
                <a:gd name="T67" fmla="*/ 228 h 1576"/>
                <a:gd name="T68" fmla="*/ 337 w 1281"/>
                <a:gd name="T69" fmla="*/ 223 h 1576"/>
                <a:gd name="T70" fmla="*/ 337 w 1281"/>
                <a:gd name="T71" fmla="*/ 228 h 1576"/>
                <a:gd name="T72" fmla="*/ 339 w 1281"/>
                <a:gd name="T73" fmla="*/ 230 h 1576"/>
                <a:gd name="T74" fmla="*/ 342 w 1281"/>
                <a:gd name="T75" fmla="*/ 233 h 1576"/>
                <a:gd name="T76" fmla="*/ 344 w 1281"/>
                <a:gd name="T77" fmla="*/ 238 h 1576"/>
                <a:gd name="T78" fmla="*/ 352 w 1281"/>
                <a:gd name="T79" fmla="*/ 240 h 1576"/>
                <a:gd name="T80" fmla="*/ 359 w 1281"/>
                <a:gd name="T81" fmla="*/ 242 h 1576"/>
                <a:gd name="T82" fmla="*/ 368 w 1281"/>
                <a:gd name="T83" fmla="*/ 245 h 1576"/>
                <a:gd name="T84" fmla="*/ 378 w 1281"/>
                <a:gd name="T85" fmla="*/ 247 h 1576"/>
                <a:gd name="T86" fmla="*/ 390 w 1281"/>
                <a:gd name="T87" fmla="*/ 250 h 1576"/>
                <a:gd name="T88" fmla="*/ 400 w 1281"/>
                <a:gd name="T89" fmla="*/ 252 h 1576"/>
                <a:gd name="T90" fmla="*/ 402 w 1281"/>
                <a:gd name="T91" fmla="*/ 310 h 1576"/>
                <a:gd name="T92" fmla="*/ 402 w 1281"/>
                <a:gd name="T93" fmla="*/ 371 h 1576"/>
                <a:gd name="T94" fmla="*/ 402 w 1281"/>
                <a:gd name="T95" fmla="*/ 400 h 1576"/>
                <a:gd name="T96" fmla="*/ 400 w 1281"/>
                <a:gd name="T97" fmla="*/ 1260 h 1576"/>
                <a:gd name="T98" fmla="*/ 90 w 1281"/>
                <a:gd name="T99" fmla="*/ 383 h 1576"/>
                <a:gd name="T100" fmla="*/ 10 w 1281"/>
                <a:gd name="T101" fmla="*/ 1224 h 1576"/>
                <a:gd name="T102" fmla="*/ 1281 w 1281"/>
                <a:gd name="T103" fmla="*/ 1576 h 1576"/>
                <a:gd name="T104" fmla="*/ 352 w 1281"/>
                <a:gd name="T105" fmla="*/ 228 h 1576"/>
                <a:gd name="T106" fmla="*/ 342 w 1281"/>
                <a:gd name="T107" fmla="*/ 225 h 1576"/>
                <a:gd name="T108" fmla="*/ 342 w 1281"/>
                <a:gd name="T109" fmla="*/ 228 h 1576"/>
                <a:gd name="T110" fmla="*/ 410 w 1281"/>
                <a:gd name="T111" fmla="*/ 199 h 1576"/>
                <a:gd name="T112" fmla="*/ 412 w 1281"/>
                <a:gd name="T113" fmla="*/ 206 h 1576"/>
                <a:gd name="T114" fmla="*/ 419 w 1281"/>
                <a:gd name="T115" fmla="*/ 211 h 1576"/>
                <a:gd name="T116" fmla="*/ 427 w 1281"/>
                <a:gd name="T117" fmla="*/ 196 h 1576"/>
                <a:gd name="T118" fmla="*/ 429 w 1281"/>
                <a:gd name="T119" fmla="*/ 204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81" h="1576">
                  <a:moveTo>
                    <a:pt x="1281" y="1017"/>
                  </a:moveTo>
                  <a:lnTo>
                    <a:pt x="1277" y="1022"/>
                  </a:lnTo>
                  <a:lnTo>
                    <a:pt x="1264" y="1032"/>
                  </a:lnTo>
                  <a:lnTo>
                    <a:pt x="1255" y="1044"/>
                  </a:lnTo>
                  <a:lnTo>
                    <a:pt x="1247" y="1059"/>
                  </a:lnTo>
                  <a:lnTo>
                    <a:pt x="1240" y="1073"/>
                  </a:lnTo>
                  <a:lnTo>
                    <a:pt x="1235" y="1090"/>
                  </a:lnTo>
                  <a:lnTo>
                    <a:pt x="1235" y="1102"/>
                  </a:lnTo>
                  <a:lnTo>
                    <a:pt x="1063" y="1102"/>
                  </a:lnTo>
                  <a:lnTo>
                    <a:pt x="1063" y="1107"/>
                  </a:lnTo>
                  <a:lnTo>
                    <a:pt x="1071" y="1107"/>
                  </a:lnTo>
                  <a:lnTo>
                    <a:pt x="1071" y="1134"/>
                  </a:lnTo>
                  <a:lnTo>
                    <a:pt x="1051" y="1134"/>
                  </a:lnTo>
                  <a:lnTo>
                    <a:pt x="1051" y="634"/>
                  </a:lnTo>
                  <a:lnTo>
                    <a:pt x="1010" y="634"/>
                  </a:lnTo>
                  <a:lnTo>
                    <a:pt x="1010" y="602"/>
                  </a:lnTo>
                  <a:lnTo>
                    <a:pt x="925" y="602"/>
                  </a:lnTo>
                  <a:lnTo>
                    <a:pt x="925" y="634"/>
                  </a:lnTo>
                  <a:lnTo>
                    <a:pt x="879" y="634"/>
                  </a:lnTo>
                  <a:lnTo>
                    <a:pt x="879" y="801"/>
                  </a:lnTo>
                  <a:lnTo>
                    <a:pt x="848" y="801"/>
                  </a:lnTo>
                  <a:lnTo>
                    <a:pt x="848" y="825"/>
                  </a:lnTo>
                  <a:lnTo>
                    <a:pt x="831" y="825"/>
                  </a:lnTo>
                  <a:lnTo>
                    <a:pt x="831" y="495"/>
                  </a:lnTo>
                  <a:lnTo>
                    <a:pt x="831" y="306"/>
                  </a:lnTo>
                  <a:lnTo>
                    <a:pt x="872" y="306"/>
                  </a:lnTo>
                  <a:lnTo>
                    <a:pt x="872" y="306"/>
                  </a:lnTo>
                  <a:lnTo>
                    <a:pt x="872" y="306"/>
                  </a:lnTo>
                  <a:lnTo>
                    <a:pt x="882" y="306"/>
                  </a:lnTo>
                  <a:lnTo>
                    <a:pt x="882" y="296"/>
                  </a:lnTo>
                  <a:lnTo>
                    <a:pt x="884" y="296"/>
                  </a:lnTo>
                  <a:lnTo>
                    <a:pt x="887" y="289"/>
                  </a:lnTo>
                  <a:lnTo>
                    <a:pt x="887" y="281"/>
                  </a:lnTo>
                  <a:lnTo>
                    <a:pt x="882" y="281"/>
                  </a:lnTo>
                  <a:lnTo>
                    <a:pt x="882" y="264"/>
                  </a:lnTo>
                  <a:lnTo>
                    <a:pt x="884" y="264"/>
                  </a:lnTo>
                  <a:lnTo>
                    <a:pt x="884" y="262"/>
                  </a:lnTo>
                  <a:lnTo>
                    <a:pt x="884" y="247"/>
                  </a:lnTo>
                  <a:lnTo>
                    <a:pt x="884" y="247"/>
                  </a:lnTo>
                  <a:lnTo>
                    <a:pt x="884" y="245"/>
                  </a:lnTo>
                  <a:lnTo>
                    <a:pt x="884" y="143"/>
                  </a:lnTo>
                  <a:lnTo>
                    <a:pt x="882" y="143"/>
                  </a:lnTo>
                  <a:lnTo>
                    <a:pt x="882" y="89"/>
                  </a:lnTo>
                  <a:lnTo>
                    <a:pt x="879" y="89"/>
                  </a:lnTo>
                  <a:lnTo>
                    <a:pt x="879" y="89"/>
                  </a:lnTo>
                  <a:lnTo>
                    <a:pt x="879" y="111"/>
                  </a:lnTo>
                  <a:lnTo>
                    <a:pt x="877" y="111"/>
                  </a:lnTo>
                  <a:lnTo>
                    <a:pt x="877" y="111"/>
                  </a:lnTo>
                  <a:lnTo>
                    <a:pt x="877" y="143"/>
                  </a:lnTo>
                  <a:lnTo>
                    <a:pt x="877" y="143"/>
                  </a:lnTo>
                  <a:lnTo>
                    <a:pt x="877" y="145"/>
                  </a:lnTo>
                  <a:lnTo>
                    <a:pt x="877" y="150"/>
                  </a:lnTo>
                  <a:lnTo>
                    <a:pt x="795" y="150"/>
                  </a:lnTo>
                  <a:lnTo>
                    <a:pt x="795" y="114"/>
                  </a:lnTo>
                  <a:lnTo>
                    <a:pt x="795" y="111"/>
                  </a:lnTo>
                  <a:lnTo>
                    <a:pt x="792" y="111"/>
                  </a:lnTo>
                  <a:lnTo>
                    <a:pt x="792" y="89"/>
                  </a:lnTo>
                  <a:lnTo>
                    <a:pt x="792" y="89"/>
                  </a:lnTo>
                  <a:lnTo>
                    <a:pt x="790" y="89"/>
                  </a:lnTo>
                  <a:lnTo>
                    <a:pt x="790" y="145"/>
                  </a:lnTo>
                  <a:lnTo>
                    <a:pt x="787" y="145"/>
                  </a:lnTo>
                  <a:lnTo>
                    <a:pt x="787" y="150"/>
                  </a:lnTo>
                  <a:lnTo>
                    <a:pt x="710" y="150"/>
                  </a:lnTo>
                  <a:lnTo>
                    <a:pt x="710" y="114"/>
                  </a:lnTo>
                  <a:lnTo>
                    <a:pt x="710" y="114"/>
                  </a:lnTo>
                  <a:lnTo>
                    <a:pt x="705" y="114"/>
                  </a:lnTo>
                  <a:lnTo>
                    <a:pt x="705" y="145"/>
                  </a:lnTo>
                  <a:lnTo>
                    <a:pt x="705" y="145"/>
                  </a:lnTo>
                  <a:lnTo>
                    <a:pt x="705" y="89"/>
                  </a:lnTo>
                  <a:lnTo>
                    <a:pt x="703" y="89"/>
                  </a:lnTo>
                  <a:lnTo>
                    <a:pt x="700" y="89"/>
                  </a:lnTo>
                  <a:lnTo>
                    <a:pt x="700" y="145"/>
                  </a:lnTo>
                  <a:lnTo>
                    <a:pt x="698" y="145"/>
                  </a:lnTo>
                  <a:lnTo>
                    <a:pt x="698" y="150"/>
                  </a:lnTo>
                  <a:lnTo>
                    <a:pt x="623" y="153"/>
                  </a:lnTo>
                  <a:lnTo>
                    <a:pt x="623" y="114"/>
                  </a:lnTo>
                  <a:lnTo>
                    <a:pt x="623" y="114"/>
                  </a:lnTo>
                  <a:lnTo>
                    <a:pt x="618" y="114"/>
                  </a:lnTo>
                  <a:lnTo>
                    <a:pt x="618" y="153"/>
                  </a:lnTo>
                  <a:lnTo>
                    <a:pt x="615" y="153"/>
                  </a:lnTo>
                  <a:lnTo>
                    <a:pt x="615" y="148"/>
                  </a:lnTo>
                  <a:lnTo>
                    <a:pt x="615" y="145"/>
                  </a:lnTo>
                  <a:lnTo>
                    <a:pt x="615" y="145"/>
                  </a:lnTo>
                  <a:lnTo>
                    <a:pt x="615" y="92"/>
                  </a:lnTo>
                  <a:lnTo>
                    <a:pt x="615" y="89"/>
                  </a:lnTo>
                  <a:lnTo>
                    <a:pt x="611" y="89"/>
                  </a:lnTo>
                  <a:lnTo>
                    <a:pt x="611" y="145"/>
                  </a:lnTo>
                  <a:lnTo>
                    <a:pt x="608" y="145"/>
                  </a:lnTo>
                  <a:lnTo>
                    <a:pt x="608" y="153"/>
                  </a:lnTo>
                  <a:lnTo>
                    <a:pt x="536" y="153"/>
                  </a:lnTo>
                  <a:lnTo>
                    <a:pt x="536" y="114"/>
                  </a:lnTo>
                  <a:lnTo>
                    <a:pt x="536" y="114"/>
                  </a:lnTo>
                  <a:lnTo>
                    <a:pt x="533" y="114"/>
                  </a:lnTo>
                  <a:lnTo>
                    <a:pt x="533" y="153"/>
                  </a:lnTo>
                  <a:lnTo>
                    <a:pt x="528" y="153"/>
                  </a:lnTo>
                  <a:lnTo>
                    <a:pt x="528" y="148"/>
                  </a:lnTo>
                  <a:lnTo>
                    <a:pt x="526" y="145"/>
                  </a:lnTo>
                  <a:lnTo>
                    <a:pt x="526" y="145"/>
                  </a:lnTo>
                  <a:lnTo>
                    <a:pt x="526" y="2"/>
                  </a:lnTo>
                  <a:lnTo>
                    <a:pt x="526" y="0"/>
                  </a:lnTo>
                  <a:lnTo>
                    <a:pt x="521" y="0"/>
                  </a:lnTo>
                  <a:lnTo>
                    <a:pt x="521" y="92"/>
                  </a:lnTo>
                  <a:lnTo>
                    <a:pt x="521" y="92"/>
                  </a:lnTo>
                  <a:lnTo>
                    <a:pt x="521" y="145"/>
                  </a:lnTo>
                  <a:lnTo>
                    <a:pt x="521" y="145"/>
                  </a:lnTo>
                  <a:lnTo>
                    <a:pt x="521" y="187"/>
                  </a:lnTo>
                  <a:lnTo>
                    <a:pt x="511" y="189"/>
                  </a:lnTo>
                  <a:lnTo>
                    <a:pt x="511" y="189"/>
                  </a:lnTo>
                  <a:lnTo>
                    <a:pt x="509" y="189"/>
                  </a:lnTo>
                  <a:lnTo>
                    <a:pt x="499" y="189"/>
                  </a:lnTo>
                  <a:lnTo>
                    <a:pt x="490" y="189"/>
                  </a:lnTo>
                  <a:lnTo>
                    <a:pt x="490" y="189"/>
                  </a:lnTo>
                  <a:lnTo>
                    <a:pt x="487" y="189"/>
                  </a:lnTo>
                  <a:lnTo>
                    <a:pt x="477" y="189"/>
                  </a:lnTo>
                  <a:lnTo>
                    <a:pt x="468" y="191"/>
                  </a:lnTo>
                  <a:lnTo>
                    <a:pt x="468" y="191"/>
                  </a:lnTo>
                  <a:lnTo>
                    <a:pt x="465" y="191"/>
                  </a:lnTo>
                  <a:lnTo>
                    <a:pt x="465" y="191"/>
                  </a:lnTo>
                  <a:lnTo>
                    <a:pt x="456" y="191"/>
                  </a:lnTo>
                  <a:lnTo>
                    <a:pt x="448" y="191"/>
                  </a:lnTo>
                  <a:lnTo>
                    <a:pt x="448" y="191"/>
                  </a:lnTo>
                  <a:lnTo>
                    <a:pt x="446" y="191"/>
                  </a:lnTo>
                  <a:lnTo>
                    <a:pt x="439" y="194"/>
                  </a:lnTo>
                  <a:lnTo>
                    <a:pt x="429" y="194"/>
                  </a:lnTo>
                  <a:lnTo>
                    <a:pt x="429" y="194"/>
                  </a:lnTo>
                  <a:lnTo>
                    <a:pt x="429" y="194"/>
                  </a:lnTo>
                  <a:lnTo>
                    <a:pt x="419" y="196"/>
                  </a:lnTo>
                  <a:lnTo>
                    <a:pt x="412" y="196"/>
                  </a:lnTo>
                  <a:lnTo>
                    <a:pt x="412" y="196"/>
                  </a:lnTo>
                  <a:lnTo>
                    <a:pt x="412" y="196"/>
                  </a:lnTo>
                  <a:lnTo>
                    <a:pt x="412" y="196"/>
                  </a:lnTo>
                  <a:lnTo>
                    <a:pt x="412" y="196"/>
                  </a:lnTo>
                  <a:lnTo>
                    <a:pt x="405" y="199"/>
                  </a:lnTo>
                  <a:lnTo>
                    <a:pt x="398" y="199"/>
                  </a:lnTo>
                  <a:lnTo>
                    <a:pt x="395" y="199"/>
                  </a:lnTo>
                  <a:lnTo>
                    <a:pt x="390" y="201"/>
                  </a:lnTo>
                  <a:lnTo>
                    <a:pt x="383" y="201"/>
                  </a:lnTo>
                  <a:lnTo>
                    <a:pt x="383" y="201"/>
                  </a:lnTo>
                  <a:lnTo>
                    <a:pt x="376" y="204"/>
                  </a:lnTo>
                  <a:lnTo>
                    <a:pt x="366" y="206"/>
                  </a:lnTo>
                  <a:lnTo>
                    <a:pt x="356" y="208"/>
                  </a:lnTo>
                  <a:lnTo>
                    <a:pt x="354" y="208"/>
                  </a:lnTo>
                  <a:lnTo>
                    <a:pt x="354" y="208"/>
                  </a:lnTo>
                  <a:lnTo>
                    <a:pt x="354" y="208"/>
                  </a:lnTo>
                  <a:lnTo>
                    <a:pt x="354" y="208"/>
                  </a:lnTo>
                  <a:lnTo>
                    <a:pt x="354" y="208"/>
                  </a:lnTo>
                  <a:lnTo>
                    <a:pt x="349" y="211"/>
                  </a:lnTo>
                  <a:lnTo>
                    <a:pt x="349" y="211"/>
                  </a:lnTo>
                  <a:lnTo>
                    <a:pt x="347" y="213"/>
                  </a:lnTo>
                  <a:lnTo>
                    <a:pt x="347" y="213"/>
                  </a:lnTo>
                  <a:lnTo>
                    <a:pt x="347" y="213"/>
                  </a:lnTo>
                  <a:lnTo>
                    <a:pt x="344" y="213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39" y="218"/>
                  </a:lnTo>
                  <a:lnTo>
                    <a:pt x="339" y="218"/>
                  </a:lnTo>
                  <a:lnTo>
                    <a:pt x="339" y="218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42" y="216"/>
                  </a:lnTo>
                  <a:lnTo>
                    <a:pt x="339" y="218"/>
                  </a:lnTo>
                  <a:lnTo>
                    <a:pt x="339" y="218"/>
                  </a:lnTo>
                  <a:lnTo>
                    <a:pt x="337" y="221"/>
                  </a:lnTo>
                  <a:lnTo>
                    <a:pt x="337" y="221"/>
                  </a:lnTo>
                  <a:lnTo>
                    <a:pt x="337" y="223"/>
                  </a:lnTo>
                  <a:lnTo>
                    <a:pt x="337" y="223"/>
                  </a:lnTo>
                  <a:lnTo>
                    <a:pt x="337" y="225"/>
                  </a:lnTo>
                  <a:lnTo>
                    <a:pt x="337" y="225"/>
                  </a:lnTo>
                  <a:lnTo>
                    <a:pt x="339" y="228"/>
                  </a:lnTo>
                  <a:lnTo>
                    <a:pt x="337" y="225"/>
                  </a:lnTo>
                  <a:lnTo>
                    <a:pt x="337" y="225"/>
                  </a:lnTo>
                  <a:lnTo>
                    <a:pt x="337" y="223"/>
                  </a:lnTo>
                  <a:lnTo>
                    <a:pt x="337" y="223"/>
                  </a:lnTo>
                  <a:lnTo>
                    <a:pt x="337" y="223"/>
                  </a:lnTo>
                  <a:lnTo>
                    <a:pt x="337" y="223"/>
                  </a:lnTo>
                  <a:lnTo>
                    <a:pt x="337" y="223"/>
                  </a:lnTo>
                  <a:lnTo>
                    <a:pt x="337" y="225"/>
                  </a:lnTo>
                  <a:lnTo>
                    <a:pt x="337" y="225"/>
                  </a:lnTo>
                  <a:lnTo>
                    <a:pt x="337" y="228"/>
                  </a:lnTo>
                  <a:lnTo>
                    <a:pt x="337" y="228"/>
                  </a:lnTo>
                  <a:lnTo>
                    <a:pt x="337" y="228"/>
                  </a:lnTo>
                  <a:lnTo>
                    <a:pt x="337" y="228"/>
                  </a:lnTo>
                  <a:lnTo>
                    <a:pt x="337" y="230"/>
                  </a:lnTo>
                  <a:lnTo>
                    <a:pt x="339" y="230"/>
                  </a:lnTo>
                  <a:lnTo>
                    <a:pt x="339" y="233"/>
                  </a:lnTo>
                  <a:lnTo>
                    <a:pt x="339" y="233"/>
                  </a:lnTo>
                  <a:lnTo>
                    <a:pt x="339" y="233"/>
                  </a:lnTo>
                  <a:lnTo>
                    <a:pt x="339" y="233"/>
                  </a:lnTo>
                  <a:lnTo>
                    <a:pt x="342" y="233"/>
                  </a:lnTo>
                  <a:lnTo>
                    <a:pt x="342" y="235"/>
                  </a:lnTo>
                  <a:lnTo>
                    <a:pt x="342" y="235"/>
                  </a:lnTo>
                  <a:lnTo>
                    <a:pt x="344" y="238"/>
                  </a:lnTo>
                  <a:lnTo>
                    <a:pt x="344" y="238"/>
                  </a:lnTo>
                  <a:lnTo>
                    <a:pt x="344" y="238"/>
                  </a:lnTo>
                  <a:lnTo>
                    <a:pt x="347" y="238"/>
                  </a:lnTo>
                  <a:lnTo>
                    <a:pt x="347" y="238"/>
                  </a:lnTo>
                  <a:lnTo>
                    <a:pt x="349" y="238"/>
                  </a:lnTo>
                  <a:lnTo>
                    <a:pt x="352" y="240"/>
                  </a:lnTo>
                  <a:lnTo>
                    <a:pt x="352" y="240"/>
                  </a:lnTo>
                  <a:lnTo>
                    <a:pt x="352" y="240"/>
                  </a:lnTo>
                  <a:lnTo>
                    <a:pt x="352" y="240"/>
                  </a:lnTo>
                  <a:lnTo>
                    <a:pt x="352" y="240"/>
                  </a:lnTo>
                  <a:lnTo>
                    <a:pt x="356" y="242"/>
                  </a:lnTo>
                  <a:lnTo>
                    <a:pt x="359" y="242"/>
                  </a:lnTo>
                  <a:lnTo>
                    <a:pt x="359" y="242"/>
                  </a:lnTo>
                  <a:lnTo>
                    <a:pt x="359" y="242"/>
                  </a:lnTo>
                  <a:lnTo>
                    <a:pt x="359" y="242"/>
                  </a:lnTo>
                  <a:lnTo>
                    <a:pt x="364" y="245"/>
                  </a:lnTo>
                  <a:lnTo>
                    <a:pt x="368" y="245"/>
                  </a:lnTo>
                  <a:lnTo>
                    <a:pt x="368" y="245"/>
                  </a:lnTo>
                  <a:lnTo>
                    <a:pt x="368" y="245"/>
                  </a:lnTo>
                  <a:lnTo>
                    <a:pt x="368" y="245"/>
                  </a:lnTo>
                  <a:lnTo>
                    <a:pt x="373" y="247"/>
                  </a:lnTo>
                  <a:lnTo>
                    <a:pt x="378" y="247"/>
                  </a:lnTo>
                  <a:lnTo>
                    <a:pt x="378" y="247"/>
                  </a:lnTo>
                  <a:lnTo>
                    <a:pt x="381" y="247"/>
                  </a:lnTo>
                  <a:lnTo>
                    <a:pt x="381" y="247"/>
                  </a:lnTo>
                  <a:lnTo>
                    <a:pt x="385" y="250"/>
                  </a:lnTo>
                  <a:lnTo>
                    <a:pt x="390" y="250"/>
                  </a:lnTo>
                  <a:lnTo>
                    <a:pt x="390" y="250"/>
                  </a:lnTo>
                  <a:lnTo>
                    <a:pt x="393" y="250"/>
                  </a:lnTo>
                  <a:lnTo>
                    <a:pt x="393" y="250"/>
                  </a:lnTo>
                  <a:lnTo>
                    <a:pt x="398" y="252"/>
                  </a:lnTo>
                  <a:lnTo>
                    <a:pt x="400" y="252"/>
                  </a:lnTo>
                  <a:lnTo>
                    <a:pt x="460" y="262"/>
                  </a:lnTo>
                  <a:lnTo>
                    <a:pt x="460" y="301"/>
                  </a:lnTo>
                  <a:lnTo>
                    <a:pt x="436" y="303"/>
                  </a:lnTo>
                  <a:lnTo>
                    <a:pt x="417" y="308"/>
                  </a:lnTo>
                  <a:lnTo>
                    <a:pt x="402" y="310"/>
                  </a:lnTo>
                  <a:lnTo>
                    <a:pt x="398" y="315"/>
                  </a:lnTo>
                  <a:lnTo>
                    <a:pt x="398" y="337"/>
                  </a:lnTo>
                  <a:lnTo>
                    <a:pt x="402" y="342"/>
                  </a:lnTo>
                  <a:lnTo>
                    <a:pt x="402" y="342"/>
                  </a:lnTo>
                  <a:lnTo>
                    <a:pt x="402" y="371"/>
                  </a:lnTo>
                  <a:lnTo>
                    <a:pt x="398" y="374"/>
                  </a:lnTo>
                  <a:lnTo>
                    <a:pt x="398" y="376"/>
                  </a:lnTo>
                  <a:lnTo>
                    <a:pt x="402" y="381"/>
                  </a:lnTo>
                  <a:lnTo>
                    <a:pt x="402" y="381"/>
                  </a:lnTo>
                  <a:lnTo>
                    <a:pt x="402" y="400"/>
                  </a:lnTo>
                  <a:lnTo>
                    <a:pt x="398" y="403"/>
                  </a:lnTo>
                  <a:lnTo>
                    <a:pt x="398" y="412"/>
                  </a:lnTo>
                  <a:lnTo>
                    <a:pt x="402" y="417"/>
                  </a:lnTo>
                  <a:lnTo>
                    <a:pt x="402" y="417"/>
                  </a:lnTo>
                  <a:lnTo>
                    <a:pt x="400" y="1260"/>
                  </a:lnTo>
                  <a:lnTo>
                    <a:pt x="378" y="1260"/>
                  </a:lnTo>
                  <a:lnTo>
                    <a:pt x="376" y="415"/>
                  </a:lnTo>
                  <a:lnTo>
                    <a:pt x="315" y="415"/>
                  </a:lnTo>
                  <a:lnTo>
                    <a:pt x="315" y="383"/>
                  </a:lnTo>
                  <a:lnTo>
                    <a:pt x="90" y="383"/>
                  </a:lnTo>
                  <a:lnTo>
                    <a:pt x="75" y="415"/>
                  </a:lnTo>
                  <a:lnTo>
                    <a:pt x="42" y="415"/>
                  </a:lnTo>
                  <a:lnTo>
                    <a:pt x="17" y="473"/>
                  </a:lnTo>
                  <a:lnTo>
                    <a:pt x="17" y="1224"/>
                  </a:lnTo>
                  <a:lnTo>
                    <a:pt x="10" y="1224"/>
                  </a:lnTo>
                  <a:lnTo>
                    <a:pt x="10" y="1221"/>
                  </a:lnTo>
                  <a:lnTo>
                    <a:pt x="5" y="1219"/>
                  </a:lnTo>
                  <a:lnTo>
                    <a:pt x="0" y="1219"/>
                  </a:lnTo>
                  <a:lnTo>
                    <a:pt x="0" y="1576"/>
                  </a:lnTo>
                  <a:lnTo>
                    <a:pt x="1281" y="1576"/>
                  </a:lnTo>
                  <a:lnTo>
                    <a:pt x="1281" y="1017"/>
                  </a:lnTo>
                  <a:close/>
                  <a:moveTo>
                    <a:pt x="342" y="225"/>
                  </a:moveTo>
                  <a:lnTo>
                    <a:pt x="344" y="225"/>
                  </a:lnTo>
                  <a:lnTo>
                    <a:pt x="344" y="225"/>
                  </a:lnTo>
                  <a:lnTo>
                    <a:pt x="352" y="228"/>
                  </a:lnTo>
                  <a:lnTo>
                    <a:pt x="344" y="225"/>
                  </a:lnTo>
                  <a:lnTo>
                    <a:pt x="344" y="225"/>
                  </a:lnTo>
                  <a:lnTo>
                    <a:pt x="342" y="225"/>
                  </a:lnTo>
                  <a:lnTo>
                    <a:pt x="342" y="223"/>
                  </a:lnTo>
                  <a:lnTo>
                    <a:pt x="342" y="225"/>
                  </a:lnTo>
                  <a:close/>
                  <a:moveTo>
                    <a:pt x="342" y="228"/>
                  </a:moveTo>
                  <a:lnTo>
                    <a:pt x="342" y="228"/>
                  </a:lnTo>
                  <a:lnTo>
                    <a:pt x="339" y="228"/>
                  </a:lnTo>
                  <a:lnTo>
                    <a:pt x="342" y="228"/>
                  </a:lnTo>
                  <a:lnTo>
                    <a:pt x="342" y="228"/>
                  </a:lnTo>
                  <a:lnTo>
                    <a:pt x="361" y="233"/>
                  </a:lnTo>
                  <a:lnTo>
                    <a:pt x="342" y="228"/>
                  </a:lnTo>
                  <a:close/>
                  <a:moveTo>
                    <a:pt x="410" y="199"/>
                  </a:moveTo>
                  <a:lnTo>
                    <a:pt x="410" y="201"/>
                  </a:lnTo>
                  <a:lnTo>
                    <a:pt x="410" y="199"/>
                  </a:lnTo>
                  <a:lnTo>
                    <a:pt x="410" y="199"/>
                  </a:lnTo>
                  <a:lnTo>
                    <a:pt x="410" y="199"/>
                  </a:lnTo>
                  <a:close/>
                  <a:moveTo>
                    <a:pt x="414" y="208"/>
                  </a:moveTo>
                  <a:lnTo>
                    <a:pt x="412" y="206"/>
                  </a:lnTo>
                  <a:lnTo>
                    <a:pt x="412" y="206"/>
                  </a:lnTo>
                  <a:lnTo>
                    <a:pt x="412" y="206"/>
                  </a:lnTo>
                  <a:lnTo>
                    <a:pt x="412" y="206"/>
                  </a:lnTo>
                  <a:lnTo>
                    <a:pt x="412" y="206"/>
                  </a:lnTo>
                  <a:lnTo>
                    <a:pt x="414" y="208"/>
                  </a:lnTo>
                  <a:lnTo>
                    <a:pt x="419" y="211"/>
                  </a:lnTo>
                  <a:lnTo>
                    <a:pt x="414" y="208"/>
                  </a:lnTo>
                  <a:close/>
                  <a:moveTo>
                    <a:pt x="427" y="199"/>
                  </a:moveTo>
                  <a:lnTo>
                    <a:pt x="427" y="196"/>
                  </a:lnTo>
                  <a:lnTo>
                    <a:pt x="429" y="196"/>
                  </a:lnTo>
                  <a:lnTo>
                    <a:pt x="427" y="196"/>
                  </a:lnTo>
                  <a:lnTo>
                    <a:pt x="427" y="199"/>
                  </a:lnTo>
                  <a:close/>
                  <a:moveTo>
                    <a:pt x="429" y="206"/>
                  </a:moveTo>
                  <a:lnTo>
                    <a:pt x="429" y="204"/>
                  </a:lnTo>
                  <a:lnTo>
                    <a:pt x="429" y="204"/>
                  </a:lnTo>
                  <a:lnTo>
                    <a:pt x="429" y="204"/>
                  </a:lnTo>
                  <a:lnTo>
                    <a:pt x="429" y="206"/>
                  </a:lnTo>
                  <a:lnTo>
                    <a:pt x="431" y="206"/>
                  </a:lnTo>
                  <a:lnTo>
                    <a:pt x="429" y="206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8" name="Freeform 15"/>
            <p:cNvSpPr>
              <a:spLocks/>
            </p:cNvSpPr>
            <p:nvPr/>
          </p:nvSpPr>
          <p:spPr bwMode="auto">
            <a:xfrm>
              <a:off x="6098382" y="3481490"/>
              <a:ext cx="2030676" cy="1895615"/>
            </a:xfrm>
            <a:custGeom>
              <a:avLst/>
              <a:gdLst>
                <a:gd name="T0" fmla="*/ 1278 w 1278"/>
                <a:gd name="T1" fmla="*/ 836 h 1193"/>
                <a:gd name="T2" fmla="*/ 1271 w 1278"/>
                <a:gd name="T3" fmla="*/ 819 h 1193"/>
                <a:gd name="T4" fmla="*/ 1252 w 1278"/>
                <a:gd name="T5" fmla="*/ 821 h 1193"/>
                <a:gd name="T6" fmla="*/ 1242 w 1278"/>
                <a:gd name="T7" fmla="*/ 807 h 1193"/>
                <a:gd name="T8" fmla="*/ 1206 w 1278"/>
                <a:gd name="T9" fmla="*/ 700 h 1193"/>
                <a:gd name="T10" fmla="*/ 1167 w 1278"/>
                <a:gd name="T11" fmla="*/ 693 h 1193"/>
                <a:gd name="T12" fmla="*/ 1126 w 1278"/>
                <a:gd name="T13" fmla="*/ 651 h 1193"/>
                <a:gd name="T14" fmla="*/ 1075 w 1278"/>
                <a:gd name="T15" fmla="*/ 598 h 1193"/>
                <a:gd name="T16" fmla="*/ 1068 w 1278"/>
                <a:gd name="T17" fmla="*/ 586 h 1193"/>
                <a:gd name="T18" fmla="*/ 1053 w 1278"/>
                <a:gd name="T19" fmla="*/ 566 h 1193"/>
                <a:gd name="T20" fmla="*/ 1048 w 1278"/>
                <a:gd name="T21" fmla="*/ 581 h 1193"/>
                <a:gd name="T22" fmla="*/ 1034 w 1278"/>
                <a:gd name="T23" fmla="*/ 593 h 1193"/>
                <a:gd name="T24" fmla="*/ 1034 w 1278"/>
                <a:gd name="T25" fmla="*/ 625 h 1193"/>
                <a:gd name="T26" fmla="*/ 956 w 1278"/>
                <a:gd name="T27" fmla="*/ 685 h 1193"/>
                <a:gd name="T28" fmla="*/ 925 w 1278"/>
                <a:gd name="T29" fmla="*/ 695 h 1193"/>
                <a:gd name="T30" fmla="*/ 884 w 1278"/>
                <a:gd name="T31" fmla="*/ 824 h 1193"/>
                <a:gd name="T32" fmla="*/ 864 w 1278"/>
                <a:gd name="T33" fmla="*/ 807 h 1193"/>
                <a:gd name="T34" fmla="*/ 850 w 1278"/>
                <a:gd name="T35" fmla="*/ 838 h 1193"/>
                <a:gd name="T36" fmla="*/ 833 w 1278"/>
                <a:gd name="T37" fmla="*/ 819 h 1193"/>
                <a:gd name="T38" fmla="*/ 814 w 1278"/>
                <a:gd name="T39" fmla="*/ 841 h 1193"/>
                <a:gd name="T40" fmla="*/ 751 w 1278"/>
                <a:gd name="T41" fmla="*/ 32 h 1193"/>
                <a:gd name="T42" fmla="*/ 445 w 1278"/>
                <a:gd name="T43" fmla="*/ 855 h 1193"/>
                <a:gd name="T44" fmla="*/ 431 w 1278"/>
                <a:gd name="T45" fmla="*/ 739 h 1193"/>
                <a:gd name="T46" fmla="*/ 404 w 1278"/>
                <a:gd name="T47" fmla="*/ 756 h 1193"/>
                <a:gd name="T48" fmla="*/ 378 w 1278"/>
                <a:gd name="T49" fmla="*/ 561 h 1193"/>
                <a:gd name="T50" fmla="*/ 375 w 1278"/>
                <a:gd name="T51" fmla="*/ 547 h 1193"/>
                <a:gd name="T52" fmla="*/ 368 w 1278"/>
                <a:gd name="T53" fmla="*/ 569 h 1193"/>
                <a:gd name="T54" fmla="*/ 351 w 1278"/>
                <a:gd name="T55" fmla="*/ 479 h 1193"/>
                <a:gd name="T56" fmla="*/ 341 w 1278"/>
                <a:gd name="T57" fmla="*/ 348 h 1193"/>
                <a:gd name="T58" fmla="*/ 324 w 1278"/>
                <a:gd name="T59" fmla="*/ 372 h 1193"/>
                <a:gd name="T60" fmla="*/ 312 w 1278"/>
                <a:gd name="T61" fmla="*/ 479 h 1193"/>
                <a:gd name="T62" fmla="*/ 295 w 1278"/>
                <a:gd name="T63" fmla="*/ 561 h 1193"/>
                <a:gd name="T64" fmla="*/ 290 w 1278"/>
                <a:gd name="T65" fmla="*/ 547 h 1193"/>
                <a:gd name="T66" fmla="*/ 288 w 1278"/>
                <a:gd name="T67" fmla="*/ 569 h 1193"/>
                <a:gd name="T68" fmla="*/ 269 w 1278"/>
                <a:gd name="T69" fmla="*/ 693 h 1193"/>
                <a:gd name="T70" fmla="*/ 269 w 1278"/>
                <a:gd name="T71" fmla="*/ 695 h 1193"/>
                <a:gd name="T72" fmla="*/ 261 w 1278"/>
                <a:gd name="T73" fmla="*/ 758 h 1193"/>
                <a:gd name="T74" fmla="*/ 244 w 1278"/>
                <a:gd name="T75" fmla="*/ 712 h 1193"/>
                <a:gd name="T76" fmla="*/ 232 w 1278"/>
                <a:gd name="T77" fmla="*/ 574 h 1193"/>
                <a:gd name="T78" fmla="*/ 208 w 1278"/>
                <a:gd name="T79" fmla="*/ 710 h 1193"/>
                <a:gd name="T80" fmla="*/ 194 w 1278"/>
                <a:gd name="T81" fmla="*/ 748 h 1193"/>
                <a:gd name="T82" fmla="*/ 174 w 1278"/>
                <a:gd name="T83" fmla="*/ 688 h 1193"/>
                <a:gd name="T84" fmla="*/ 172 w 1278"/>
                <a:gd name="T85" fmla="*/ 685 h 1193"/>
                <a:gd name="T86" fmla="*/ 169 w 1278"/>
                <a:gd name="T87" fmla="*/ 615 h 1193"/>
                <a:gd name="T88" fmla="*/ 167 w 1278"/>
                <a:gd name="T89" fmla="*/ 610 h 1193"/>
                <a:gd name="T90" fmla="*/ 157 w 1278"/>
                <a:gd name="T91" fmla="*/ 557 h 1193"/>
                <a:gd name="T92" fmla="*/ 148 w 1278"/>
                <a:gd name="T93" fmla="*/ 547 h 1193"/>
                <a:gd name="T94" fmla="*/ 123 w 1278"/>
                <a:gd name="T95" fmla="*/ 479 h 1193"/>
                <a:gd name="T96" fmla="*/ 123 w 1278"/>
                <a:gd name="T97" fmla="*/ 464 h 1193"/>
                <a:gd name="T98" fmla="*/ 121 w 1278"/>
                <a:gd name="T99" fmla="*/ 304 h 1193"/>
                <a:gd name="T100" fmla="*/ 97 w 1278"/>
                <a:gd name="T101" fmla="*/ 464 h 1193"/>
                <a:gd name="T102" fmla="*/ 94 w 1278"/>
                <a:gd name="T103" fmla="*/ 476 h 1193"/>
                <a:gd name="T104" fmla="*/ 70 w 1278"/>
                <a:gd name="T105" fmla="*/ 554 h 1193"/>
                <a:gd name="T106" fmla="*/ 60 w 1278"/>
                <a:gd name="T107" fmla="*/ 549 h 1193"/>
                <a:gd name="T108" fmla="*/ 48 w 1278"/>
                <a:gd name="T109" fmla="*/ 610 h 1193"/>
                <a:gd name="T110" fmla="*/ 41 w 1278"/>
                <a:gd name="T111" fmla="*/ 746 h 1193"/>
                <a:gd name="T112" fmla="*/ 17 w 1278"/>
                <a:gd name="T113" fmla="*/ 739 h 1193"/>
                <a:gd name="T114" fmla="*/ 7 w 1278"/>
                <a:gd name="T115" fmla="*/ 848 h 1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78" h="1193">
                  <a:moveTo>
                    <a:pt x="12" y="306"/>
                  </a:moveTo>
                  <a:lnTo>
                    <a:pt x="0" y="304"/>
                  </a:lnTo>
                  <a:lnTo>
                    <a:pt x="0" y="1193"/>
                  </a:lnTo>
                  <a:lnTo>
                    <a:pt x="1278" y="1193"/>
                  </a:lnTo>
                  <a:lnTo>
                    <a:pt x="1278" y="836"/>
                  </a:lnTo>
                  <a:lnTo>
                    <a:pt x="1274" y="836"/>
                  </a:lnTo>
                  <a:lnTo>
                    <a:pt x="1274" y="819"/>
                  </a:lnTo>
                  <a:lnTo>
                    <a:pt x="1271" y="819"/>
                  </a:lnTo>
                  <a:lnTo>
                    <a:pt x="1271" y="819"/>
                  </a:lnTo>
                  <a:lnTo>
                    <a:pt x="1271" y="819"/>
                  </a:lnTo>
                  <a:lnTo>
                    <a:pt x="1269" y="819"/>
                  </a:lnTo>
                  <a:lnTo>
                    <a:pt x="1269" y="836"/>
                  </a:lnTo>
                  <a:lnTo>
                    <a:pt x="1257" y="836"/>
                  </a:lnTo>
                  <a:lnTo>
                    <a:pt x="1257" y="824"/>
                  </a:lnTo>
                  <a:lnTo>
                    <a:pt x="1252" y="821"/>
                  </a:lnTo>
                  <a:lnTo>
                    <a:pt x="1245" y="821"/>
                  </a:lnTo>
                  <a:lnTo>
                    <a:pt x="1245" y="807"/>
                  </a:lnTo>
                  <a:lnTo>
                    <a:pt x="1242" y="807"/>
                  </a:lnTo>
                  <a:lnTo>
                    <a:pt x="1242" y="807"/>
                  </a:lnTo>
                  <a:lnTo>
                    <a:pt x="1242" y="807"/>
                  </a:lnTo>
                  <a:lnTo>
                    <a:pt x="1240" y="807"/>
                  </a:lnTo>
                  <a:lnTo>
                    <a:pt x="1240" y="821"/>
                  </a:lnTo>
                  <a:lnTo>
                    <a:pt x="1220" y="821"/>
                  </a:lnTo>
                  <a:lnTo>
                    <a:pt x="1223" y="702"/>
                  </a:lnTo>
                  <a:lnTo>
                    <a:pt x="1206" y="700"/>
                  </a:lnTo>
                  <a:lnTo>
                    <a:pt x="1182" y="700"/>
                  </a:lnTo>
                  <a:lnTo>
                    <a:pt x="1174" y="695"/>
                  </a:lnTo>
                  <a:lnTo>
                    <a:pt x="1174" y="695"/>
                  </a:lnTo>
                  <a:lnTo>
                    <a:pt x="1172" y="695"/>
                  </a:lnTo>
                  <a:lnTo>
                    <a:pt x="1167" y="693"/>
                  </a:lnTo>
                  <a:lnTo>
                    <a:pt x="1167" y="688"/>
                  </a:lnTo>
                  <a:lnTo>
                    <a:pt x="1155" y="685"/>
                  </a:lnTo>
                  <a:lnTo>
                    <a:pt x="1150" y="685"/>
                  </a:lnTo>
                  <a:lnTo>
                    <a:pt x="1140" y="668"/>
                  </a:lnTo>
                  <a:lnTo>
                    <a:pt x="1126" y="651"/>
                  </a:lnTo>
                  <a:lnTo>
                    <a:pt x="1111" y="639"/>
                  </a:lnTo>
                  <a:lnTo>
                    <a:pt x="1092" y="629"/>
                  </a:lnTo>
                  <a:lnTo>
                    <a:pt x="1073" y="625"/>
                  </a:lnTo>
                  <a:lnTo>
                    <a:pt x="1073" y="598"/>
                  </a:lnTo>
                  <a:lnTo>
                    <a:pt x="1075" y="598"/>
                  </a:lnTo>
                  <a:lnTo>
                    <a:pt x="1075" y="595"/>
                  </a:lnTo>
                  <a:lnTo>
                    <a:pt x="1075" y="593"/>
                  </a:lnTo>
                  <a:lnTo>
                    <a:pt x="1073" y="593"/>
                  </a:lnTo>
                  <a:lnTo>
                    <a:pt x="1070" y="588"/>
                  </a:lnTo>
                  <a:lnTo>
                    <a:pt x="1068" y="586"/>
                  </a:lnTo>
                  <a:lnTo>
                    <a:pt x="1063" y="583"/>
                  </a:lnTo>
                  <a:lnTo>
                    <a:pt x="1061" y="581"/>
                  </a:lnTo>
                  <a:lnTo>
                    <a:pt x="1056" y="581"/>
                  </a:lnTo>
                  <a:lnTo>
                    <a:pt x="1056" y="566"/>
                  </a:lnTo>
                  <a:lnTo>
                    <a:pt x="1053" y="566"/>
                  </a:lnTo>
                  <a:lnTo>
                    <a:pt x="1053" y="564"/>
                  </a:lnTo>
                  <a:lnTo>
                    <a:pt x="1053" y="566"/>
                  </a:lnTo>
                  <a:lnTo>
                    <a:pt x="1048" y="566"/>
                  </a:lnTo>
                  <a:lnTo>
                    <a:pt x="1048" y="581"/>
                  </a:lnTo>
                  <a:lnTo>
                    <a:pt x="1048" y="581"/>
                  </a:lnTo>
                  <a:lnTo>
                    <a:pt x="1046" y="581"/>
                  </a:lnTo>
                  <a:lnTo>
                    <a:pt x="1041" y="583"/>
                  </a:lnTo>
                  <a:lnTo>
                    <a:pt x="1039" y="586"/>
                  </a:lnTo>
                  <a:lnTo>
                    <a:pt x="1036" y="588"/>
                  </a:lnTo>
                  <a:lnTo>
                    <a:pt x="1034" y="593"/>
                  </a:lnTo>
                  <a:lnTo>
                    <a:pt x="1031" y="593"/>
                  </a:lnTo>
                  <a:lnTo>
                    <a:pt x="1031" y="595"/>
                  </a:lnTo>
                  <a:lnTo>
                    <a:pt x="1031" y="598"/>
                  </a:lnTo>
                  <a:lnTo>
                    <a:pt x="1034" y="598"/>
                  </a:lnTo>
                  <a:lnTo>
                    <a:pt x="1034" y="625"/>
                  </a:lnTo>
                  <a:lnTo>
                    <a:pt x="1014" y="629"/>
                  </a:lnTo>
                  <a:lnTo>
                    <a:pt x="995" y="639"/>
                  </a:lnTo>
                  <a:lnTo>
                    <a:pt x="978" y="651"/>
                  </a:lnTo>
                  <a:lnTo>
                    <a:pt x="964" y="668"/>
                  </a:lnTo>
                  <a:lnTo>
                    <a:pt x="956" y="685"/>
                  </a:lnTo>
                  <a:lnTo>
                    <a:pt x="949" y="685"/>
                  </a:lnTo>
                  <a:lnTo>
                    <a:pt x="937" y="688"/>
                  </a:lnTo>
                  <a:lnTo>
                    <a:pt x="937" y="693"/>
                  </a:lnTo>
                  <a:lnTo>
                    <a:pt x="935" y="695"/>
                  </a:lnTo>
                  <a:lnTo>
                    <a:pt x="925" y="695"/>
                  </a:lnTo>
                  <a:lnTo>
                    <a:pt x="925" y="697"/>
                  </a:lnTo>
                  <a:lnTo>
                    <a:pt x="922" y="700"/>
                  </a:lnTo>
                  <a:lnTo>
                    <a:pt x="896" y="700"/>
                  </a:lnTo>
                  <a:lnTo>
                    <a:pt x="881" y="702"/>
                  </a:lnTo>
                  <a:lnTo>
                    <a:pt x="884" y="824"/>
                  </a:lnTo>
                  <a:lnTo>
                    <a:pt x="867" y="824"/>
                  </a:lnTo>
                  <a:lnTo>
                    <a:pt x="867" y="807"/>
                  </a:lnTo>
                  <a:lnTo>
                    <a:pt x="864" y="807"/>
                  </a:lnTo>
                  <a:lnTo>
                    <a:pt x="864" y="807"/>
                  </a:lnTo>
                  <a:lnTo>
                    <a:pt x="864" y="807"/>
                  </a:lnTo>
                  <a:lnTo>
                    <a:pt x="862" y="807"/>
                  </a:lnTo>
                  <a:lnTo>
                    <a:pt x="862" y="824"/>
                  </a:lnTo>
                  <a:lnTo>
                    <a:pt x="855" y="824"/>
                  </a:lnTo>
                  <a:lnTo>
                    <a:pt x="850" y="826"/>
                  </a:lnTo>
                  <a:lnTo>
                    <a:pt x="850" y="838"/>
                  </a:lnTo>
                  <a:lnTo>
                    <a:pt x="850" y="838"/>
                  </a:lnTo>
                  <a:lnTo>
                    <a:pt x="835" y="838"/>
                  </a:lnTo>
                  <a:lnTo>
                    <a:pt x="833" y="819"/>
                  </a:lnTo>
                  <a:lnTo>
                    <a:pt x="833" y="819"/>
                  </a:lnTo>
                  <a:lnTo>
                    <a:pt x="833" y="819"/>
                  </a:lnTo>
                  <a:lnTo>
                    <a:pt x="830" y="819"/>
                  </a:lnTo>
                  <a:lnTo>
                    <a:pt x="828" y="819"/>
                  </a:lnTo>
                  <a:lnTo>
                    <a:pt x="828" y="838"/>
                  </a:lnTo>
                  <a:lnTo>
                    <a:pt x="818" y="838"/>
                  </a:lnTo>
                  <a:lnTo>
                    <a:pt x="814" y="841"/>
                  </a:lnTo>
                  <a:lnTo>
                    <a:pt x="814" y="841"/>
                  </a:lnTo>
                  <a:lnTo>
                    <a:pt x="809" y="841"/>
                  </a:lnTo>
                  <a:lnTo>
                    <a:pt x="811" y="90"/>
                  </a:lnTo>
                  <a:lnTo>
                    <a:pt x="782" y="32"/>
                  </a:lnTo>
                  <a:lnTo>
                    <a:pt x="751" y="32"/>
                  </a:lnTo>
                  <a:lnTo>
                    <a:pt x="734" y="0"/>
                  </a:lnTo>
                  <a:lnTo>
                    <a:pt x="508" y="0"/>
                  </a:lnTo>
                  <a:lnTo>
                    <a:pt x="508" y="32"/>
                  </a:lnTo>
                  <a:lnTo>
                    <a:pt x="448" y="32"/>
                  </a:lnTo>
                  <a:lnTo>
                    <a:pt x="445" y="855"/>
                  </a:lnTo>
                  <a:lnTo>
                    <a:pt x="438" y="848"/>
                  </a:lnTo>
                  <a:lnTo>
                    <a:pt x="438" y="836"/>
                  </a:lnTo>
                  <a:lnTo>
                    <a:pt x="436" y="746"/>
                  </a:lnTo>
                  <a:lnTo>
                    <a:pt x="436" y="739"/>
                  </a:lnTo>
                  <a:lnTo>
                    <a:pt x="431" y="739"/>
                  </a:lnTo>
                  <a:lnTo>
                    <a:pt x="429" y="739"/>
                  </a:lnTo>
                  <a:lnTo>
                    <a:pt x="429" y="746"/>
                  </a:lnTo>
                  <a:lnTo>
                    <a:pt x="429" y="758"/>
                  </a:lnTo>
                  <a:lnTo>
                    <a:pt x="404" y="758"/>
                  </a:lnTo>
                  <a:lnTo>
                    <a:pt x="404" y="756"/>
                  </a:lnTo>
                  <a:lnTo>
                    <a:pt x="399" y="746"/>
                  </a:lnTo>
                  <a:lnTo>
                    <a:pt x="399" y="693"/>
                  </a:lnTo>
                  <a:lnTo>
                    <a:pt x="392" y="676"/>
                  </a:lnTo>
                  <a:lnTo>
                    <a:pt x="392" y="622"/>
                  </a:lnTo>
                  <a:lnTo>
                    <a:pt x="378" y="561"/>
                  </a:lnTo>
                  <a:lnTo>
                    <a:pt x="380" y="561"/>
                  </a:lnTo>
                  <a:lnTo>
                    <a:pt x="380" y="547"/>
                  </a:lnTo>
                  <a:lnTo>
                    <a:pt x="375" y="547"/>
                  </a:lnTo>
                  <a:lnTo>
                    <a:pt x="375" y="547"/>
                  </a:lnTo>
                  <a:lnTo>
                    <a:pt x="375" y="547"/>
                  </a:lnTo>
                  <a:lnTo>
                    <a:pt x="368" y="547"/>
                  </a:lnTo>
                  <a:lnTo>
                    <a:pt x="368" y="554"/>
                  </a:lnTo>
                  <a:lnTo>
                    <a:pt x="366" y="554"/>
                  </a:lnTo>
                  <a:lnTo>
                    <a:pt x="366" y="569"/>
                  </a:lnTo>
                  <a:lnTo>
                    <a:pt x="368" y="569"/>
                  </a:lnTo>
                  <a:lnTo>
                    <a:pt x="358" y="610"/>
                  </a:lnTo>
                  <a:lnTo>
                    <a:pt x="346" y="481"/>
                  </a:lnTo>
                  <a:lnTo>
                    <a:pt x="351" y="481"/>
                  </a:lnTo>
                  <a:lnTo>
                    <a:pt x="351" y="479"/>
                  </a:lnTo>
                  <a:lnTo>
                    <a:pt x="351" y="479"/>
                  </a:lnTo>
                  <a:lnTo>
                    <a:pt x="351" y="469"/>
                  </a:lnTo>
                  <a:lnTo>
                    <a:pt x="344" y="469"/>
                  </a:lnTo>
                  <a:lnTo>
                    <a:pt x="337" y="372"/>
                  </a:lnTo>
                  <a:lnTo>
                    <a:pt x="341" y="372"/>
                  </a:lnTo>
                  <a:lnTo>
                    <a:pt x="341" y="348"/>
                  </a:lnTo>
                  <a:lnTo>
                    <a:pt x="341" y="309"/>
                  </a:lnTo>
                  <a:lnTo>
                    <a:pt x="320" y="309"/>
                  </a:lnTo>
                  <a:lnTo>
                    <a:pt x="320" y="348"/>
                  </a:lnTo>
                  <a:lnTo>
                    <a:pt x="320" y="372"/>
                  </a:lnTo>
                  <a:lnTo>
                    <a:pt x="324" y="372"/>
                  </a:lnTo>
                  <a:lnTo>
                    <a:pt x="324" y="374"/>
                  </a:lnTo>
                  <a:lnTo>
                    <a:pt x="317" y="469"/>
                  </a:lnTo>
                  <a:lnTo>
                    <a:pt x="312" y="469"/>
                  </a:lnTo>
                  <a:lnTo>
                    <a:pt x="312" y="472"/>
                  </a:lnTo>
                  <a:lnTo>
                    <a:pt x="312" y="479"/>
                  </a:lnTo>
                  <a:lnTo>
                    <a:pt x="312" y="481"/>
                  </a:lnTo>
                  <a:lnTo>
                    <a:pt x="317" y="481"/>
                  </a:lnTo>
                  <a:lnTo>
                    <a:pt x="305" y="610"/>
                  </a:lnTo>
                  <a:lnTo>
                    <a:pt x="295" y="566"/>
                  </a:lnTo>
                  <a:lnTo>
                    <a:pt x="295" y="561"/>
                  </a:lnTo>
                  <a:lnTo>
                    <a:pt x="298" y="561"/>
                  </a:lnTo>
                  <a:lnTo>
                    <a:pt x="298" y="547"/>
                  </a:lnTo>
                  <a:lnTo>
                    <a:pt x="290" y="547"/>
                  </a:lnTo>
                  <a:lnTo>
                    <a:pt x="290" y="547"/>
                  </a:lnTo>
                  <a:lnTo>
                    <a:pt x="290" y="547"/>
                  </a:lnTo>
                  <a:lnTo>
                    <a:pt x="286" y="547"/>
                  </a:lnTo>
                  <a:lnTo>
                    <a:pt x="286" y="554"/>
                  </a:lnTo>
                  <a:lnTo>
                    <a:pt x="286" y="554"/>
                  </a:lnTo>
                  <a:lnTo>
                    <a:pt x="286" y="569"/>
                  </a:lnTo>
                  <a:lnTo>
                    <a:pt x="288" y="569"/>
                  </a:lnTo>
                  <a:lnTo>
                    <a:pt x="276" y="622"/>
                  </a:lnTo>
                  <a:lnTo>
                    <a:pt x="276" y="622"/>
                  </a:lnTo>
                  <a:lnTo>
                    <a:pt x="274" y="627"/>
                  </a:lnTo>
                  <a:lnTo>
                    <a:pt x="274" y="676"/>
                  </a:lnTo>
                  <a:lnTo>
                    <a:pt x="269" y="693"/>
                  </a:lnTo>
                  <a:lnTo>
                    <a:pt x="269" y="693"/>
                  </a:lnTo>
                  <a:lnTo>
                    <a:pt x="269" y="693"/>
                  </a:lnTo>
                  <a:lnTo>
                    <a:pt x="269" y="695"/>
                  </a:lnTo>
                  <a:lnTo>
                    <a:pt x="269" y="695"/>
                  </a:lnTo>
                  <a:lnTo>
                    <a:pt x="269" y="695"/>
                  </a:lnTo>
                  <a:lnTo>
                    <a:pt x="269" y="695"/>
                  </a:lnTo>
                  <a:lnTo>
                    <a:pt x="269" y="746"/>
                  </a:lnTo>
                  <a:lnTo>
                    <a:pt x="261" y="756"/>
                  </a:lnTo>
                  <a:lnTo>
                    <a:pt x="261" y="756"/>
                  </a:lnTo>
                  <a:lnTo>
                    <a:pt x="261" y="758"/>
                  </a:lnTo>
                  <a:lnTo>
                    <a:pt x="261" y="758"/>
                  </a:lnTo>
                  <a:lnTo>
                    <a:pt x="252" y="758"/>
                  </a:lnTo>
                  <a:lnTo>
                    <a:pt x="252" y="748"/>
                  </a:lnTo>
                  <a:lnTo>
                    <a:pt x="244" y="748"/>
                  </a:lnTo>
                  <a:lnTo>
                    <a:pt x="244" y="712"/>
                  </a:lnTo>
                  <a:lnTo>
                    <a:pt x="244" y="710"/>
                  </a:lnTo>
                  <a:lnTo>
                    <a:pt x="240" y="710"/>
                  </a:lnTo>
                  <a:lnTo>
                    <a:pt x="225" y="574"/>
                  </a:lnTo>
                  <a:lnTo>
                    <a:pt x="225" y="574"/>
                  </a:lnTo>
                  <a:lnTo>
                    <a:pt x="232" y="574"/>
                  </a:lnTo>
                  <a:lnTo>
                    <a:pt x="232" y="537"/>
                  </a:lnTo>
                  <a:lnTo>
                    <a:pt x="215" y="537"/>
                  </a:lnTo>
                  <a:lnTo>
                    <a:pt x="215" y="574"/>
                  </a:lnTo>
                  <a:lnTo>
                    <a:pt x="220" y="574"/>
                  </a:lnTo>
                  <a:lnTo>
                    <a:pt x="208" y="710"/>
                  </a:lnTo>
                  <a:lnTo>
                    <a:pt x="208" y="710"/>
                  </a:lnTo>
                  <a:lnTo>
                    <a:pt x="208" y="710"/>
                  </a:lnTo>
                  <a:lnTo>
                    <a:pt x="201" y="710"/>
                  </a:lnTo>
                  <a:lnTo>
                    <a:pt x="201" y="748"/>
                  </a:lnTo>
                  <a:lnTo>
                    <a:pt x="194" y="748"/>
                  </a:lnTo>
                  <a:lnTo>
                    <a:pt x="194" y="758"/>
                  </a:lnTo>
                  <a:lnTo>
                    <a:pt x="179" y="758"/>
                  </a:lnTo>
                  <a:lnTo>
                    <a:pt x="179" y="758"/>
                  </a:lnTo>
                  <a:lnTo>
                    <a:pt x="174" y="746"/>
                  </a:lnTo>
                  <a:lnTo>
                    <a:pt x="174" y="688"/>
                  </a:lnTo>
                  <a:lnTo>
                    <a:pt x="174" y="688"/>
                  </a:lnTo>
                  <a:lnTo>
                    <a:pt x="174" y="688"/>
                  </a:lnTo>
                  <a:lnTo>
                    <a:pt x="172" y="688"/>
                  </a:lnTo>
                  <a:lnTo>
                    <a:pt x="172" y="685"/>
                  </a:lnTo>
                  <a:lnTo>
                    <a:pt x="172" y="685"/>
                  </a:lnTo>
                  <a:lnTo>
                    <a:pt x="172" y="685"/>
                  </a:lnTo>
                  <a:lnTo>
                    <a:pt x="169" y="683"/>
                  </a:lnTo>
                  <a:lnTo>
                    <a:pt x="169" y="617"/>
                  </a:lnTo>
                  <a:lnTo>
                    <a:pt x="169" y="617"/>
                  </a:lnTo>
                  <a:lnTo>
                    <a:pt x="169" y="615"/>
                  </a:lnTo>
                  <a:lnTo>
                    <a:pt x="167" y="615"/>
                  </a:lnTo>
                  <a:lnTo>
                    <a:pt x="167" y="615"/>
                  </a:lnTo>
                  <a:lnTo>
                    <a:pt x="167" y="610"/>
                  </a:lnTo>
                  <a:lnTo>
                    <a:pt x="167" y="610"/>
                  </a:lnTo>
                  <a:lnTo>
                    <a:pt x="167" y="610"/>
                  </a:lnTo>
                  <a:lnTo>
                    <a:pt x="165" y="610"/>
                  </a:lnTo>
                  <a:lnTo>
                    <a:pt x="165" y="610"/>
                  </a:lnTo>
                  <a:lnTo>
                    <a:pt x="155" y="569"/>
                  </a:lnTo>
                  <a:lnTo>
                    <a:pt x="157" y="569"/>
                  </a:lnTo>
                  <a:lnTo>
                    <a:pt x="157" y="557"/>
                  </a:lnTo>
                  <a:lnTo>
                    <a:pt x="155" y="557"/>
                  </a:lnTo>
                  <a:lnTo>
                    <a:pt x="155" y="547"/>
                  </a:lnTo>
                  <a:lnTo>
                    <a:pt x="148" y="547"/>
                  </a:lnTo>
                  <a:lnTo>
                    <a:pt x="148" y="547"/>
                  </a:lnTo>
                  <a:lnTo>
                    <a:pt x="148" y="547"/>
                  </a:lnTo>
                  <a:lnTo>
                    <a:pt x="143" y="547"/>
                  </a:lnTo>
                  <a:lnTo>
                    <a:pt x="143" y="561"/>
                  </a:lnTo>
                  <a:lnTo>
                    <a:pt x="145" y="561"/>
                  </a:lnTo>
                  <a:lnTo>
                    <a:pt x="136" y="603"/>
                  </a:lnTo>
                  <a:lnTo>
                    <a:pt x="123" y="479"/>
                  </a:lnTo>
                  <a:lnTo>
                    <a:pt x="131" y="476"/>
                  </a:lnTo>
                  <a:lnTo>
                    <a:pt x="131" y="476"/>
                  </a:lnTo>
                  <a:lnTo>
                    <a:pt x="131" y="467"/>
                  </a:lnTo>
                  <a:lnTo>
                    <a:pt x="128" y="464"/>
                  </a:lnTo>
                  <a:lnTo>
                    <a:pt x="123" y="464"/>
                  </a:lnTo>
                  <a:lnTo>
                    <a:pt x="116" y="370"/>
                  </a:lnTo>
                  <a:lnTo>
                    <a:pt x="116" y="370"/>
                  </a:lnTo>
                  <a:lnTo>
                    <a:pt x="121" y="370"/>
                  </a:lnTo>
                  <a:lnTo>
                    <a:pt x="121" y="343"/>
                  </a:lnTo>
                  <a:lnTo>
                    <a:pt x="121" y="304"/>
                  </a:lnTo>
                  <a:lnTo>
                    <a:pt x="99" y="304"/>
                  </a:lnTo>
                  <a:lnTo>
                    <a:pt x="99" y="343"/>
                  </a:lnTo>
                  <a:lnTo>
                    <a:pt x="99" y="370"/>
                  </a:lnTo>
                  <a:lnTo>
                    <a:pt x="104" y="370"/>
                  </a:lnTo>
                  <a:lnTo>
                    <a:pt x="97" y="464"/>
                  </a:lnTo>
                  <a:lnTo>
                    <a:pt x="90" y="464"/>
                  </a:lnTo>
                  <a:lnTo>
                    <a:pt x="90" y="474"/>
                  </a:lnTo>
                  <a:lnTo>
                    <a:pt x="90" y="474"/>
                  </a:lnTo>
                  <a:lnTo>
                    <a:pt x="90" y="476"/>
                  </a:lnTo>
                  <a:lnTo>
                    <a:pt x="94" y="476"/>
                  </a:lnTo>
                  <a:lnTo>
                    <a:pt x="82" y="603"/>
                  </a:lnTo>
                  <a:lnTo>
                    <a:pt x="75" y="569"/>
                  </a:lnTo>
                  <a:lnTo>
                    <a:pt x="75" y="569"/>
                  </a:lnTo>
                  <a:lnTo>
                    <a:pt x="75" y="554"/>
                  </a:lnTo>
                  <a:lnTo>
                    <a:pt x="70" y="554"/>
                  </a:lnTo>
                  <a:lnTo>
                    <a:pt x="70" y="549"/>
                  </a:lnTo>
                  <a:lnTo>
                    <a:pt x="65" y="549"/>
                  </a:lnTo>
                  <a:lnTo>
                    <a:pt x="65" y="547"/>
                  </a:lnTo>
                  <a:lnTo>
                    <a:pt x="65" y="549"/>
                  </a:lnTo>
                  <a:lnTo>
                    <a:pt x="60" y="549"/>
                  </a:lnTo>
                  <a:lnTo>
                    <a:pt x="60" y="561"/>
                  </a:lnTo>
                  <a:lnTo>
                    <a:pt x="63" y="561"/>
                  </a:lnTo>
                  <a:lnTo>
                    <a:pt x="51" y="610"/>
                  </a:lnTo>
                  <a:lnTo>
                    <a:pt x="51" y="610"/>
                  </a:lnTo>
                  <a:lnTo>
                    <a:pt x="48" y="610"/>
                  </a:lnTo>
                  <a:lnTo>
                    <a:pt x="46" y="610"/>
                  </a:lnTo>
                  <a:lnTo>
                    <a:pt x="46" y="683"/>
                  </a:lnTo>
                  <a:lnTo>
                    <a:pt x="41" y="685"/>
                  </a:lnTo>
                  <a:lnTo>
                    <a:pt x="41" y="700"/>
                  </a:lnTo>
                  <a:lnTo>
                    <a:pt x="41" y="746"/>
                  </a:lnTo>
                  <a:lnTo>
                    <a:pt x="34" y="756"/>
                  </a:lnTo>
                  <a:lnTo>
                    <a:pt x="34" y="758"/>
                  </a:lnTo>
                  <a:lnTo>
                    <a:pt x="19" y="758"/>
                  </a:lnTo>
                  <a:lnTo>
                    <a:pt x="17" y="746"/>
                  </a:lnTo>
                  <a:lnTo>
                    <a:pt x="17" y="739"/>
                  </a:lnTo>
                  <a:lnTo>
                    <a:pt x="17" y="739"/>
                  </a:lnTo>
                  <a:lnTo>
                    <a:pt x="12" y="739"/>
                  </a:lnTo>
                  <a:lnTo>
                    <a:pt x="12" y="746"/>
                  </a:lnTo>
                  <a:lnTo>
                    <a:pt x="7" y="836"/>
                  </a:lnTo>
                  <a:lnTo>
                    <a:pt x="7" y="848"/>
                  </a:lnTo>
                  <a:lnTo>
                    <a:pt x="5" y="851"/>
                  </a:lnTo>
                  <a:lnTo>
                    <a:pt x="10" y="365"/>
                  </a:lnTo>
                  <a:lnTo>
                    <a:pt x="12" y="306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9" name="Freeform 16"/>
            <p:cNvSpPr>
              <a:spLocks/>
            </p:cNvSpPr>
            <p:nvPr/>
          </p:nvSpPr>
          <p:spPr bwMode="auto">
            <a:xfrm>
              <a:off x="4070883" y="3116031"/>
              <a:ext cx="2027498" cy="2261074"/>
            </a:xfrm>
            <a:custGeom>
              <a:avLst/>
              <a:gdLst>
                <a:gd name="T0" fmla="*/ 1242 w 1276"/>
                <a:gd name="T1" fmla="*/ 529 h 1423"/>
                <a:gd name="T2" fmla="*/ 1225 w 1276"/>
                <a:gd name="T3" fmla="*/ 527 h 1423"/>
                <a:gd name="T4" fmla="*/ 1196 w 1276"/>
                <a:gd name="T5" fmla="*/ 505 h 1423"/>
                <a:gd name="T6" fmla="*/ 1172 w 1276"/>
                <a:gd name="T7" fmla="*/ 483 h 1423"/>
                <a:gd name="T8" fmla="*/ 1148 w 1276"/>
                <a:gd name="T9" fmla="*/ 461 h 1423"/>
                <a:gd name="T10" fmla="*/ 1126 w 1276"/>
                <a:gd name="T11" fmla="*/ 439 h 1423"/>
                <a:gd name="T12" fmla="*/ 1043 w 1276"/>
                <a:gd name="T13" fmla="*/ 434 h 1423"/>
                <a:gd name="T14" fmla="*/ 1005 w 1276"/>
                <a:gd name="T15" fmla="*/ 447 h 1423"/>
                <a:gd name="T16" fmla="*/ 985 w 1276"/>
                <a:gd name="T17" fmla="*/ 461 h 1423"/>
                <a:gd name="T18" fmla="*/ 981 w 1276"/>
                <a:gd name="T19" fmla="*/ 481 h 1423"/>
                <a:gd name="T20" fmla="*/ 959 w 1276"/>
                <a:gd name="T21" fmla="*/ 495 h 1423"/>
                <a:gd name="T22" fmla="*/ 939 w 1276"/>
                <a:gd name="T23" fmla="*/ 505 h 1423"/>
                <a:gd name="T24" fmla="*/ 937 w 1276"/>
                <a:gd name="T25" fmla="*/ 524 h 1423"/>
                <a:gd name="T26" fmla="*/ 913 w 1276"/>
                <a:gd name="T27" fmla="*/ 529 h 1423"/>
                <a:gd name="T28" fmla="*/ 840 w 1276"/>
                <a:gd name="T29" fmla="*/ 534 h 1423"/>
                <a:gd name="T30" fmla="*/ 840 w 1276"/>
                <a:gd name="T31" fmla="*/ 595 h 1423"/>
                <a:gd name="T32" fmla="*/ 765 w 1276"/>
                <a:gd name="T33" fmla="*/ 876 h 1423"/>
                <a:gd name="T34" fmla="*/ 763 w 1276"/>
                <a:gd name="T35" fmla="*/ 544 h 1423"/>
                <a:gd name="T36" fmla="*/ 690 w 1276"/>
                <a:gd name="T37" fmla="*/ 539 h 1423"/>
                <a:gd name="T38" fmla="*/ 668 w 1276"/>
                <a:gd name="T39" fmla="*/ 534 h 1423"/>
                <a:gd name="T40" fmla="*/ 661 w 1276"/>
                <a:gd name="T41" fmla="*/ 515 h 1423"/>
                <a:gd name="T42" fmla="*/ 646 w 1276"/>
                <a:gd name="T43" fmla="*/ 502 h 1423"/>
                <a:gd name="T44" fmla="*/ 625 w 1276"/>
                <a:gd name="T45" fmla="*/ 490 h 1423"/>
                <a:gd name="T46" fmla="*/ 617 w 1276"/>
                <a:gd name="T47" fmla="*/ 471 h 1423"/>
                <a:gd name="T48" fmla="*/ 600 w 1276"/>
                <a:gd name="T49" fmla="*/ 456 h 1423"/>
                <a:gd name="T50" fmla="*/ 559 w 1276"/>
                <a:gd name="T51" fmla="*/ 444 h 1423"/>
                <a:gd name="T52" fmla="*/ 482 w 1276"/>
                <a:gd name="T53" fmla="*/ 449 h 1423"/>
                <a:gd name="T54" fmla="*/ 460 w 1276"/>
                <a:gd name="T55" fmla="*/ 471 h 1423"/>
                <a:gd name="T56" fmla="*/ 436 w 1276"/>
                <a:gd name="T57" fmla="*/ 493 h 1423"/>
                <a:gd name="T58" fmla="*/ 411 w 1276"/>
                <a:gd name="T59" fmla="*/ 512 h 1423"/>
                <a:gd name="T60" fmla="*/ 385 w 1276"/>
                <a:gd name="T61" fmla="*/ 534 h 1423"/>
                <a:gd name="T62" fmla="*/ 382 w 1276"/>
                <a:gd name="T63" fmla="*/ 536 h 1423"/>
                <a:gd name="T64" fmla="*/ 322 w 1276"/>
                <a:gd name="T65" fmla="*/ 328 h 1423"/>
                <a:gd name="T66" fmla="*/ 264 w 1276"/>
                <a:gd name="T67" fmla="*/ 274 h 1423"/>
                <a:gd name="T68" fmla="*/ 201 w 1276"/>
                <a:gd name="T69" fmla="*/ 233 h 1423"/>
                <a:gd name="T70" fmla="*/ 179 w 1276"/>
                <a:gd name="T71" fmla="*/ 328 h 1423"/>
                <a:gd name="T72" fmla="*/ 181 w 1276"/>
                <a:gd name="T73" fmla="*/ 255 h 1423"/>
                <a:gd name="T74" fmla="*/ 179 w 1276"/>
                <a:gd name="T75" fmla="*/ 252 h 1423"/>
                <a:gd name="T76" fmla="*/ 181 w 1276"/>
                <a:gd name="T77" fmla="*/ 213 h 1423"/>
                <a:gd name="T78" fmla="*/ 179 w 1276"/>
                <a:gd name="T79" fmla="*/ 213 h 1423"/>
                <a:gd name="T80" fmla="*/ 181 w 1276"/>
                <a:gd name="T81" fmla="*/ 174 h 1423"/>
                <a:gd name="T82" fmla="*/ 179 w 1276"/>
                <a:gd name="T83" fmla="*/ 172 h 1423"/>
                <a:gd name="T84" fmla="*/ 116 w 1276"/>
                <a:gd name="T85" fmla="*/ 109 h 1423"/>
                <a:gd name="T86" fmla="*/ 29 w 1276"/>
                <a:gd name="T87" fmla="*/ 104 h 1423"/>
                <a:gd name="T88" fmla="*/ 29 w 1276"/>
                <a:gd name="T89" fmla="*/ 31 h 1423"/>
                <a:gd name="T90" fmla="*/ 29 w 1276"/>
                <a:gd name="T91" fmla="*/ 9 h 1423"/>
                <a:gd name="T92" fmla="*/ 29 w 1276"/>
                <a:gd name="T93" fmla="*/ 0 h 1423"/>
                <a:gd name="T94" fmla="*/ 0 w 1276"/>
                <a:gd name="T95" fmla="*/ 1423 h 1423"/>
                <a:gd name="T96" fmla="*/ 1276 w 1276"/>
                <a:gd name="T97" fmla="*/ 534 h 1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76" h="1423">
                  <a:moveTo>
                    <a:pt x="1276" y="534"/>
                  </a:moveTo>
                  <a:lnTo>
                    <a:pt x="1242" y="529"/>
                  </a:lnTo>
                  <a:lnTo>
                    <a:pt x="1223" y="532"/>
                  </a:lnTo>
                  <a:lnTo>
                    <a:pt x="1225" y="527"/>
                  </a:lnTo>
                  <a:lnTo>
                    <a:pt x="1196" y="524"/>
                  </a:lnTo>
                  <a:lnTo>
                    <a:pt x="1196" y="505"/>
                  </a:lnTo>
                  <a:lnTo>
                    <a:pt x="1172" y="502"/>
                  </a:lnTo>
                  <a:lnTo>
                    <a:pt x="1172" y="483"/>
                  </a:lnTo>
                  <a:lnTo>
                    <a:pt x="1148" y="481"/>
                  </a:lnTo>
                  <a:lnTo>
                    <a:pt x="1148" y="461"/>
                  </a:lnTo>
                  <a:lnTo>
                    <a:pt x="1123" y="459"/>
                  </a:lnTo>
                  <a:lnTo>
                    <a:pt x="1126" y="439"/>
                  </a:lnTo>
                  <a:lnTo>
                    <a:pt x="1094" y="434"/>
                  </a:lnTo>
                  <a:lnTo>
                    <a:pt x="1043" y="434"/>
                  </a:lnTo>
                  <a:lnTo>
                    <a:pt x="1007" y="439"/>
                  </a:lnTo>
                  <a:lnTo>
                    <a:pt x="1005" y="447"/>
                  </a:lnTo>
                  <a:lnTo>
                    <a:pt x="1005" y="459"/>
                  </a:lnTo>
                  <a:lnTo>
                    <a:pt x="985" y="461"/>
                  </a:lnTo>
                  <a:lnTo>
                    <a:pt x="983" y="471"/>
                  </a:lnTo>
                  <a:lnTo>
                    <a:pt x="981" y="481"/>
                  </a:lnTo>
                  <a:lnTo>
                    <a:pt x="964" y="483"/>
                  </a:lnTo>
                  <a:lnTo>
                    <a:pt x="959" y="495"/>
                  </a:lnTo>
                  <a:lnTo>
                    <a:pt x="959" y="502"/>
                  </a:lnTo>
                  <a:lnTo>
                    <a:pt x="939" y="505"/>
                  </a:lnTo>
                  <a:lnTo>
                    <a:pt x="937" y="517"/>
                  </a:lnTo>
                  <a:lnTo>
                    <a:pt x="937" y="524"/>
                  </a:lnTo>
                  <a:lnTo>
                    <a:pt x="915" y="527"/>
                  </a:lnTo>
                  <a:lnTo>
                    <a:pt x="913" y="529"/>
                  </a:lnTo>
                  <a:lnTo>
                    <a:pt x="893" y="527"/>
                  </a:lnTo>
                  <a:lnTo>
                    <a:pt x="840" y="534"/>
                  </a:lnTo>
                  <a:lnTo>
                    <a:pt x="840" y="595"/>
                  </a:lnTo>
                  <a:lnTo>
                    <a:pt x="840" y="595"/>
                  </a:lnTo>
                  <a:lnTo>
                    <a:pt x="840" y="876"/>
                  </a:lnTo>
                  <a:lnTo>
                    <a:pt x="765" y="876"/>
                  </a:lnTo>
                  <a:lnTo>
                    <a:pt x="763" y="600"/>
                  </a:lnTo>
                  <a:lnTo>
                    <a:pt x="763" y="544"/>
                  </a:lnTo>
                  <a:lnTo>
                    <a:pt x="707" y="536"/>
                  </a:lnTo>
                  <a:lnTo>
                    <a:pt x="690" y="539"/>
                  </a:lnTo>
                  <a:lnTo>
                    <a:pt x="688" y="536"/>
                  </a:lnTo>
                  <a:lnTo>
                    <a:pt x="668" y="534"/>
                  </a:lnTo>
                  <a:lnTo>
                    <a:pt x="668" y="527"/>
                  </a:lnTo>
                  <a:lnTo>
                    <a:pt x="661" y="515"/>
                  </a:lnTo>
                  <a:lnTo>
                    <a:pt x="646" y="512"/>
                  </a:lnTo>
                  <a:lnTo>
                    <a:pt x="646" y="502"/>
                  </a:lnTo>
                  <a:lnTo>
                    <a:pt x="639" y="493"/>
                  </a:lnTo>
                  <a:lnTo>
                    <a:pt x="625" y="490"/>
                  </a:lnTo>
                  <a:lnTo>
                    <a:pt x="625" y="481"/>
                  </a:lnTo>
                  <a:lnTo>
                    <a:pt x="617" y="471"/>
                  </a:lnTo>
                  <a:lnTo>
                    <a:pt x="603" y="468"/>
                  </a:lnTo>
                  <a:lnTo>
                    <a:pt x="600" y="456"/>
                  </a:lnTo>
                  <a:lnTo>
                    <a:pt x="598" y="449"/>
                  </a:lnTo>
                  <a:lnTo>
                    <a:pt x="559" y="444"/>
                  </a:lnTo>
                  <a:lnTo>
                    <a:pt x="511" y="444"/>
                  </a:lnTo>
                  <a:lnTo>
                    <a:pt x="482" y="449"/>
                  </a:lnTo>
                  <a:lnTo>
                    <a:pt x="482" y="466"/>
                  </a:lnTo>
                  <a:lnTo>
                    <a:pt x="460" y="471"/>
                  </a:lnTo>
                  <a:lnTo>
                    <a:pt x="460" y="488"/>
                  </a:lnTo>
                  <a:lnTo>
                    <a:pt x="436" y="493"/>
                  </a:lnTo>
                  <a:lnTo>
                    <a:pt x="436" y="510"/>
                  </a:lnTo>
                  <a:lnTo>
                    <a:pt x="411" y="512"/>
                  </a:lnTo>
                  <a:lnTo>
                    <a:pt x="411" y="532"/>
                  </a:lnTo>
                  <a:lnTo>
                    <a:pt x="385" y="534"/>
                  </a:lnTo>
                  <a:lnTo>
                    <a:pt x="385" y="536"/>
                  </a:lnTo>
                  <a:lnTo>
                    <a:pt x="382" y="536"/>
                  </a:lnTo>
                  <a:lnTo>
                    <a:pt x="382" y="328"/>
                  </a:lnTo>
                  <a:lnTo>
                    <a:pt x="322" y="328"/>
                  </a:lnTo>
                  <a:lnTo>
                    <a:pt x="322" y="274"/>
                  </a:lnTo>
                  <a:lnTo>
                    <a:pt x="264" y="274"/>
                  </a:lnTo>
                  <a:lnTo>
                    <a:pt x="264" y="233"/>
                  </a:lnTo>
                  <a:lnTo>
                    <a:pt x="201" y="233"/>
                  </a:lnTo>
                  <a:lnTo>
                    <a:pt x="201" y="328"/>
                  </a:lnTo>
                  <a:lnTo>
                    <a:pt x="179" y="328"/>
                  </a:lnTo>
                  <a:lnTo>
                    <a:pt x="179" y="257"/>
                  </a:lnTo>
                  <a:lnTo>
                    <a:pt x="181" y="255"/>
                  </a:lnTo>
                  <a:lnTo>
                    <a:pt x="181" y="252"/>
                  </a:lnTo>
                  <a:lnTo>
                    <a:pt x="179" y="252"/>
                  </a:lnTo>
                  <a:lnTo>
                    <a:pt x="179" y="218"/>
                  </a:lnTo>
                  <a:lnTo>
                    <a:pt x="181" y="213"/>
                  </a:lnTo>
                  <a:lnTo>
                    <a:pt x="181" y="213"/>
                  </a:lnTo>
                  <a:lnTo>
                    <a:pt x="179" y="213"/>
                  </a:lnTo>
                  <a:lnTo>
                    <a:pt x="179" y="177"/>
                  </a:lnTo>
                  <a:lnTo>
                    <a:pt x="181" y="174"/>
                  </a:lnTo>
                  <a:lnTo>
                    <a:pt x="181" y="172"/>
                  </a:lnTo>
                  <a:lnTo>
                    <a:pt x="179" y="172"/>
                  </a:lnTo>
                  <a:lnTo>
                    <a:pt x="179" y="114"/>
                  </a:lnTo>
                  <a:lnTo>
                    <a:pt x="116" y="109"/>
                  </a:lnTo>
                  <a:lnTo>
                    <a:pt x="43" y="104"/>
                  </a:lnTo>
                  <a:lnTo>
                    <a:pt x="29" y="104"/>
                  </a:lnTo>
                  <a:lnTo>
                    <a:pt x="29" y="51"/>
                  </a:lnTo>
                  <a:lnTo>
                    <a:pt x="29" y="31"/>
                  </a:lnTo>
                  <a:lnTo>
                    <a:pt x="29" y="26"/>
                  </a:lnTo>
                  <a:lnTo>
                    <a:pt x="29" y="9"/>
                  </a:lnTo>
                  <a:lnTo>
                    <a:pt x="29" y="4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423"/>
                  </a:lnTo>
                  <a:lnTo>
                    <a:pt x="1276" y="1423"/>
                  </a:lnTo>
                  <a:lnTo>
                    <a:pt x="1276" y="534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 dirty="0"/>
            </a:p>
          </p:txBody>
        </p:sp>
        <p:sp>
          <p:nvSpPr>
            <p:cNvPr id="10" name="Freeform 17"/>
            <p:cNvSpPr>
              <a:spLocks/>
            </p:cNvSpPr>
            <p:nvPr/>
          </p:nvSpPr>
          <p:spPr bwMode="auto">
            <a:xfrm>
              <a:off x="2035441" y="2632991"/>
              <a:ext cx="2035444" cy="2744114"/>
            </a:xfrm>
            <a:custGeom>
              <a:avLst/>
              <a:gdLst>
                <a:gd name="T0" fmla="*/ 1281 w 1281"/>
                <a:gd name="T1" fmla="*/ 1727 h 1727"/>
                <a:gd name="T2" fmla="*/ 1194 w 1281"/>
                <a:gd name="T3" fmla="*/ 304 h 1727"/>
                <a:gd name="T4" fmla="*/ 1194 w 1281"/>
                <a:gd name="T5" fmla="*/ 284 h 1727"/>
                <a:gd name="T6" fmla="*/ 1194 w 1281"/>
                <a:gd name="T7" fmla="*/ 265 h 1727"/>
                <a:gd name="T8" fmla="*/ 1080 w 1281"/>
                <a:gd name="T9" fmla="*/ 126 h 1727"/>
                <a:gd name="T10" fmla="*/ 1073 w 1281"/>
                <a:gd name="T11" fmla="*/ 80 h 1727"/>
                <a:gd name="T12" fmla="*/ 1063 w 1281"/>
                <a:gd name="T13" fmla="*/ 92 h 1727"/>
                <a:gd name="T14" fmla="*/ 1063 w 1281"/>
                <a:gd name="T15" fmla="*/ 12 h 1727"/>
                <a:gd name="T16" fmla="*/ 1061 w 1281"/>
                <a:gd name="T17" fmla="*/ 0 h 1727"/>
                <a:gd name="T18" fmla="*/ 1053 w 1281"/>
                <a:gd name="T19" fmla="*/ 92 h 1727"/>
                <a:gd name="T20" fmla="*/ 1053 w 1281"/>
                <a:gd name="T21" fmla="*/ 12 h 1727"/>
                <a:gd name="T22" fmla="*/ 1048 w 1281"/>
                <a:gd name="T23" fmla="*/ 0 h 1727"/>
                <a:gd name="T24" fmla="*/ 1041 w 1281"/>
                <a:gd name="T25" fmla="*/ 92 h 1727"/>
                <a:gd name="T26" fmla="*/ 1041 w 1281"/>
                <a:gd name="T27" fmla="*/ 12 h 1727"/>
                <a:gd name="T28" fmla="*/ 1039 w 1281"/>
                <a:gd name="T29" fmla="*/ 0 h 1727"/>
                <a:gd name="T30" fmla="*/ 1031 w 1281"/>
                <a:gd name="T31" fmla="*/ 92 h 1727"/>
                <a:gd name="T32" fmla="*/ 1031 w 1281"/>
                <a:gd name="T33" fmla="*/ 12 h 1727"/>
                <a:gd name="T34" fmla="*/ 1027 w 1281"/>
                <a:gd name="T35" fmla="*/ 0 h 1727"/>
                <a:gd name="T36" fmla="*/ 1019 w 1281"/>
                <a:gd name="T37" fmla="*/ 92 h 1727"/>
                <a:gd name="T38" fmla="*/ 1019 w 1281"/>
                <a:gd name="T39" fmla="*/ 12 h 1727"/>
                <a:gd name="T40" fmla="*/ 1017 w 1281"/>
                <a:gd name="T41" fmla="*/ 0 h 1727"/>
                <a:gd name="T42" fmla="*/ 1010 w 1281"/>
                <a:gd name="T43" fmla="*/ 92 h 1727"/>
                <a:gd name="T44" fmla="*/ 1000 w 1281"/>
                <a:gd name="T45" fmla="*/ 80 h 1727"/>
                <a:gd name="T46" fmla="*/ 1000 w 1281"/>
                <a:gd name="T47" fmla="*/ 257 h 1727"/>
                <a:gd name="T48" fmla="*/ 1000 w 1281"/>
                <a:gd name="T49" fmla="*/ 282 h 1727"/>
                <a:gd name="T50" fmla="*/ 971 w 1281"/>
                <a:gd name="T51" fmla="*/ 304 h 1727"/>
                <a:gd name="T52" fmla="*/ 971 w 1281"/>
                <a:gd name="T53" fmla="*/ 313 h 1727"/>
                <a:gd name="T54" fmla="*/ 971 w 1281"/>
                <a:gd name="T55" fmla="*/ 335 h 1727"/>
                <a:gd name="T56" fmla="*/ 971 w 1281"/>
                <a:gd name="T57" fmla="*/ 403 h 1727"/>
                <a:gd name="T58" fmla="*/ 968 w 1281"/>
                <a:gd name="T59" fmla="*/ 413 h 1727"/>
                <a:gd name="T60" fmla="*/ 932 w 1281"/>
                <a:gd name="T61" fmla="*/ 738 h 1727"/>
                <a:gd name="T62" fmla="*/ 814 w 1281"/>
                <a:gd name="T63" fmla="*/ 515 h 1727"/>
                <a:gd name="T64" fmla="*/ 746 w 1281"/>
                <a:gd name="T65" fmla="*/ 386 h 1727"/>
                <a:gd name="T66" fmla="*/ 719 w 1281"/>
                <a:gd name="T67" fmla="*/ 515 h 1727"/>
                <a:gd name="T68" fmla="*/ 608 w 1281"/>
                <a:gd name="T69" fmla="*/ 386 h 1727"/>
                <a:gd name="T70" fmla="*/ 557 w 1281"/>
                <a:gd name="T71" fmla="*/ 515 h 1727"/>
                <a:gd name="T72" fmla="*/ 513 w 1281"/>
                <a:gd name="T73" fmla="*/ 1195 h 1727"/>
                <a:gd name="T74" fmla="*/ 458 w 1281"/>
                <a:gd name="T75" fmla="*/ 1200 h 1727"/>
                <a:gd name="T76" fmla="*/ 431 w 1281"/>
                <a:gd name="T77" fmla="*/ 1202 h 1727"/>
                <a:gd name="T78" fmla="*/ 412 w 1281"/>
                <a:gd name="T79" fmla="*/ 1180 h 1727"/>
                <a:gd name="T80" fmla="*/ 370 w 1281"/>
                <a:gd name="T81" fmla="*/ 1207 h 1727"/>
                <a:gd name="T82" fmla="*/ 370 w 1281"/>
                <a:gd name="T83" fmla="*/ 1210 h 1727"/>
                <a:gd name="T84" fmla="*/ 370 w 1281"/>
                <a:gd name="T85" fmla="*/ 1200 h 1727"/>
                <a:gd name="T86" fmla="*/ 322 w 1281"/>
                <a:gd name="T87" fmla="*/ 1188 h 1727"/>
                <a:gd name="T88" fmla="*/ 312 w 1281"/>
                <a:gd name="T89" fmla="*/ 1202 h 1727"/>
                <a:gd name="T90" fmla="*/ 269 w 1281"/>
                <a:gd name="T91" fmla="*/ 1197 h 1727"/>
                <a:gd name="T92" fmla="*/ 140 w 1281"/>
                <a:gd name="T93" fmla="*/ 1193 h 1727"/>
                <a:gd name="T94" fmla="*/ 0 w 1281"/>
                <a:gd name="T95" fmla="*/ 1210 h 1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81" h="1727">
                  <a:moveTo>
                    <a:pt x="0" y="1727"/>
                  </a:moveTo>
                  <a:lnTo>
                    <a:pt x="1281" y="1727"/>
                  </a:lnTo>
                  <a:lnTo>
                    <a:pt x="1281" y="304"/>
                  </a:lnTo>
                  <a:lnTo>
                    <a:pt x="1194" y="304"/>
                  </a:lnTo>
                  <a:lnTo>
                    <a:pt x="1194" y="291"/>
                  </a:lnTo>
                  <a:lnTo>
                    <a:pt x="1194" y="284"/>
                  </a:lnTo>
                  <a:lnTo>
                    <a:pt x="1194" y="267"/>
                  </a:lnTo>
                  <a:lnTo>
                    <a:pt x="1194" y="265"/>
                  </a:lnTo>
                  <a:lnTo>
                    <a:pt x="1080" y="265"/>
                  </a:lnTo>
                  <a:lnTo>
                    <a:pt x="1080" y="126"/>
                  </a:lnTo>
                  <a:lnTo>
                    <a:pt x="1080" y="80"/>
                  </a:lnTo>
                  <a:lnTo>
                    <a:pt x="1073" y="80"/>
                  </a:lnTo>
                  <a:lnTo>
                    <a:pt x="1073" y="92"/>
                  </a:lnTo>
                  <a:lnTo>
                    <a:pt x="1063" y="92"/>
                  </a:lnTo>
                  <a:lnTo>
                    <a:pt x="1063" y="12"/>
                  </a:lnTo>
                  <a:lnTo>
                    <a:pt x="1063" y="12"/>
                  </a:lnTo>
                  <a:lnTo>
                    <a:pt x="1063" y="0"/>
                  </a:lnTo>
                  <a:lnTo>
                    <a:pt x="1061" y="0"/>
                  </a:lnTo>
                  <a:lnTo>
                    <a:pt x="1061" y="92"/>
                  </a:lnTo>
                  <a:lnTo>
                    <a:pt x="1053" y="92"/>
                  </a:lnTo>
                  <a:lnTo>
                    <a:pt x="1053" y="12"/>
                  </a:lnTo>
                  <a:lnTo>
                    <a:pt x="1053" y="12"/>
                  </a:lnTo>
                  <a:lnTo>
                    <a:pt x="1053" y="0"/>
                  </a:lnTo>
                  <a:lnTo>
                    <a:pt x="1048" y="0"/>
                  </a:lnTo>
                  <a:lnTo>
                    <a:pt x="1048" y="92"/>
                  </a:lnTo>
                  <a:lnTo>
                    <a:pt x="1041" y="92"/>
                  </a:lnTo>
                  <a:lnTo>
                    <a:pt x="1041" y="12"/>
                  </a:lnTo>
                  <a:lnTo>
                    <a:pt x="1041" y="12"/>
                  </a:lnTo>
                  <a:lnTo>
                    <a:pt x="1041" y="0"/>
                  </a:lnTo>
                  <a:lnTo>
                    <a:pt x="1039" y="0"/>
                  </a:lnTo>
                  <a:lnTo>
                    <a:pt x="1039" y="92"/>
                  </a:lnTo>
                  <a:lnTo>
                    <a:pt x="1031" y="92"/>
                  </a:lnTo>
                  <a:lnTo>
                    <a:pt x="1031" y="12"/>
                  </a:lnTo>
                  <a:lnTo>
                    <a:pt x="1031" y="12"/>
                  </a:lnTo>
                  <a:lnTo>
                    <a:pt x="1029" y="0"/>
                  </a:lnTo>
                  <a:lnTo>
                    <a:pt x="1027" y="0"/>
                  </a:lnTo>
                  <a:lnTo>
                    <a:pt x="1027" y="92"/>
                  </a:lnTo>
                  <a:lnTo>
                    <a:pt x="1019" y="92"/>
                  </a:lnTo>
                  <a:lnTo>
                    <a:pt x="1019" y="12"/>
                  </a:lnTo>
                  <a:lnTo>
                    <a:pt x="1019" y="12"/>
                  </a:lnTo>
                  <a:lnTo>
                    <a:pt x="1019" y="0"/>
                  </a:lnTo>
                  <a:lnTo>
                    <a:pt x="1017" y="0"/>
                  </a:lnTo>
                  <a:lnTo>
                    <a:pt x="1017" y="92"/>
                  </a:lnTo>
                  <a:lnTo>
                    <a:pt x="1010" y="92"/>
                  </a:lnTo>
                  <a:lnTo>
                    <a:pt x="1007" y="80"/>
                  </a:lnTo>
                  <a:lnTo>
                    <a:pt x="1000" y="80"/>
                  </a:lnTo>
                  <a:lnTo>
                    <a:pt x="1000" y="253"/>
                  </a:lnTo>
                  <a:lnTo>
                    <a:pt x="1000" y="257"/>
                  </a:lnTo>
                  <a:lnTo>
                    <a:pt x="1000" y="274"/>
                  </a:lnTo>
                  <a:lnTo>
                    <a:pt x="1000" y="282"/>
                  </a:lnTo>
                  <a:lnTo>
                    <a:pt x="1000" y="304"/>
                  </a:lnTo>
                  <a:lnTo>
                    <a:pt x="971" y="304"/>
                  </a:lnTo>
                  <a:lnTo>
                    <a:pt x="971" y="308"/>
                  </a:lnTo>
                  <a:lnTo>
                    <a:pt x="971" y="313"/>
                  </a:lnTo>
                  <a:lnTo>
                    <a:pt x="971" y="333"/>
                  </a:lnTo>
                  <a:lnTo>
                    <a:pt x="971" y="335"/>
                  </a:lnTo>
                  <a:lnTo>
                    <a:pt x="971" y="355"/>
                  </a:lnTo>
                  <a:lnTo>
                    <a:pt x="971" y="403"/>
                  </a:lnTo>
                  <a:lnTo>
                    <a:pt x="968" y="403"/>
                  </a:lnTo>
                  <a:lnTo>
                    <a:pt x="968" y="413"/>
                  </a:lnTo>
                  <a:lnTo>
                    <a:pt x="932" y="413"/>
                  </a:lnTo>
                  <a:lnTo>
                    <a:pt x="932" y="738"/>
                  </a:lnTo>
                  <a:lnTo>
                    <a:pt x="814" y="738"/>
                  </a:lnTo>
                  <a:lnTo>
                    <a:pt x="814" y="515"/>
                  </a:lnTo>
                  <a:lnTo>
                    <a:pt x="746" y="515"/>
                  </a:lnTo>
                  <a:lnTo>
                    <a:pt x="746" y="386"/>
                  </a:lnTo>
                  <a:lnTo>
                    <a:pt x="719" y="386"/>
                  </a:lnTo>
                  <a:lnTo>
                    <a:pt x="719" y="515"/>
                  </a:lnTo>
                  <a:lnTo>
                    <a:pt x="608" y="515"/>
                  </a:lnTo>
                  <a:lnTo>
                    <a:pt x="608" y="386"/>
                  </a:lnTo>
                  <a:lnTo>
                    <a:pt x="557" y="386"/>
                  </a:lnTo>
                  <a:lnTo>
                    <a:pt x="557" y="515"/>
                  </a:lnTo>
                  <a:lnTo>
                    <a:pt x="513" y="515"/>
                  </a:lnTo>
                  <a:lnTo>
                    <a:pt x="513" y="1195"/>
                  </a:lnTo>
                  <a:lnTo>
                    <a:pt x="475" y="1197"/>
                  </a:lnTo>
                  <a:lnTo>
                    <a:pt x="458" y="1200"/>
                  </a:lnTo>
                  <a:lnTo>
                    <a:pt x="433" y="1202"/>
                  </a:lnTo>
                  <a:lnTo>
                    <a:pt x="431" y="1202"/>
                  </a:lnTo>
                  <a:lnTo>
                    <a:pt x="421" y="1188"/>
                  </a:lnTo>
                  <a:lnTo>
                    <a:pt x="412" y="1180"/>
                  </a:lnTo>
                  <a:lnTo>
                    <a:pt x="373" y="1200"/>
                  </a:lnTo>
                  <a:lnTo>
                    <a:pt x="370" y="1207"/>
                  </a:lnTo>
                  <a:lnTo>
                    <a:pt x="370" y="1210"/>
                  </a:lnTo>
                  <a:lnTo>
                    <a:pt x="370" y="1210"/>
                  </a:lnTo>
                  <a:lnTo>
                    <a:pt x="370" y="1207"/>
                  </a:lnTo>
                  <a:lnTo>
                    <a:pt x="370" y="1200"/>
                  </a:lnTo>
                  <a:lnTo>
                    <a:pt x="332" y="1180"/>
                  </a:lnTo>
                  <a:lnTo>
                    <a:pt x="322" y="1188"/>
                  </a:lnTo>
                  <a:lnTo>
                    <a:pt x="312" y="1202"/>
                  </a:lnTo>
                  <a:lnTo>
                    <a:pt x="312" y="1202"/>
                  </a:lnTo>
                  <a:lnTo>
                    <a:pt x="288" y="1200"/>
                  </a:lnTo>
                  <a:lnTo>
                    <a:pt x="269" y="1197"/>
                  </a:lnTo>
                  <a:lnTo>
                    <a:pt x="160" y="1193"/>
                  </a:lnTo>
                  <a:lnTo>
                    <a:pt x="140" y="1193"/>
                  </a:lnTo>
                  <a:lnTo>
                    <a:pt x="22" y="1205"/>
                  </a:lnTo>
                  <a:lnTo>
                    <a:pt x="0" y="1210"/>
                  </a:lnTo>
                  <a:lnTo>
                    <a:pt x="0" y="1727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1" name="Freeform 18"/>
            <p:cNvSpPr>
              <a:spLocks noEditPoints="1"/>
            </p:cNvSpPr>
            <p:nvPr/>
          </p:nvSpPr>
          <p:spPr bwMode="auto">
            <a:xfrm>
              <a:off x="3175" y="2721972"/>
              <a:ext cx="2032266" cy="2655133"/>
            </a:xfrm>
            <a:custGeom>
              <a:avLst/>
              <a:gdLst>
                <a:gd name="T0" fmla="*/ 933 w 1279"/>
                <a:gd name="T1" fmla="*/ 988 h 1671"/>
                <a:gd name="T2" fmla="*/ 712 w 1279"/>
                <a:gd name="T3" fmla="*/ 933 h 1671"/>
                <a:gd name="T4" fmla="*/ 577 w 1279"/>
                <a:gd name="T5" fmla="*/ 1207 h 1671"/>
                <a:gd name="T6" fmla="*/ 303 w 1279"/>
                <a:gd name="T7" fmla="*/ 1336 h 1671"/>
                <a:gd name="T8" fmla="*/ 230 w 1279"/>
                <a:gd name="T9" fmla="*/ 517 h 1671"/>
                <a:gd name="T10" fmla="*/ 194 w 1279"/>
                <a:gd name="T11" fmla="*/ 505 h 1671"/>
                <a:gd name="T12" fmla="*/ 240 w 1279"/>
                <a:gd name="T13" fmla="*/ 498 h 1671"/>
                <a:gd name="T14" fmla="*/ 211 w 1279"/>
                <a:gd name="T15" fmla="*/ 486 h 1671"/>
                <a:gd name="T16" fmla="*/ 194 w 1279"/>
                <a:gd name="T17" fmla="*/ 481 h 1671"/>
                <a:gd name="T18" fmla="*/ 192 w 1279"/>
                <a:gd name="T19" fmla="*/ 432 h 1671"/>
                <a:gd name="T20" fmla="*/ 182 w 1279"/>
                <a:gd name="T21" fmla="*/ 427 h 1671"/>
                <a:gd name="T22" fmla="*/ 204 w 1279"/>
                <a:gd name="T23" fmla="*/ 425 h 1671"/>
                <a:gd name="T24" fmla="*/ 218 w 1279"/>
                <a:gd name="T25" fmla="*/ 425 h 1671"/>
                <a:gd name="T26" fmla="*/ 233 w 1279"/>
                <a:gd name="T27" fmla="*/ 418 h 1671"/>
                <a:gd name="T28" fmla="*/ 235 w 1279"/>
                <a:gd name="T29" fmla="*/ 410 h 1671"/>
                <a:gd name="T30" fmla="*/ 189 w 1279"/>
                <a:gd name="T31" fmla="*/ 398 h 1671"/>
                <a:gd name="T32" fmla="*/ 172 w 1279"/>
                <a:gd name="T33" fmla="*/ 379 h 1671"/>
                <a:gd name="T34" fmla="*/ 168 w 1279"/>
                <a:gd name="T35" fmla="*/ 245 h 1671"/>
                <a:gd name="T36" fmla="*/ 163 w 1279"/>
                <a:gd name="T37" fmla="*/ 146 h 1671"/>
                <a:gd name="T38" fmla="*/ 158 w 1279"/>
                <a:gd name="T39" fmla="*/ 63 h 1671"/>
                <a:gd name="T40" fmla="*/ 155 w 1279"/>
                <a:gd name="T41" fmla="*/ 0 h 1671"/>
                <a:gd name="T42" fmla="*/ 153 w 1279"/>
                <a:gd name="T43" fmla="*/ 0 h 1671"/>
                <a:gd name="T44" fmla="*/ 151 w 1279"/>
                <a:gd name="T45" fmla="*/ 65 h 1671"/>
                <a:gd name="T46" fmla="*/ 148 w 1279"/>
                <a:gd name="T47" fmla="*/ 146 h 1671"/>
                <a:gd name="T48" fmla="*/ 146 w 1279"/>
                <a:gd name="T49" fmla="*/ 374 h 1671"/>
                <a:gd name="T50" fmla="*/ 138 w 1279"/>
                <a:gd name="T51" fmla="*/ 386 h 1671"/>
                <a:gd name="T52" fmla="*/ 117 w 1279"/>
                <a:gd name="T53" fmla="*/ 401 h 1671"/>
                <a:gd name="T54" fmla="*/ 80 w 1279"/>
                <a:gd name="T55" fmla="*/ 418 h 1671"/>
                <a:gd name="T56" fmla="*/ 95 w 1279"/>
                <a:gd name="T57" fmla="*/ 425 h 1671"/>
                <a:gd name="T58" fmla="*/ 112 w 1279"/>
                <a:gd name="T59" fmla="*/ 427 h 1671"/>
                <a:gd name="T60" fmla="*/ 129 w 1279"/>
                <a:gd name="T61" fmla="*/ 427 h 1671"/>
                <a:gd name="T62" fmla="*/ 119 w 1279"/>
                <a:gd name="T63" fmla="*/ 439 h 1671"/>
                <a:gd name="T64" fmla="*/ 121 w 1279"/>
                <a:gd name="T65" fmla="*/ 481 h 1671"/>
                <a:gd name="T66" fmla="*/ 100 w 1279"/>
                <a:gd name="T67" fmla="*/ 486 h 1671"/>
                <a:gd name="T68" fmla="*/ 75 w 1279"/>
                <a:gd name="T69" fmla="*/ 498 h 1671"/>
                <a:gd name="T70" fmla="*/ 121 w 1279"/>
                <a:gd name="T71" fmla="*/ 507 h 1671"/>
                <a:gd name="T72" fmla="*/ 85 w 1279"/>
                <a:gd name="T73" fmla="*/ 520 h 1671"/>
                <a:gd name="T74" fmla="*/ 27 w 1279"/>
                <a:gd name="T75" fmla="*/ 1333 h 1671"/>
                <a:gd name="T76" fmla="*/ 126 w 1279"/>
                <a:gd name="T77" fmla="*/ 498 h 1671"/>
                <a:gd name="T78" fmla="*/ 121 w 1279"/>
                <a:gd name="T79" fmla="*/ 498 h 1671"/>
                <a:gd name="T80" fmla="*/ 121 w 1279"/>
                <a:gd name="T81" fmla="*/ 568 h 1671"/>
                <a:gd name="T82" fmla="*/ 119 w 1279"/>
                <a:gd name="T83" fmla="*/ 656 h 1671"/>
                <a:gd name="T84" fmla="*/ 138 w 1279"/>
                <a:gd name="T85" fmla="*/ 799 h 1671"/>
                <a:gd name="T86" fmla="*/ 124 w 1279"/>
                <a:gd name="T87" fmla="*/ 814 h 1671"/>
                <a:gd name="T88" fmla="*/ 119 w 1279"/>
                <a:gd name="T89" fmla="*/ 937 h 1671"/>
                <a:gd name="T90" fmla="*/ 141 w 1279"/>
                <a:gd name="T91" fmla="*/ 1071 h 1671"/>
                <a:gd name="T92" fmla="*/ 121 w 1279"/>
                <a:gd name="T93" fmla="*/ 1188 h 1671"/>
                <a:gd name="T94" fmla="*/ 129 w 1279"/>
                <a:gd name="T95" fmla="*/ 1185 h 1671"/>
                <a:gd name="T96" fmla="*/ 182 w 1279"/>
                <a:gd name="T97" fmla="*/ 656 h 1671"/>
                <a:gd name="T98" fmla="*/ 189 w 1279"/>
                <a:gd name="T99" fmla="*/ 799 h 1671"/>
                <a:gd name="T100" fmla="*/ 199 w 1279"/>
                <a:gd name="T101" fmla="*/ 937 h 1671"/>
                <a:gd name="T102" fmla="*/ 199 w 1279"/>
                <a:gd name="T103" fmla="*/ 957 h 1671"/>
                <a:gd name="T104" fmla="*/ 184 w 1279"/>
                <a:gd name="T105" fmla="*/ 1185 h 1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79" h="1671">
                  <a:moveTo>
                    <a:pt x="1279" y="1154"/>
                  </a:moveTo>
                  <a:lnTo>
                    <a:pt x="1182" y="1178"/>
                  </a:lnTo>
                  <a:lnTo>
                    <a:pt x="1100" y="1212"/>
                  </a:lnTo>
                  <a:lnTo>
                    <a:pt x="1063" y="1212"/>
                  </a:lnTo>
                  <a:lnTo>
                    <a:pt x="1063" y="988"/>
                  </a:lnTo>
                  <a:lnTo>
                    <a:pt x="933" y="988"/>
                  </a:lnTo>
                  <a:lnTo>
                    <a:pt x="933" y="933"/>
                  </a:lnTo>
                  <a:lnTo>
                    <a:pt x="894" y="933"/>
                  </a:lnTo>
                  <a:lnTo>
                    <a:pt x="894" y="877"/>
                  </a:lnTo>
                  <a:lnTo>
                    <a:pt x="783" y="877"/>
                  </a:lnTo>
                  <a:lnTo>
                    <a:pt x="783" y="933"/>
                  </a:lnTo>
                  <a:lnTo>
                    <a:pt x="712" y="933"/>
                  </a:lnTo>
                  <a:lnTo>
                    <a:pt x="712" y="988"/>
                  </a:lnTo>
                  <a:lnTo>
                    <a:pt x="671" y="988"/>
                  </a:lnTo>
                  <a:lnTo>
                    <a:pt x="671" y="1183"/>
                  </a:lnTo>
                  <a:lnTo>
                    <a:pt x="659" y="1180"/>
                  </a:lnTo>
                  <a:lnTo>
                    <a:pt x="618" y="1188"/>
                  </a:lnTo>
                  <a:lnTo>
                    <a:pt x="577" y="1207"/>
                  </a:lnTo>
                  <a:lnTo>
                    <a:pt x="543" y="1236"/>
                  </a:lnTo>
                  <a:lnTo>
                    <a:pt x="519" y="1275"/>
                  </a:lnTo>
                  <a:lnTo>
                    <a:pt x="506" y="1309"/>
                  </a:lnTo>
                  <a:lnTo>
                    <a:pt x="315" y="1309"/>
                  </a:lnTo>
                  <a:lnTo>
                    <a:pt x="303" y="1314"/>
                  </a:lnTo>
                  <a:lnTo>
                    <a:pt x="303" y="1336"/>
                  </a:lnTo>
                  <a:lnTo>
                    <a:pt x="247" y="1333"/>
                  </a:lnTo>
                  <a:lnTo>
                    <a:pt x="243" y="520"/>
                  </a:lnTo>
                  <a:lnTo>
                    <a:pt x="243" y="520"/>
                  </a:lnTo>
                  <a:lnTo>
                    <a:pt x="240" y="520"/>
                  </a:lnTo>
                  <a:lnTo>
                    <a:pt x="235" y="517"/>
                  </a:lnTo>
                  <a:lnTo>
                    <a:pt x="230" y="517"/>
                  </a:lnTo>
                  <a:lnTo>
                    <a:pt x="230" y="517"/>
                  </a:lnTo>
                  <a:lnTo>
                    <a:pt x="230" y="510"/>
                  </a:lnTo>
                  <a:lnTo>
                    <a:pt x="228" y="507"/>
                  </a:lnTo>
                  <a:lnTo>
                    <a:pt x="221" y="507"/>
                  </a:lnTo>
                  <a:lnTo>
                    <a:pt x="209" y="507"/>
                  </a:lnTo>
                  <a:lnTo>
                    <a:pt x="194" y="505"/>
                  </a:lnTo>
                  <a:lnTo>
                    <a:pt x="184" y="505"/>
                  </a:lnTo>
                  <a:lnTo>
                    <a:pt x="184" y="500"/>
                  </a:lnTo>
                  <a:lnTo>
                    <a:pt x="192" y="500"/>
                  </a:lnTo>
                  <a:lnTo>
                    <a:pt x="211" y="500"/>
                  </a:lnTo>
                  <a:lnTo>
                    <a:pt x="228" y="498"/>
                  </a:lnTo>
                  <a:lnTo>
                    <a:pt x="240" y="498"/>
                  </a:lnTo>
                  <a:lnTo>
                    <a:pt x="247" y="495"/>
                  </a:lnTo>
                  <a:lnTo>
                    <a:pt x="247" y="493"/>
                  </a:lnTo>
                  <a:lnTo>
                    <a:pt x="247" y="490"/>
                  </a:lnTo>
                  <a:lnTo>
                    <a:pt x="240" y="488"/>
                  </a:lnTo>
                  <a:lnTo>
                    <a:pt x="228" y="486"/>
                  </a:lnTo>
                  <a:lnTo>
                    <a:pt x="211" y="486"/>
                  </a:lnTo>
                  <a:lnTo>
                    <a:pt x="189" y="486"/>
                  </a:lnTo>
                  <a:lnTo>
                    <a:pt x="184" y="486"/>
                  </a:lnTo>
                  <a:lnTo>
                    <a:pt x="184" y="483"/>
                  </a:lnTo>
                  <a:lnTo>
                    <a:pt x="187" y="483"/>
                  </a:lnTo>
                  <a:lnTo>
                    <a:pt x="192" y="481"/>
                  </a:lnTo>
                  <a:lnTo>
                    <a:pt x="194" y="481"/>
                  </a:lnTo>
                  <a:lnTo>
                    <a:pt x="194" y="478"/>
                  </a:lnTo>
                  <a:lnTo>
                    <a:pt x="194" y="469"/>
                  </a:lnTo>
                  <a:lnTo>
                    <a:pt x="192" y="459"/>
                  </a:lnTo>
                  <a:lnTo>
                    <a:pt x="192" y="449"/>
                  </a:lnTo>
                  <a:lnTo>
                    <a:pt x="192" y="439"/>
                  </a:lnTo>
                  <a:lnTo>
                    <a:pt x="192" y="432"/>
                  </a:lnTo>
                  <a:lnTo>
                    <a:pt x="192" y="430"/>
                  </a:lnTo>
                  <a:lnTo>
                    <a:pt x="192" y="430"/>
                  </a:lnTo>
                  <a:lnTo>
                    <a:pt x="189" y="427"/>
                  </a:lnTo>
                  <a:lnTo>
                    <a:pt x="184" y="427"/>
                  </a:lnTo>
                  <a:lnTo>
                    <a:pt x="182" y="427"/>
                  </a:lnTo>
                  <a:lnTo>
                    <a:pt x="182" y="427"/>
                  </a:lnTo>
                  <a:lnTo>
                    <a:pt x="184" y="427"/>
                  </a:lnTo>
                  <a:lnTo>
                    <a:pt x="189" y="427"/>
                  </a:lnTo>
                  <a:lnTo>
                    <a:pt x="189" y="427"/>
                  </a:lnTo>
                  <a:lnTo>
                    <a:pt x="199" y="427"/>
                  </a:lnTo>
                  <a:lnTo>
                    <a:pt x="204" y="425"/>
                  </a:lnTo>
                  <a:lnTo>
                    <a:pt x="204" y="425"/>
                  </a:lnTo>
                  <a:lnTo>
                    <a:pt x="204" y="425"/>
                  </a:lnTo>
                  <a:lnTo>
                    <a:pt x="209" y="425"/>
                  </a:lnTo>
                  <a:lnTo>
                    <a:pt x="214" y="425"/>
                  </a:lnTo>
                  <a:lnTo>
                    <a:pt x="214" y="425"/>
                  </a:lnTo>
                  <a:lnTo>
                    <a:pt x="214" y="425"/>
                  </a:lnTo>
                  <a:lnTo>
                    <a:pt x="218" y="425"/>
                  </a:lnTo>
                  <a:lnTo>
                    <a:pt x="221" y="422"/>
                  </a:lnTo>
                  <a:lnTo>
                    <a:pt x="221" y="422"/>
                  </a:lnTo>
                  <a:lnTo>
                    <a:pt x="221" y="422"/>
                  </a:lnTo>
                  <a:lnTo>
                    <a:pt x="221" y="422"/>
                  </a:lnTo>
                  <a:lnTo>
                    <a:pt x="230" y="418"/>
                  </a:lnTo>
                  <a:lnTo>
                    <a:pt x="233" y="418"/>
                  </a:lnTo>
                  <a:lnTo>
                    <a:pt x="233" y="418"/>
                  </a:lnTo>
                  <a:lnTo>
                    <a:pt x="235" y="415"/>
                  </a:lnTo>
                  <a:lnTo>
                    <a:pt x="235" y="413"/>
                  </a:lnTo>
                  <a:lnTo>
                    <a:pt x="235" y="413"/>
                  </a:lnTo>
                  <a:lnTo>
                    <a:pt x="235" y="410"/>
                  </a:lnTo>
                  <a:lnTo>
                    <a:pt x="235" y="410"/>
                  </a:lnTo>
                  <a:lnTo>
                    <a:pt x="221" y="403"/>
                  </a:lnTo>
                  <a:lnTo>
                    <a:pt x="218" y="403"/>
                  </a:lnTo>
                  <a:lnTo>
                    <a:pt x="209" y="401"/>
                  </a:lnTo>
                  <a:lnTo>
                    <a:pt x="197" y="401"/>
                  </a:lnTo>
                  <a:lnTo>
                    <a:pt x="194" y="401"/>
                  </a:lnTo>
                  <a:lnTo>
                    <a:pt x="189" y="398"/>
                  </a:lnTo>
                  <a:lnTo>
                    <a:pt x="187" y="396"/>
                  </a:lnTo>
                  <a:lnTo>
                    <a:pt x="182" y="393"/>
                  </a:lnTo>
                  <a:lnTo>
                    <a:pt x="180" y="391"/>
                  </a:lnTo>
                  <a:lnTo>
                    <a:pt x="177" y="386"/>
                  </a:lnTo>
                  <a:lnTo>
                    <a:pt x="175" y="381"/>
                  </a:lnTo>
                  <a:lnTo>
                    <a:pt x="172" y="379"/>
                  </a:lnTo>
                  <a:lnTo>
                    <a:pt x="170" y="374"/>
                  </a:lnTo>
                  <a:lnTo>
                    <a:pt x="170" y="374"/>
                  </a:lnTo>
                  <a:lnTo>
                    <a:pt x="168" y="374"/>
                  </a:lnTo>
                  <a:lnTo>
                    <a:pt x="168" y="374"/>
                  </a:lnTo>
                  <a:lnTo>
                    <a:pt x="168" y="245"/>
                  </a:lnTo>
                  <a:lnTo>
                    <a:pt x="168" y="245"/>
                  </a:lnTo>
                  <a:lnTo>
                    <a:pt x="165" y="243"/>
                  </a:lnTo>
                  <a:lnTo>
                    <a:pt x="165" y="243"/>
                  </a:lnTo>
                  <a:lnTo>
                    <a:pt x="163" y="243"/>
                  </a:lnTo>
                  <a:lnTo>
                    <a:pt x="163" y="146"/>
                  </a:lnTo>
                  <a:lnTo>
                    <a:pt x="163" y="146"/>
                  </a:lnTo>
                  <a:lnTo>
                    <a:pt x="163" y="146"/>
                  </a:lnTo>
                  <a:lnTo>
                    <a:pt x="160" y="146"/>
                  </a:lnTo>
                  <a:lnTo>
                    <a:pt x="160" y="146"/>
                  </a:lnTo>
                  <a:lnTo>
                    <a:pt x="160" y="65"/>
                  </a:lnTo>
                  <a:lnTo>
                    <a:pt x="160" y="63"/>
                  </a:lnTo>
                  <a:lnTo>
                    <a:pt x="158" y="63"/>
                  </a:lnTo>
                  <a:lnTo>
                    <a:pt x="158" y="63"/>
                  </a:lnTo>
                  <a:lnTo>
                    <a:pt x="158" y="63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53" y="2"/>
                  </a:lnTo>
                  <a:lnTo>
                    <a:pt x="153" y="2"/>
                  </a:lnTo>
                  <a:lnTo>
                    <a:pt x="153" y="63"/>
                  </a:lnTo>
                  <a:lnTo>
                    <a:pt x="153" y="63"/>
                  </a:lnTo>
                  <a:lnTo>
                    <a:pt x="153" y="63"/>
                  </a:lnTo>
                  <a:lnTo>
                    <a:pt x="151" y="65"/>
                  </a:lnTo>
                  <a:lnTo>
                    <a:pt x="151" y="65"/>
                  </a:lnTo>
                  <a:lnTo>
                    <a:pt x="151" y="65"/>
                  </a:lnTo>
                  <a:lnTo>
                    <a:pt x="151" y="146"/>
                  </a:lnTo>
                  <a:lnTo>
                    <a:pt x="151" y="146"/>
                  </a:lnTo>
                  <a:lnTo>
                    <a:pt x="151" y="146"/>
                  </a:lnTo>
                  <a:lnTo>
                    <a:pt x="148" y="146"/>
                  </a:lnTo>
                  <a:lnTo>
                    <a:pt x="148" y="146"/>
                  </a:lnTo>
                  <a:lnTo>
                    <a:pt x="148" y="243"/>
                  </a:lnTo>
                  <a:lnTo>
                    <a:pt x="148" y="243"/>
                  </a:lnTo>
                  <a:lnTo>
                    <a:pt x="146" y="245"/>
                  </a:lnTo>
                  <a:lnTo>
                    <a:pt x="146" y="245"/>
                  </a:lnTo>
                  <a:lnTo>
                    <a:pt x="146" y="374"/>
                  </a:lnTo>
                  <a:lnTo>
                    <a:pt x="146" y="374"/>
                  </a:lnTo>
                  <a:lnTo>
                    <a:pt x="143" y="374"/>
                  </a:lnTo>
                  <a:lnTo>
                    <a:pt x="143" y="374"/>
                  </a:lnTo>
                  <a:lnTo>
                    <a:pt x="141" y="379"/>
                  </a:lnTo>
                  <a:lnTo>
                    <a:pt x="141" y="384"/>
                  </a:lnTo>
                  <a:lnTo>
                    <a:pt x="138" y="386"/>
                  </a:lnTo>
                  <a:lnTo>
                    <a:pt x="136" y="391"/>
                  </a:lnTo>
                  <a:lnTo>
                    <a:pt x="131" y="393"/>
                  </a:lnTo>
                  <a:lnTo>
                    <a:pt x="129" y="396"/>
                  </a:lnTo>
                  <a:lnTo>
                    <a:pt x="124" y="398"/>
                  </a:lnTo>
                  <a:lnTo>
                    <a:pt x="121" y="401"/>
                  </a:lnTo>
                  <a:lnTo>
                    <a:pt x="117" y="401"/>
                  </a:lnTo>
                  <a:lnTo>
                    <a:pt x="105" y="403"/>
                  </a:lnTo>
                  <a:lnTo>
                    <a:pt x="97" y="403"/>
                  </a:lnTo>
                  <a:lnTo>
                    <a:pt x="92" y="405"/>
                  </a:lnTo>
                  <a:lnTo>
                    <a:pt x="80" y="413"/>
                  </a:lnTo>
                  <a:lnTo>
                    <a:pt x="80" y="413"/>
                  </a:lnTo>
                  <a:lnTo>
                    <a:pt x="80" y="418"/>
                  </a:lnTo>
                  <a:lnTo>
                    <a:pt x="80" y="418"/>
                  </a:lnTo>
                  <a:lnTo>
                    <a:pt x="80" y="420"/>
                  </a:lnTo>
                  <a:lnTo>
                    <a:pt x="85" y="420"/>
                  </a:lnTo>
                  <a:lnTo>
                    <a:pt x="95" y="425"/>
                  </a:lnTo>
                  <a:lnTo>
                    <a:pt x="95" y="425"/>
                  </a:lnTo>
                  <a:lnTo>
                    <a:pt x="95" y="425"/>
                  </a:lnTo>
                  <a:lnTo>
                    <a:pt x="100" y="425"/>
                  </a:lnTo>
                  <a:lnTo>
                    <a:pt x="100" y="425"/>
                  </a:lnTo>
                  <a:lnTo>
                    <a:pt x="102" y="425"/>
                  </a:lnTo>
                  <a:lnTo>
                    <a:pt x="102" y="425"/>
                  </a:lnTo>
                  <a:lnTo>
                    <a:pt x="107" y="427"/>
                  </a:lnTo>
                  <a:lnTo>
                    <a:pt x="112" y="427"/>
                  </a:lnTo>
                  <a:lnTo>
                    <a:pt x="112" y="427"/>
                  </a:lnTo>
                  <a:lnTo>
                    <a:pt x="119" y="427"/>
                  </a:lnTo>
                  <a:lnTo>
                    <a:pt x="124" y="427"/>
                  </a:lnTo>
                  <a:lnTo>
                    <a:pt x="124" y="427"/>
                  </a:lnTo>
                  <a:lnTo>
                    <a:pt x="124" y="427"/>
                  </a:lnTo>
                  <a:lnTo>
                    <a:pt x="129" y="427"/>
                  </a:lnTo>
                  <a:lnTo>
                    <a:pt x="129" y="427"/>
                  </a:lnTo>
                  <a:lnTo>
                    <a:pt x="126" y="430"/>
                  </a:lnTo>
                  <a:lnTo>
                    <a:pt x="121" y="430"/>
                  </a:lnTo>
                  <a:lnTo>
                    <a:pt x="119" y="430"/>
                  </a:lnTo>
                  <a:lnTo>
                    <a:pt x="119" y="432"/>
                  </a:lnTo>
                  <a:lnTo>
                    <a:pt x="119" y="439"/>
                  </a:lnTo>
                  <a:lnTo>
                    <a:pt x="119" y="449"/>
                  </a:lnTo>
                  <a:lnTo>
                    <a:pt x="119" y="459"/>
                  </a:lnTo>
                  <a:lnTo>
                    <a:pt x="119" y="469"/>
                  </a:lnTo>
                  <a:lnTo>
                    <a:pt x="119" y="478"/>
                  </a:lnTo>
                  <a:lnTo>
                    <a:pt x="119" y="481"/>
                  </a:lnTo>
                  <a:lnTo>
                    <a:pt x="121" y="481"/>
                  </a:lnTo>
                  <a:lnTo>
                    <a:pt x="124" y="483"/>
                  </a:lnTo>
                  <a:lnTo>
                    <a:pt x="129" y="483"/>
                  </a:lnTo>
                  <a:lnTo>
                    <a:pt x="131" y="483"/>
                  </a:lnTo>
                  <a:lnTo>
                    <a:pt x="131" y="486"/>
                  </a:lnTo>
                  <a:lnTo>
                    <a:pt x="119" y="486"/>
                  </a:lnTo>
                  <a:lnTo>
                    <a:pt x="100" y="486"/>
                  </a:lnTo>
                  <a:lnTo>
                    <a:pt x="83" y="488"/>
                  </a:lnTo>
                  <a:lnTo>
                    <a:pt x="73" y="490"/>
                  </a:lnTo>
                  <a:lnTo>
                    <a:pt x="66" y="490"/>
                  </a:lnTo>
                  <a:lnTo>
                    <a:pt x="66" y="495"/>
                  </a:lnTo>
                  <a:lnTo>
                    <a:pt x="68" y="498"/>
                  </a:lnTo>
                  <a:lnTo>
                    <a:pt x="75" y="498"/>
                  </a:lnTo>
                  <a:lnTo>
                    <a:pt x="88" y="500"/>
                  </a:lnTo>
                  <a:lnTo>
                    <a:pt x="105" y="500"/>
                  </a:lnTo>
                  <a:lnTo>
                    <a:pt x="124" y="500"/>
                  </a:lnTo>
                  <a:lnTo>
                    <a:pt x="131" y="500"/>
                  </a:lnTo>
                  <a:lnTo>
                    <a:pt x="131" y="505"/>
                  </a:lnTo>
                  <a:lnTo>
                    <a:pt x="121" y="507"/>
                  </a:lnTo>
                  <a:lnTo>
                    <a:pt x="107" y="507"/>
                  </a:lnTo>
                  <a:lnTo>
                    <a:pt x="95" y="507"/>
                  </a:lnTo>
                  <a:lnTo>
                    <a:pt x="88" y="510"/>
                  </a:lnTo>
                  <a:lnTo>
                    <a:pt x="88" y="510"/>
                  </a:lnTo>
                  <a:lnTo>
                    <a:pt x="88" y="520"/>
                  </a:lnTo>
                  <a:lnTo>
                    <a:pt x="85" y="520"/>
                  </a:lnTo>
                  <a:lnTo>
                    <a:pt x="80" y="520"/>
                  </a:lnTo>
                  <a:lnTo>
                    <a:pt x="75" y="520"/>
                  </a:lnTo>
                  <a:lnTo>
                    <a:pt x="73" y="520"/>
                  </a:lnTo>
                  <a:lnTo>
                    <a:pt x="73" y="520"/>
                  </a:lnTo>
                  <a:lnTo>
                    <a:pt x="78" y="1331"/>
                  </a:lnTo>
                  <a:lnTo>
                    <a:pt x="27" y="1333"/>
                  </a:lnTo>
                  <a:lnTo>
                    <a:pt x="27" y="1350"/>
                  </a:lnTo>
                  <a:lnTo>
                    <a:pt x="0" y="1353"/>
                  </a:lnTo>
                  <a:lnTo>
                    <a:pt x="0" y="1671"/>
                  </a:lnTo>
                  <a:lnTo>
                    <a:pt x="1279" y="1671"/>
                  </a:lnTo>
                  <a:lnTo>
                    <a:pt x="1279" y="1154"/>
                  </a:lnTo>
                  <a:close/>
                  <a:moveTo>
                    <a:pt x="126" y="498"/>
                  </a:moveTo>
                  <a:lnTo>
                    <a:pt x="124" y="498"/>
                  </a:lnTo>
                  <a:lnTo>
                    <a:pt x="121" y="498"/>
                  </a:lnTo>
                  <a:lnTo>
                    <a:pt x="119" y="498"/>
                  </a:lnTo>
                  <a:lnTo>
                    <a:pt x="117" y="498"/>
                  </a:lnTo>
                  <a:lnTo>
                    <a:pt x="119" y="498"/>
                  </a:lnTo>
                  <a:lnTo>
                    <a:pt x="121" y="498"/>
                  </a:lnTo>
                  <a:lnTo>
                    <a:pt x="124" y="498"/>
                  </a:lnTo>
                  <a:lnTo>
                    <a:pt x="126" y="498"/>
                  </a:lnTo>
                  <a:lnTo>
                    <a:pt x="131" y="498"/>
                  </a:lnTo>
                  <a:lnTo>
                    <a:pt x="126" y="498"/>
                  </a:lnTo>
                  <a:close/>
                  <a:moveTo>
                    <a:pt x="117" y="568"/>
                  </a:moveTo>
                  <a:lnTo>
                    <a:pt x="121" y="568"/>
                  </a:lnTo>
                  <a:lnTo>
                    <a:pt x="131" y="568"/>
                  </a:lnTo>
                  <a:lnTo>
                    <a:pt x="138" y="568"/>
                  </a:lnTo>
                  <a:lnTo>
                    <a:pt x="138" y="656"/>
                  </a:lnTo>
                  <a:lnTo>
                    <a:pt x="134" y="656"/>
                  </a:lnTo>
                  <a:lnTo>
                    <a:pt x="124" y="656"/>
                  </a:lnTo>
                  <a:lnTo>
                    <a:pt x="119" y="656"/>
                  </a:lnTo>
                  <a:lnTo>
                    <a:pt x="117" y="568"/>
                  </a:lnTo>
                  <a:close/>
                  <a:moveTo>
                    <a:pt x="119" y="673"/>
                  </a:moveTo>
                  <a:lnTo>
                    <a:pt x="126" y="673"/>
                  </a:lnTo>
                  <a:lnTo>
                    <a:pt x="136" y="673"/>
                  </a:lnTo>
                  <a:lnTo>
                    <a:pt x="138" y="673"/>
                  </a:lnTo>
                  <a:lnTo>
                    <a:pt x="138" y="799"/>
                  </a:lnTo>
                  <a:lnTo>
                    <a:pt x="136" y="799"/>
                  </a:lnTo>
                  <a:lnTo>
                    <a:pt x="126" y="799"/>
                  </a:lnTo>
                  <a:lnTo>
                    <a:pt x="119" y="799"/>
                  </a:lnTo>
                  <a:lnTo>
                    <a:pt x="119" y="673"/>
                  </a:lnTo>
                  <a:close/>
                  <a:moveTo>
                    <a:pt x="119" y="814"/>
                  </a:moveTo>
                  <a:lnTo>
                    <a:pt x="124" y="814"/>
                  </a:lnTo>
                  <a:lnTo>
                    <a:pt x="136" y="814"/>
                  </a:lnTo>
                  <a:lnTo>
                    <a:pt x="141" y="814"/>
                  </a:lnTo>
                  <a:lnTo>
                    <a:pt x="141" y="937"/>
                  </a:lnTo>
                  <a:lnTo>
                    <a:pt x="136" y="937"/>
                  </a:lnTo>
                  <a:lnTo>
                    <a:pt x="129" y="937"/>
                  </a:lnTo>
                  <a:lnTo>
                    <a:pt x="119" y="937"/>
                  </a:lnTo>
                  <a:lnTo>
                    <a:pt x="119" y="814"/>
                  </a:lnTo>
                  <a:close/>
                  <a:moveTo>
                    <a:pt x="119" y="957"/>
                  </a:moveTo>
                  <a:lnTo>
                    <a:pt x="126" y="957"/>
                  </a:lnTo>
                  <a:lnTo>
                    <a:pt x="136" y="957"/>
                  </a:lnTo>
                  <a:lnTo>
                    <a:pt x="141" y="957"/>
                  </a:lnTo>
                  <a:lnTo>
                    <a:pt x="141" y="1071"/>
                  </a:lnTo>
                  <a:lnTo>
                    <a:pt x="138" y="1071"/>
                  </a:lnTo>
                  <a:lnTo>
                    <a:pt x="129" y="1071"/>
                  </a:lnTo>
                  <a:lnTo>
                    <a:pt x="121" y="1073"/>
                  </a:lnTo>
                  <a:lnTo>
                    <a:pt x="119" y="957"/>
                  </a:lnTo>
                  <a:close/>
                  <a:moveTo>
                    <a:pt x="129" y="1185"/>
                  </a:moveTo>
                  <a:lnTo>
                    <a:pt x="121" y="1188"/>
                  </a:lnTo>
                  <a:lnTo>
                    <a:pt x="121" y="1095"/>
                  </a:lnTo>
                  <a:lnTo>
                    <a:pt x="126" y="1095"/>
                  </a:lnTo>
                  <a:lnTo>
                    <a:pt x="136" y="1095"/>
                  </a:lnTo>
                  <a:lnTo>
                    <a:pt x="141" y="1095"/>
                  </a:lnTo>
                  <a:lnTo>
                    <a:pt x="141" y="1185"/>
                  </a:lnTo>
                  <a:lnTo>
                    <a:pt x="129" y="1185"/>
                  </a:lnTo>
                  <a:close/>
                  <a:moveTo>
                    <a:pt x="182" y="568"/>
                  </a:moveTo>
                  <a:lnTo>
                    <a:pt x="189" y="568"/>
                  </a:lnTo>
                  <a:lnTo>
                    <a:pt x="197" y="568"/>
                  </a:lnTo>
                  <a:lnTo>
                    <a:pt x="197" y="656"/>
                  </a:lnTo>
                  <a:lnTo>
                    <a:pt x="194" y="656"/>
                  </a:lnTo>
                  <a:lnTo>
                    <a:pt x="182" y="656"/>
                  </a:lnTo>
                  <a:lnTo>
                    <a:pt x="182" y="568"/>
                  </a:lnTo>
                  <a:close/>
                  <a:moveTo>
                    <a:pt x="182" y="673"/>
                  </a:moveTo>
                  <a:lnTo>
                    <a:pt x="189" y="673"/>
                  </a:lnTo>
                  <a:lnTo>
                    <a:pt x="197" y="673"/>
                  </a:lnTo>
                  <a:lnTo>
                    <a:pt x="199" y="799"/>
                  </a:lnTo>
                  <a:lnTo>
                    <a:pt x="189" y="799"/>
                  </a:lnTo>
                  <a:lnTo>
                    <a:pt x="182" y="799"/>
                  </a:lnTo>
                  <a:lnTo>
                    <a:pt x="182" y="673"/>
                  </a:lnTo>
                  <a:close/>
                  <a:moveTo>
                    <a:pt x="182" y="814"/>
                  </a:moveTo>
                  <a:lnTo>
                    <a:pt x="194" y="814"/>
                  </a:lnTo>
                  <a:lnTo>
                    <a:pt x="199" y="814"/>
                  </a:lnTo>
                  <a:lnTo>
                    <a:pt x="199" y="937"/>
                  </a:lnTo>
                  <a:lnTo>
                    <a:pt x="192" y="937"/>
                  </a:lnTo>
                  <a:lnTo>
                    <a:pt x="184" y="937"/>
                  </a:lnTo>
                  <a:lnTo>
                    <a:pt x="182" y="814"/>
                  </a:lnTo>
                  <a:close/>
                  <a:moveTo>
                    <a:pt x="184" y="957"/>
                  </a:moveTo>
                  <a:lnTo>
                    <a:pt x="194" y="957"/>
                  </a:lnTo>
                  <a:lnTo>
                    <a:pt x="199" y="957"/>
                  </a:lnTo>
                  <a:lnTo>
                    <a:pt x="199" y="1071"/>
                  </a:lnTo>
                  <a:lnTo>
                    <a:pt x="192" y="1071"/>
                  </a:lnTo>
                  <a:lnTo>
                    <a:pt x="184" y="1071"/>
                  </a:lnTo>
                  <a:lnTo>
                    <a:pt x="184" y="957"/>
                  </a:lnTo>
                  <a:close/>
                  <a:moveTo>
                    <a:pt x="199" y="1188"/>
                  </a:moveTo>
                  <a:lnTo>
                    <a:pt x="184" y="1185"/>
                  </a:lnTo>
                  <a:lnTo>
                    <a:pt x="184" y="1098"/>
                  </a:lnTo>
                  <a:lnTo>
                    <a:pt x="197" y="1098"/>
                  </a:lnTo>
                  <a:lnTo>
                    <a:pt x="199" y="1098"/>
                  </a:lnTo>
                  <a:lnTo>
                    <a:pt x="201" y="1188"/>
                  </a:lnTo>
                  <a:lnTo>
                    <a:pt x="199" y="1188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924442" y="885560"/>
            <a:ext cx="63137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900" b="1" dirty="0"/>
              <a:t>¡</a:t>
            </a:r>
            <a:r>
              <a:rPr lang="en-US" sz="6900" b="1" dirty="0">
                <a:latin typeface="+mj-lt"/>
              </a:rPr>
              <a:t>GRACIAS</a:t>
            </a:r>
            <a:r>
              <a:rPr lang="en-US" sz="6900" b="1" dirty="0"/>
              <a:t>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308061" y="8677076"/>
            <a:ext cx="4787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gbu@comerciointernacional.com.mx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019054" y="9344284"/>
            <a:ext cx="18774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55 1500 1400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553677.7503</a:t>
            </a:r>
          </a:p>
        </p:txBody>
      </p:sp>
      <p:sp>
        <p:nvSpPr>
          <p:cNvPr id="18" name="Freeform 21"/>
          <p:cNvSpPr>
            <a:spLocks/>
          </p:cNvSpPr>
          <p:nvPr/>
        </p:nvSpPr>
        <p:spPr bwMode="auto">
          <a:xfrm flipH="1">
            <a:off x="12188825" y="9407450"/>
            <a:ext cx="576422" cy="572640"/>
          </a:xfrm>
          <a:custGeom>
            <a:avLst/>
            <a:gdLst>
              <a:gd name="T0" fmla="*/ 122 w 129"/>
              <a:gd name="T1" fmla="*/ 15 h 127"/>
              <a:gd name="T2" fmla="*/ 111 w 129"/>
              <a:gd name="T3" fmla="*/ 3 h 127"/>
              <a:gd name="T4" fmla="*/ 99 w 129"/>
              <a:gd name="T5" fmla="*/ 3 h 127"/>
              <a:gd name="T6" fmla="*/ 82 w 129"/>
              <a:gd name="T7" fmla="*/ 26 h 127"/>
              <a:gd name="T8" fmla="*/ 82 w 129"/>
              <a:gd name="T9" fmla="*/ 38 h 127"/>
              <a:gd name="T10" fmla="*/ 89 w 129"/>
              <a:gd name="T11" fmla="*/ 45 h 127"/>
              <a:gd name="T12" fmla="*/ 70 w 129"/>
              <a:gd name="T13" fmla="*/ 66 h 127"/>
              <a:gd name="T14" fmla="*/ 46 w 129"/>
              <a:gd name="T15" fmla="*/ 88 h 127"/>
              <a:gd name="T16" fmla="*/ 39 w 129"/>
              <a:gd name="T17" fmla="*/ 81 h 127"/>
              <a:gd name="T18" fmla="*/ 27 w 129"/>
              <a:gd name="T19" fmla="*/ 81 h 127"/>
              <a:gd name="T20" fmla="*/ 4 w 129"/>
              <a:gd name="T21" fmla="*/ 98 h 127"/>
              <a:gd name="T22" fmla="*/ 4 w 129"/>
              <a:gd name="T23" fmla="*/ 109 h 127"/>
              <a:gd name="T24" fmla="*/ 16 w 129"/>
              <a:gd name="T25" fmla="*/ 121 h 127"/>
              <a:gd name="T26" fmla="*/ 39 w 129"/>
              <a:gd name="T27" fmla="*/ 121 h 127"/>
              <a:gd name="T28" fmla="*/ 86 w 129"/>
              <a:gd name="T29" fmla="*/ 85 h 127"/>
              <a:gd name="T30" fmla="*/ 122 w 129"/>
              <a:gd name="T31" fmla="*/ 38 h 127"/>
              <a:gd name="T32" fmla="*/ 122 w 129"/>
              <a:gd name="T33" fmla="*/ 15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9" h="127">
                <a:moveTo>
                  <a:pt x="122" y="15"/>
                </a:moveTo>
                <a:cubicBezTo>
                  <a:pt x="111" y="3"/>
                  <a:pt x="111" y="3"/>
                  <a:pt x="111" y="3"/>
                </a:cubicBezTo>
                <a:cubicBezTo>
                  <a:pt x="108" y="0"/>
                  <a:pt x="102" y="0"/>
                  <a:pt x="99" y="3"/>
                </a:cubicBezTo>
                <a:cubicBezTo>
                  <a:pt x="82" y="26"/>
                  <a:pt x="82" y="26"/>
                  <a:pt x="82" y="26"/>
                </a:cubicBezTo>
                <a:cubicBezTo>
                  <a:pt x="79" y="30"/>
                  <a:pt x="79" y="35"/>
                  <a:pt x="82" y="38"/>
                </a:cubicBezTo>
                <a:cubicBezTo>
                  <a:pt x="89" y="45"/>
                  <a:pt x="89" y="45"/>
                  <a:pt x="89" y="45"/>
                </a:cubicBezTo>
                <a:cubicBezTo>
                  <a:pt x="84" y="52"/>
                  <a:pt x="78" y="59"/>
                  <a:pt x="70" y="66"/>
                </a:cubicBezTo>
                <a:cubicBezTo>
                  <a:pt x="63" y="74"/>
                  <a:pt x="54" y="82"/>
                  <a:pt x="46" y="88"/>
                </a:cubicBezTo>
                <a:cubicBezTo>
                  <a:pt x="39" y="81"/>
                  <a:pt x="39" y="81"/>
                  <a:pt x="39" y="81"/>
                </a:cubicBezTo>
                <a:cubicBezTo>
                  <a:pt x="36" y="78"/>
                  <a:pt x="31" y="78"/>
                  <a:pt x="27" y="81"/>
                </a:cubicBezTo>
                <a:cubicBezTo>
                  <a:pt x="4" y="98"/>
                  <a:pt x="4" y="98"/>
                  <a:pt x="4" y="98"/>
                </a:cubicBezTo>
                <a:cubicBezTo>
                  <a:pt x="0" y="101"/>
                  <a:pt x="1" y="106"/>
                  <a:pt x="4" y="109"/>
                </a:cubicBezTo>
                <a:cubicBezTo>
                  <a:pt x="16" y="121"/>
                  <a:pt x="16" y="121"/>
                  <a:pt x="16" y="121"/>
                </a:cubicBezTo>
                <a:cubicBezTo>
                  <a:pt x="22" y="127"/>
                  <a:pt x="30" y="125"/>
                  <a:pt x="39" y="121"/>
                </a:cubicBezTo>
                <a:cubicBezTo>
                  <a:pt x="39" y="121"/>
                  <a:pt x="64" y="107"/>
                  <a:pt x="86" y="85"/>
                </a:cubicBezTo>
                <a:cubicBezTo>
                  <a:pt x="106" y="65"/>
                  <a:pt x="122" y="38"/>
                  <a:pt x="122" y="38"/>
                </a:cubicBezTo>
                <a:cubicBezTo>
                  <a:pt x="126" y="29"/>
                  <a:pt x="129" y="21"/>
                  <a:pt x="122" y="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sp>
        <p:nvSpPr>
          <p:cNvPr id="19" name="Freeform 11"/>
          <p:cNvSpPr>
            <a:spLocks noEditPoints="1"/>
          </p:cNvSpPr>
          <p:nvPr/>
        </p:nvSpPr>
        <p:spPr bwMode="auto">
          <a:xfrm>
            <a:off x="10747667" y="8690300"/>
            <a:ext cx="555632" cy="576420"/>
          </a:xfrm>
          <a:custGeom>
            <a:avLst/>
            <a:gdLst>
              <a:gd name="T0" fmla="*/ 108 w 124"/>
              <a:gd name="T1" fmla="*/ 37 h 128"/>
              <a:gd name="T2" fmla="*/ 108 w 124"/>
              <a:gd name="T3" fmla="*/ 40 h 128"/>
              <a:gd name="T4" fmla="*/ 108 w 124"/>
              <a:gd name="T5" fmla="*/ 46 h 128"/>
              <a:gd name="T6" fmla="*/ 48 w 124"/>
              <a:gd name="T7" fmla="*/ 100 h 128"/>
              <a:gd name="T8" fmla="*/ 36 w 124"/>
              <a:gd name="T9" fmla="*/ 100 h 128"/>
              <a:gd name="T10" fmla="*/ 72 w 124"/>
              <a:gd name="T11" fmla="*/ 115 h 128"/>
              <a:gd name="T12" fmla="*/ 82 w 124"/>
              <a:gd name="T13" fmla="*/ 114 h 128"/>
              <a:gd name="T14" fmla="*/ 104 w 124"/>
              <a:gd name="T15" fmla="*/ 128 h 128"/>
              <a:gd name="T16" fmla="*/ 104 w 124"/>
              <a:gd name="T17" fmla="*/ 105 h 128"/>
              <a:gd name="T18" fmla="*/ 124 w 124"/>
              <a:gd name="T19" fmla="*/ 69 h 128"/>
              <a:gd name="T20" fmla="*/ 108 w 124"/>
              <a:gd name="T21" fmla="*/ 37 h 128"/>
              <a:gd name="T22" fmla="*/ 39 w 124"/>
              <a:gd name="T23" fmla="*/ 91 h 128"/>
              <a:gd name="T24" fmla="*/ 52 w 124"/>
              <a:gd name="T25" fmla="*/ 92 h 128"/>
              <a:gd name="T26" fmla="*/ 100 w 124"/>
              <a:gd name="T27" fmla="*/ 45 h 128"/>
              <a:gd name="T28" fmla="*/ 52 w 124"/>
              <a:gd name="T29" fmla="*/ 0 h 128"/>
              <a:gd name="T30" fmla="*/ 0 w 124"/>
              <a:gd name="T31" fmla="*/ 45 h 128"/>
              <a:gd name="T32" fmla="*/ 16 w 124"/>
              <a:gd name="T33" fmla="*/ 81 h 128"/>
              <a:gd name="T34" fmla="*/ 16 w 124"/>
              <a:gd name="T35" fmla="*/ 104 h 128"/>
              <a:gd name="T36" fmla="*/ 39 w 124"/>
              <a:gd name="T37" fmla="*/ 91 h 128"/>
              <a:gd name="T38" fmla="*/ 74 w 124"/>
              <a:gd name="T39" fmla="*/ 40 h 128"/>
              <a:gd name="T40" fmla="*/ 80 w 124"/>
              <a:gd name="T41" fmla="*/ 46 h 128"/>
              <a:gd name="T42" fmla="*/ 74 w 124"/>
              <a:gd name="T43" fmla="*/ 52 h 128"/>
              <a:gd name="T44" fmla="*/ 68 w 124"/>
              <a:gd name="T45" fmla="*/ 46 h 128"/>
              <a:gd name="T46" fmla="*/ 74 w 124"/>
              <a:gd name="T47" fmla="*/ 40 h 128"/>
              <a:gd name="T48" fmla="*/ 50 w 124"/>
              <a:gd name="T49" fmla="*/ 40 h 128"/>
              <a:gd name="T50" fmla="*/ 56 w 124"/>
              <a:gd name="T51" fmla="*/ 46 h 128"/>
              <a:gd name="T52" fmla="*/ 50 w 124"/>
              <a:gd name="T53" fmla="*/ 52 h 128"/>
              <a:gd name="T54" fmla="*/ 44 w 124"/>
              <a:gd name="T55" fmla="*/ 46 h 128"/>
              <a:gd name="T56" fmla="*/ 50 w 124"/>
              <a:gd name="T57" fmla="*/ 40 h 128"/>
              <a:gd name="T58" fmla="*/ 26 w 124"/>
              <a:gd name="T59" fmla="*/ 40 h 128"/>
              <a:gd name="T60" fmla="*/ 32 w 124"/>
              <a:gd name="T61" fmla="*/ 46 h 128"/>
              <a:gd name="T62" fmla="*/ 26 w 124"/>
              <a:gd name="T63" fmla="*/ 52 h 128"/>
              <a:gd name="T64" fmla="*/ 20 w 124"/>
              <a:gd name="T65" fmla="*/ 46 h 128"/>
              <a:gd name="T66" fmla="*/ 26 w 124"/>
              <a:gd name="T67" fmla="*/ 40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4" h="128">
                <a:moveTo>
                  <a:pt x="108" y="37"/>
                </a:moveTo>
                <a:cubicBezTo>
                  <a:pt x="108" y="40"/>
                  <a:pt x="108" y="40"/>
                  <a:pt x="108" y="40"/>
                </a:cubicBezTo>
                <a:cubicBezTo>
                  <a:pt x="108" y="43"/>
                  <a:pt x="108" y="43"/>
                  <a:pt x="108" y="46"/>
                </a:cubicBezTo>
                <a:cubicBezTo>
                  <a:pt x="108" y="78"/>
                  <a:pt x="83" y="100"/>
                  <a:pt x="48" y="100"/>
                </a:cubicBezTo>
                <a:cubicBezTo>
                  <a:pt x="43" y="100"/>
                  <a:pt x="36" y="100"/>
                  <a:pt x="36" y="100"/>
                </a:cubicBezTo>
                <a:cubicBezTo>
                  <a:pt x="46" y="109"/>
                  <a:pt x="57" y="115"/>
                  <a:pt x="72" y="115"/>
                </a:cubicBezTo>
                <a:cubicBezTo>
                  <a:pt x="75" y="115"/>
                  <a:pt x="78" y="115"/>
                  <a:pt x="82" y="114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04" y="105"/>
                  <a:pt x="104" y="105"/>
                  <a:pt x="104" y="105"/>
                </a:cubicBezTo>
                <a:cubicBezTo>
                  <a:pt x="116" y="97"/>
                  <a:pt x="124" y="84"/>
                  <a:pt x="124" y="69"/>
                </a:cubicBezTo>
                <a:cubicBezTo>
                  <a:pt x="124" y="57"/>
                  <a:pt x="118" y="45"/>
                  <a:pt x="108" y="37"/>
                </a:cubicBezTo>
                <a:close/>
                <a:moveTo>
                  <a:pt x="39" y="91"/>
                </a:moveTo>
                <a:cubicBezTo>
                  <a:pt x="42" y="91"/>
                  <a:pt x="49" y="92"/>
                  <a:pt x="52" y="92"/>
                </a:cubicBezTo>
                <a:cubicBezTo>
                  <a:pt x="81" y="92"/>
                  <a:pt x="100" y="71"/>
                  <a:pt x="100" y="45"/>
                </a:cubicBezTo>
                <a:cubicBezTo>
                  <a:pt x="100" y="20"/>
                  <a:pt x="76" y="0"/>
                  <a:pt x="52" y="0"/>
                </a:cubicBezTo>
                <a:cubicBezTo>
                  <a:pt x="23" y="0"/>
                  <a:pt x="0" y="20"/>
                  <a:pt x="0" y="45"/>
                </a:cubicBezTo>
                <a:cubicBezTo>
                  <a:pt x="0" y="60"/>
                  <a:pt x="6" y="72"/>
                  <a:pt x="16" y="81"/>
                </a:cubicBezTo>
                <a:cubicBezTo>
                  <a:pt x="16" y="104"/>
                  <a:pt x="16" y="104"/>
                  <a:pt x="16" y="104"/>
                </a:cubicBezTo>
                <a:lnTo>
                  <a:pt x="39" y="91"/>
                </a:lnTo>
                <a:close/>
                <a:moveTo>
                  <a:pt x="74" y="40"/>
                </a:moveTo>
                <a:cubicBezTo>
                  <a:pt x="77" y="40"/>
                  <a:pt x="80" y="43"/>
                  <a:pt x="80" y="46"/>
                </a:cubicBezTo>
                <a:cubicBezTo>
                  <a:pt x="80" y="49"/>
                  <a:pt x="77" y="52"/>
                  <a:pt x="74" y="52"/>
                </a:cubicBezTo>
                <a:cubicBezTo>
                  <a:pt x="71" y="52"/>
                  <a:pt x="68" y="49"/>
                  <a:pt x="68" y="46"/>
                </a:cubicBezTo>
                <a:cubicBezTo>
                  <a:pt x="68" y="43"/>
                  <a:pt x="71" y="40"/>
                  <a:pt x="74" y="40"/>
                </a:cubicBezTo>
                <a:close/>
                <a:moveTo>
                  <a:pt x="50" y="40"/>
                </a:moveTo>
                <a:cubicBezTo>
                  <a:pt x="53" y="40"/>
                  <a:pt x="56" y="43"/>
                  <a:pt x="56" y="46"/>
                </a:cubicBezTo>
                <a:cubicBezTo>
                  <a:pt x="56" y="49"/>
                  <a:pt x="53" y="52"/>
                  <a:pt x="50" y="52"/>
                </a:cubicBezTo>
                <a:cubicBezTo>
                  <a:pt x="47" y="52"/>
                  <a:pt x="44" y="49"/>
                  <a:pt x="44" y="46"/>
                </a:cubicBezTo>
                <a:cubicBezTo>
                  <a:pt x="44" y="43"/>
                  <a:pt x="47" y="40"/>
                  <a:pt x="50" y="40"/>
                </a:cubicBezTo>
                <a:close/>
                <a:moveTo>
                  <a:pt x="26" y="40"/>
                </a:moveTo>
                <a:cubicBezTo>
                  <a:pt x="29" y="40"/>
                  <a:pt x="32" y="43"/>
                  <a:pt x="32" y="46"/>
                </a:cubicBezTo>
                <a:cubicBezTo>
                  <a:pt x="32" y="49"/>
                  <a:pt x="29" y="52"/>
                  <a:pt x="26" y="52"/>
                </a:cubicBezTo>
                <a:cubicBezTo>
                  <a:pt x="23" y="52"/>
                  <a:pt x="20" y="49"/>
                  <a:pt x="20" y="46"/>
                </a:cubicBezTo>
                <a:cubicBezTo>
                  <a:pt x="20" y="43"/>
                  <a:pt x="23" y="40"/>
                  <a:pt x="26" y="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270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2807631B-EDDE-4A81-9067-F6547C7A51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49" y="8035305"/>
            <a:ext cx="844665" cy="844665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E73B6B5F-B9E7-44D2-A9A1-5827400792A7}"/>
              </a:ext>
            </a:extLst>
          </p:cNvPr>
          <p:cNvSpPr/>
          <p:nvPr/>
        </p:nvSpPr>
        <p:spPr>
          <a:xfrm>
            <a:off x="2545601" y="8191200"/>
            <a:ext cx="43563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700" dirty="0">
                <a:solidFill>
                  <a:schemeClr val="bg1"/>
                </a:solidFill>
              </a:rPr>
              <a:t>Global Business </a:t>
            </a:r>
            <a:r>
              <a:rPr lang="es-MX" sz="2700" dirty="0" err="1">
                <a:solidFill>
                  <a:schemeClr val="bg1"/>
                </a:solidFill>
              </a:rPr>
              <a:t>University</a:t>
            </a:r>
            <a:endParaRPr lang="es-MX" sz="2700" dirty="0">
              <a:solidFill>
                <a:schemeClr val="bg1"/>
              </a:solidFill>
            </a:endParaRPr>
          </a:p>
        </p:txBody>
      </p:sp>
      <p:pic>
        <p:nvPicPr>
          <p:cNvPr id="26" name="Imagen 25" descr="Icono&#10;&#10;Descripción generada automáticamente">
            <a:extLst>
              <a:ext uri="{FF2B5EF4-FFF2-40B4-BE49-F238E27FC236}">
                <a16:creationId xmlns:a16="http://schemas.microsoft.com/office/drawing/2014/main" id="{0FEE27DE-FD18-41A2-BF5C-5935920059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193" y="8035306"/>
            <a:ext cx="910572" cy="865790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A70F8455-22C9-462B-A2F4-881816857AB5}"/>
              </a:ext>
            </a:extLst>
          </p:cNvPr>
          <p:cNvSpPr/>
          <p:nvPr/>
        </p:nvSpPr>
        <p:spPr>
          <a:xfrm>
            <a:off x="3871203" y="7226301"/>
            <a:ext cx="582448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000" b="1" dirty="0">
                <a:solidFill>
                  <a:schemeClr val="bg1"/>
                </a:solidFill>
                <a:latin typeface="Century Gothic" panose="020B0502020202020204" pitchFamily="34" charset="0"/>
                <a:ea typeface="Microsoft YaHei" panose="020B0503020204020204" pitchFamily="34" charset="-122"/>
              </a:rPr>
              <a:t>SÍGUENOS EN REDES</a:t>
            </a:r>
            <a:endParaRPr lang="es-MX" sz="3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D934577E-1826-47DD-95FC-D52BD6EA55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98" y="9231826"/>
            <a:ext cx="983486" cy="983486"/>
          </a:xfrm>
          <a:prstGeom prst="rect">
            <a:avLst/>
          </a:prstGeom>
        </p:spPr>
      </p:pic>
      <p:pic>
        <p:nvPicPr>
          <p:cNvPr id="29" name="Imagen 28" descr="Icono&#10;&#10;Descripción generada automáticamente">
            <a:extLst>
              <a:ext uri="{FF2B5EF4-FFF2-40B4-BE49-F238E27FC236}">
                <a16:creationId xmlns:a16="http://schemas.microsoft.com/office/drawing/2014/main" id="{F3691091-4A05-49AA-8F06-454951C48A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193" y="9231826"/>
            <a:ext cx="1038179" cy="1038179"/>
          </a:xfrm>
          <a:prstGeom prst="rect">
            <a:avLst/>
          </a:prstGeom>
        </p:spPr>
      </p:pic>
      <p:sp>
        <p:nvSpPr>
          <p:cNvPr id="30" name="Rectángulo 29">
            <a:extLst>
              <a:ext uri="{FF2B5EF4-FFF2-40B4-BE49-F238E27FC236}">
                <a16:creationId xmlns:a16="http://schemas.microsoft.com/office/drawing/2014/main" id="{55AA7726-CA28-42A6-9D57-12E0279E0CB3}"/>
              </a:ext>
            </a:extLst>
          </p:cNvPr>
          <p:cNvSpPr/>
          <p:nvPr/>
        </p:nvSpPr>
        <p:spPr>
          <a:xfrm>
            <a:off x="2623542" y="9364658"/>
            <a:ext cx="22943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000" dirty="0">
                <a:solidFill>
                  <a:schemeClr val="bg1"/>
                </a:solidFill>
                <a:latin typeface="Century Gothic" panose="020B0502020202020204" pitchFamily="34" charset="0"/>
              </a:rPr>
              <a:t>@</a:t>
            </a:r>
            <a:r>
              <a:rPr lang="es-MX" sz="2700" dirty="0">
                <a:solidFill>
                  <a:schemeClr val="bg1"/>
                </a:solidFill>
              </a:rPr>
              <a:t>gbu_mx</a:t>
            </a:r>
          </a:p>
        </p:txBody>
      </p:sp>
      <p:sp>
        <p:nvSpPr>
          <p:cNvPr id="31" name="TextBox 12">
            <a:extLst>
              <a:ext uri="{FF2B5EF4-FFF2-40B4-BE49-F238E27FC236}">
                <a16:creationId xmlns:a16="http://schemas.microsoft.com/office/drawing/2014/main" id="{1EECE7BE-089A-481C-8816-3276D051161B}"/>
              </a:ext>
            </a:extLst>
          </p:cNvPr>
          <p:cNvSpPr txBox="1"/>
          <p:nvPr/>
        </p:nvSpPr>
        <p:spPr>
          <a:xfrm>
            <a:off x="4546097" y="2335232"/>
            <a:ext cx="9191041" cy="2362185"/>
          </a:xfrm>
          <a:prstGeom prst="rect">
            <a:avLst/>
          </a:prstGeom>
          <a:noFill/>
        </p:spPr>
        <p:txBody>
          <a:bodyPr wrap="none" lIns="137160" tIns="68580" rIns="137160" bIns="68580" rtlCol="0" anchor="t">
            <a:spAutoFit/>
          </a:bodyPr>
          <a:lstStyle/>
          <a:p>
            <a:pPr algn="ctr">
              <a:lnSpc>
                <a:spcPts val="5700"/>
              </a:lnSpc>
              <a:spcBef>
                <a:spcPts val="900"/>
              </a:spcBef>
            </a:pPr>
            <a:r>
              <a:rPr lang="en-US" sz="4200" dirty="0">
                <a:ea typeface="+mn-lt"/>
                <a:cs typeface="+mn-lt"/>
              </a:rPr>
              <a:t>Javier Armando Cortés Romano</a:t>
            </a:r>
            <a:endParaRPr lang="es-MX" sz="2700" dirty="0">
              <a:ea typeface="+mn-lt"/>
              <a:cs typeface="+mn-lt"/>
            </a:endParaRPr>
          </a:p>
          <a:p>
            <a:pPr algn="ctr">
              <a:lnSpc>
                <a:spcPts val="5700"/>
              </a:lnSpc>
              <a:spcBef>
                <a:spcPts val="900"/>
              </a:spcBef>
            </a:pPr>
            <a:r>
              <a:rPr lang="en-US" sz="4200" b="1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jcortes@comerciointernacional.com.mx</a:t>
            </a:r>
            <a:endParaRPr lang="en-US" sz="4200" b="1" dirty="0">
              <a:solidFill>
                <a:schemeClr val="accent1"/>
              </a:solidFill>
            </a:endParaRPr>
          </a:p>
          <a:p>
            <a:pPr algn="ctr"/>
            <a:endParaRPr lang="en-US" sz="4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80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2835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636</Words>
  <Application>Microsoft Office PowerPoint</Application>
  <PresentationFormat>Personalizado</PresentationFormat>
  <Paragraphs>56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Poppins Bold</vt:lpstr>
      <vt:lpstr>Poppins Semi-Bold</vt:lpstr>
      <vt:lpstr>Arial</vt:lpstr>
      <vt:lpstr>Calibri</vt:lpstr>
      <vt:lpstr>Century Gothic</vt:lpstr>
      <vt:lpstr>League Spartan</vt:lpstr>
      <vt:lpstr>Hind Guntur Medium</vt:lpstr>
      <vt:lpstr>Office Theme</vt:lpstr>
      <vt:lpstr>Presentación de PowerPoint</vt:lpstr>
      <vt:lpstr>APUNTES DE VALORACIÓN ADUANERA EN MÉXICO Base gravable</vt:lpstr>
      <vt:lpstr>APUNTES DE VALORACIÓN ADUANERA EN MÉXICO (2) Efectos en IVA e ISR</vt:lpstr>
      <vt:lpstr>APUNTES DE VALORACIÓN ADUANERA EN MÉXICO (3) Limitantes a información comparativa</vt:lpstr>
      <vt:lpstr>APUNTES DE VALORACIÓN ADUANERA EN MÉXICO (4) Bases de datos</vt:lpstr>
      <vt:lpstr>APUNTES DE VALORACIÓN ADUANERA EN MÉXICO (5) Incoterms imprecisos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Conversatorio Presentation</dc:title>
  <dc:creator>bleon</dc:creator>
  <cp:lastModifiedBy>Mazatzin Quintanar Gómez</cp:lastModifiedBy>
  <cp:revision>11</cp:revision>
  <dcterms:created xsi:type="dcterms:W3CDTF">2006-08-16T00:00:00Z</dcterms:created>
  <dcterms:modified xsi:type="dcterms:W3CDTF">2024-04-18T17:12:43Z</dcterms:modified>
  <dc:identifier>DAF-So8cViw</dc:identifier>
</cp:coreProperties>
</file>