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312" r:id="rId6"/>
    <p:sldId id="328" r:id="rId7"/>
    <p:sldId id="326" r:id="rId8"/>
    <p:sldId id="318" r:id="rId9"/>
    <p:sldId id="329" r:id="rId10"/>
    <p:sldId id="330" r:id="rId11"/>
    <p:sldId id="317" r:id="rId12"/>
    <p:sldId id="331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7D5E8-0FCE-4986-92A4-A03A24F1AACA}" v="18" dt="2024-04-17T18:51:27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4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50" d="100"/>
          <a:sy n="50" d="100"/>
        </p:scale>
        <p:origin x="3403" y="3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0DF988-5CAB-432B-8D0B-D8C3E059DF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E356AA-AEFC-428A-8BD0-AA2D3C5918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7DEA4-367D-4080-83F2-8D3D2CA6B32A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65BBC-F712-4550-A53A-E3704893E6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944CF1-DDB6-4D6E-8031-215AE90439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08541-035C-4B65-9610-76D15F8AC21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1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0E602-17AB-462D-97EB-415C7E6D4A8D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CF3A1-9863-43A3-B39B-8E6FEFD6E20B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41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033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7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750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5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98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0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6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7538301" y="359999"/>
            <a:ext cx="4294899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7180411" y="711624"/>
            <a:ext cx="4294899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7538301" y="724153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7CCE60-6E08-4CDE-B013-9C636A46C8A2}"/>
              </a:ext>
            </a:extLst>
          </p:cNvPr>
          <p:cNvSpPr/>
          <p:nvPr/>
        </p:nvSpPr>
        <p:spPr>
          <a:xfrm flipH="1">
            <a:off x="7538301" y="5739959"/>
            <a:ext cx="357889" cy="357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7871790" y="2042319"/>
            <a:ext cx="3168000" cy="23876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787179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3ED610-C66B-4824-A437-94E15AA5FF81}"/>
              </a:ext>
            </a:extLst>
          </p:cNvPr>
          <p:cNvSpPr/>
          <p:nvPr userDrawn="1"/>
        </p:nvSpPr>
        <p:spPr>
          <a:xfrm>
            <a:off x="6817676" y="4469671"/>
            <a:ext cx="720624" cy="2028329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6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096F10-4648-48FC-B20E-41DB833A838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63F9B-C252-4EF8-A01A-4BA6640780A5}"/>
              </a:ext>
            </a:extLst>
          </p:cNvPr>
          <p:cNvSpPr/>
          <p:nvPr userDrawn="1"/>
        </p:nvSpPr>
        <p:spPr>
          <a:xfrm>
            <a:off x="4065847" y="0"/>
            <a:ext cx="4060307" cy="1836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4250406" y="5778000"/>
            <a:ext cx="3691188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860" y="360000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9052014-F3D5-4680-A8B9-D47134B2BB0F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04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Top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096F10-4648-48FC-B20E-41DB833A838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63F9B-C252-4EF8-A01A-4BA6640780A5}"/>
              </a:ext>
            </a:extLst>
          </p:cNvPr>
          <p:cNvSpPr/>
          <p:nvPr userDrawn="1"/>
        </p:nvSpPr>
        <p:spPr>
          <a:xfrm>
            <a:off x="4065847" y="0"/>
            <a:ext cx="4060307" cy="1836000"/>
          </a:xfrm>
          <a:prstGeom prst="rect">
            <a:avLst/>
          </a:prstGeom>
          <a:solidFill>
            <a:schemeClr val="accent5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4250406" y="5778000"/>
            <a:ext cx="3691188" cy="1080000"/>
          </a:xfrm>
          <a:prstGeom prst="rect">
            <a:avLst/>
          </a:prstGeom>
          <a:solidFill>
            <a:schemeClr val="accent5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860" y="360000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9052014-F3D5-4680-A8B9-D47134B2BB0F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04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Left Light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72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51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112000" y="2385000"/>
            <a:ext cx="108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16200000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accent4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B0C100-97B0-4EEE-B661-715650D5E826}"/>
              </a:ext>
            </a:extLst>
          </p:cNvPr>
          <p:cNvSpPr/>
          <p:nvPr userDrawn="1"/>
        </p:nvSpPr>
        <p:spPr>
          <a:xfrm flipH="1">
            <a:off x="706800" y="5778001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85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Right Ligh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36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590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471998" y="2385000"/>
            <a:ext cx="720001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5400000" flipH="1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accent4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CF587A-B161-455A-8783-631E82DF3D52}"/>
              </a:ext>
            </a:extLst>
          </p:cNvPr>
          <p:cNvSpPr/>
          <p:nvPr userDrawn="1"/>
        </p:nvSpPr>
        <p:spPr>
          <a:xfrm flipH="1">
            <a:off x="11125201" y="720000"/>
            <a:ext cx="360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98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Left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72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51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112000" y="2385000"/>
            <a:ext cx="108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16200000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B0C100-97B0-4EEE-B661-715650D5E826}"/>
              </a:ext>
            </a:extLst>
          </p:cNvPr>
          <p:cNvSpPr/>
          <p:nvPr userDrawn="1"/>
        </p:nvSpPr>
        <p:spPr>
          <a:xfrm flipH="1">
            <a:off x="706800" y="5778001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4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9373E7-96AD-4D3A-89FC-75B37BB2C87B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CD27-564C-4C36-AFC8-1DAB684F6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8FFDF-C113-4368-A9BD-F6D9A2962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15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9373E7-96AD-4D3A-89FC-75B37BB2C87B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CD27-564C-4C36-AFC8-1DAB684F6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8FFDF-C113-4368-A9BD-F6D9A2962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2268F6-10A6-447E-9928-37CC0D5A4B0A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prstGeom prst="rect">
            <a:avLst/>
          </a:pr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63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280A-DD18-47F6-A3B4-3B0571BE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55BB1-64FB-4BD8-95CC-0516CA79B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64E89-A8EE-406F-81DD-C6357B15C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C719C-3F6B-4A74-BAD7-C48CE3BB03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FE0CD-5513-4A5E-9C88-11D165C629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6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7538301" y="359999"/>
            <a:ext cx="4294899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7180411" y="711624"/>
            <a:ext cx="4294899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7538301" y="724153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7CCE60-6E08-4CDE-B013-9C636A46C8A2}"/>
              </a:ext>
            </a:extLst>
          </p:cNvPr>
          <p:cNvSpPr/>
          <p:nvPr/>
        </p:nvSpPr>
        <p:spPr>
          <a:xfrm flipH="1">
            <a:off x="7538301" y="5739959"/>
            <a:ext cx="357889" cy="357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9B2250-3DBA-4931-BA35-E001AF48DACB}"/>
              </a:ext>
            </a:extLst>
          </p:cNvPr>
          <p:cNvSpPr/>
          <p:nvPr/>
        </p:nvSpPr>
        <p:spPr>
          <a:xfrm>
            <a:off x="6817676" y="4469671"/>
            <a:ext cx="720624" cy="2028329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7871790" y="2042319"/>
            <a:ext cx="3168000" cy="23876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787179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180DC9F-82D9-470B-A264-73E211A439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6818300" cy="538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en-US" dirty="0"/>
              <a:t>Insert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87440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4CAD-77D6-446D-9A66-D58B8AE17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41F296-3DCB-4C9E-952C-F67314DAE035}"/>
              </a:ext>
            </a:extLst>
          </p:cNvPr>
          <p:cNvSpPr/>
          <p:nvPr userDrawn="1"/>
        </p:nvSpPr>
        <p:spPr>
          <a:xfrm>
            <a:off x="4386000" y="0"/>
            <a:ext cx="3420000" cy="72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D70D7B-44ED-404A-AE13-9736DF7B3B33}"/>
              </a:ext>
            </a:extLst>
          </p:cNvPr>
          <p:cNvSpPr/>
          <p:nvPr userDrawn="1"/>
        </p:nvSpPr>
        <p:spPr>
          <a:xfrm flipH="1">
            <a:off x="4026000" y="359999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B41035-2FD8-4902-B929-588169F22676}"/>
              </a:ext>
            </a:extLst>
          </p:cNvPr>
          <p:cNvSpPr/>
          <p:nvPr userDrawn="1"/>
        </p:nvSpPr>
        <p:spPr>
          <a:xfrm flipH="1">
            <a:off x="7806000" y="359999"/>
            <a:ext cx="36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A932B8-FAA6-4A87-B8F7-68ED82F755E7}"/>
              </a:ext>
            </a:extLst>
          </p:cNvPr>
          <p:cNvSpPr/>
          <p:nvPr userDrawn="1"/>
        </p:nvSpPr>
        <p:spPr>
          <a:xfrm>
            <a:off x="4386000" y="6498000"/>
            <a:ext cx="3420000" cy="36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6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rrow 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D493F5F-AC40-4F60-A0B1-577DF95C5348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611CC6-4034-4273-B7B4-094F017E5B09}"/>
              </a:ext>
            </a:extLst>
          </p:cNvPr>
          <p:cNvSpPr/>
          <p:nvPr userDrawn="1"/>
        </p:nvSpPr>
        <p:spPr>
          <a:xfrm flipH="1">
            <a:off x="11473200" y="6138000"/>
            <a:ext cx="36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6250" y="894521"/>
            <a:ext cx="2577549" cy="1858617"/>
          </a:xfrm>
        </p:spPr>
        <p:txBody>
          <a:bodyPr anchor="b">
            <a:normAutofit/>
          </a:bodyPr>
          <a:lstStyle>
            <a:lvl1pPr algn="ctr">
              <a:defRPr sz="3200" i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4CAD-77D6-446D-9A66-D58B8AE1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6252" y="3856383"/>
            <a:ext cx="2577548" cy="21070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9751C31-CBB5-46BC-BEF2-9804C8527D67}"/>
              </a:ext>
            </a:extLst>
          </p:cNvPr>
          <p:cNvSpPr/>
          <p:nvPr userDrawn="1"/>
        </p:nvSpPr>
        <p:spPr>
          <a:xfrm>
            <a:off x="8584635" y="713698"/>
            <a:ext cx="2879560" cy="5418000"/>
          </a:xfrm>
          <a:custGeom>
            <a:avLst/>
            <a:gdLst>
              <a:gd name="connsiteX0" fmla="*/ 0 w 2879560"/>
              <a:gd name="connsiteY0" fmla="*/ 0 h 5418000"/>
              <a:gd name="connsiteX1" fmla="*/ 179215 w 2879560"/>
              <a:gd name="connsiteY1" fmla="*/ 0 h 5418000"/>
              <a:gd name="connsiteX2" fmla="*/ 179215 w 2879560"/>
              <a:gd name="connsiteY2" fmla="*/ 366302 h 5418000"/>
              <a:gd name="connsiteX3" fmla="*/ 2700346 w 2879560"/>
              <a:gd name="connsiteY3" fmla="*/ 366302 h 5418000"/>
              <a:gd name="connsiteX4" fmla="*/ 2700346 w 2879560"/>
              <a:gd name="connsiteY4" fmla="*/ 0 h 5418000"/>
              <a:gd name="connsiteX5" fmla="*/ 2879560 w 2879560"/>
              <a:gd name="connsiteY5" fmla="*/ 0 h 5418000"/>
              <a:gd name="connsiteX6" fmla="*/ 2879560 w 2879560"/>
              <a:gd name="connsiteY6" fmla="*/ 5418000 h 5418000"/>
              <a:gd name="connsiteX7" fmla="*/ 0 w 2879560"/>
              <a:gd name="connsiteY7" fmla="*/ 5418000 h 5418000"/>
              <a:gd name="connsiteX0" fmla="*/ 2700346 w 2879560"/>
              <a:gd name="connsiteY0" fmla="*/ 366302 h 5418000"/>
              <a:gd name="connsiteX1" fmla="*/ 2700346 w 2879560"/>
              <a:gd name="connsiteY1" fmla="*/ 0 h 5418000"/>
              <a:gd name="connsiteX2" fmla="*/ 2879560 w 2879560"/>
              <a:gd name="connsiteY2" fmla="*/ 0 h 5418000"/>
              <a:gd name="connsiteX3" fmla="*/ 2879560 w 2879560"/>
              <a:gd name="connsiteY3" fmla="*/ 5418000 h 5418000"/>
              <a:gd name="connsiteX4" fmla="*/ 0 w 2879560"/>
              <a:gd name="connsiteY4" fmla="*/ 5418000 h 5418000"/>
              <a:gd name="connsiteX5" fmla="*/ 0 w 2879560"/>
              <a:gd name="connsiteY5" fmla="*/ 0 h 5418000"/>
              <a:gd name="connsiteX6" fmla="*/ 179215 w 2879560"/>
              <a:gd name="connsiteY6" fmla="*/ 0 h 5418000"/>
              <a:gd name="connsiteX7" fmla="*/ 179215 w 2879560"/>
              <a:gd name="connsiteY7" fmla="*/ 366302 h 5418000"/>
              <a:gd name="connsiteX8" fmla="*/ 2791786 w 2879560"/>
              <a:gd name="connsiteY8" fmla="*/ 457742 h 5418000"/>
              <a:gd name="connsiteX0" fmla="*/ 2700346 w 2879560"/>
              <a:gd name="connsiteY0" fmla="*/ 366302 h 5418000"/>
              <a:gd name="connsiteX1" fmla="*/ 2700346 w 2879560"/>
              <a:gd name="connsiteY1" fmla="*/ 0 h 5418000"/>
              <a:gd name="connsiteX2" fmla="*/ 2879560 w 2879560"/>
              <a:gd name="connsiteY2" fmla="*/ 0 h 5418000"/>
              <a:gd name="connsiteX3" fmla="*/ 2879560 w 2879560"/>
              <a:gd name="connsiteY3" fmla="*/ 5418000 h 5418000"/>
              <a:gd name="connsiteX4" fmla="*/ 0 w 2879560"/>
              <a:gd name="connsiteY4" fmla="*/ 5418000 h 5418000"/>
              <a:gd name="connsiteX5" fmla="*/ 0 w 2879560"/>
              <a:gd name="connsiteY5" fmla="*/ 0 h 5418000"/>
              <a:gd name="connsiteX6" fmla="*/ 179215 w 2879560"/>
              <a:gd name="connsiteY6" fmla="*/ 0 h 5418000"/>
              <a:gd name="connsiteX7" fmla="*/ 179215 w 2879560"/>
              <a:gd name="connsiteY7" fmla="*/ 366302 h 5418000"/>
              <a:gd name="connsiteX0" fmla="*/ 2700346 w 2879560"/>
              <a:gd name="connsiteY0" fmla="*/ 0 h 5418000"/>
              <a:gd name="connsiteX1" fmla="*/ 2879560 w 2879560"/>
              <a:gd name="connsiteY1" fmla="*/ 0 h 5418000"/>
              <a:gd name="connsiteX2" fmla="*/ 2879560 w 2879560"/>
              <a:gd name="connsiteY2" fmla="*/ 5418000 h 5418000"/>
              <a:gd name="connsiteX3" fmla="*/ 0 w 2879560"/>
              <a:gd name="connsiteY3" fmla="*/ 5418000 h 5418000"/>
              <a:gd name="connsiteX4" fmla="*/ 0 w 2879560"/>
              <a:gd name="connsiteY4" fmla="*/ 0 h 5418000"/>
              <a:gd name="connsiteX5" fmla="*/ 179215 w 2879560"/>
              <a:gd name="connsiteY5" fmla="*/ 0 h 5418000"/>
              <a:gd name="connsiteX6" fmla="*/ 179215 w 2879560"/>
              <a:gd name="connsiteY6" fmla="*/ 366302 h 5418000"/>
              <a:gd name="connsiteX0" fmla="*/ 2700346 w 2879560"/>
              <a:gd name="connsiteY0" fmla="*/ 0 h 5418000"/>
              <a:gd name="connsiteX1" fmla="*/ 2879560 w 2879560"/>
              <a:gd name="connsiteY1" fmla="*/ 0 h 5418000"/>
              <a:gd name="connsiteX2" fmla="*/ 2879560 w 2879560"/>
              <a:gd name="connsiteY2" fmla="*/ 5418000 h 5418000"/>
              <a:gd name="connsiteX3" fmla="*/ 0 w 2879560"/>
              <a:gd name="connsiteY3" fmla="*/ 5418000 h 5418000"/>
              <a:gd name="connsiteX4" fmla="*/ 0 w 2879560"/>
              <a:gd name="connsiteY4" fmla="*/ 0 h 5418000"/>
              <a:gd name="connsiteX5" fmla="*/ 179215 w 2879560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9560" h="5418000">
                <a:moveTo>
                  <a:pt x="2700346" y="0"/>
                </a:moveTo>
                <a:lnTo>
                  <a:pt x="2879560" y="0"/>
                </a:lnTo>
                <a:lnTo>
                  <a:pt x="2879560" y="5418000"/>
                </a:lnTo>
                <a:lnTo>
                  <a:pt x="0" y="5418000"/>
                </a:lnTo>
                <a:lnTo>
                  <a:pt x="0" y="0"/>
                </a:lnTo>
                <a:lnTo>
                  <a:pt x="179215" y="0"/>
                </a:lnTo>
              </a:path>
            </a:pathLst>
          </a:custGeom>
          <a:noFill/>
          <a:ln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0DD56-3645-4CAC-A799-EB46A6AAC51E}"/>
              </a:ext>
            </a:extLst>
          </p:cNvPr>
          <p:cNvSpPr/>
          <p:nvPr userDrawn="1"/>
        </p:nvSpPr>
        <p:spPr>
          <a:xfrm>
            <a:off x="8918534" y="0"/>
            <a:ext cx="2211762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D7451B0-4AF9-40E1-AFCF-05D4F056CA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7498800" cy="5382000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dirty="0"/>
              <a:t>Insert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401441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D493F5F-AC40-4F60-A0B1-577DF95C5348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0DD56-3645-4CAC-A799-EB46A6AAC51E}"/>
              </a:ext>
            </a:extLst>
          </p:cNvPr>
          <p:cNvSpPr/>
          <p:nvPr userDrawn="1"/>
        </p:nvSpPr>
        <p:spPr>
          <a:xfrm>
            <a:off x="1080000" y="0"/>
            <a:ext cx="2520000" cy="2304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1F11B5-8838-43F4-B445-480FB80FCC73}"/>
              </a:ext>
            </a:extLst>
          </p:cNvPr>
          <p:cNvSpPr/>
          <p:nvPr userDrawn="1"/>
        </p:nvSpPr>
        <p:spPr>
          <a:xfrm>
            <a:off x="1080000" y="5760000"/>
            <a:ext cx="2520000" cy="1098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817" y="213691"/>
            <a:ext cx="2279373" cy="1858617"/>
          </a:xfrm>
        </p:spPr>
        <p:txBody>
          <a:bodyPr anchor="b">
            <a:normAutofit/>
          </a:bodyPr>
          <a:lstStyle>
            <a:lvl1pPr algn="ctr">
              <a:defRPr sz="320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D7451B0-4AF9-40E1-AFCF-05D4F056CA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80000" y="2304000"/>
            <a:ext cx="2520000" cy="3454357"/>
          </a:xfrm>
        </p:spPr>
        <p:txBody>
          <a:bodyPr anchor="ctr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Your Picture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E2A558-A752-4F84-96CD-9C73D34C3E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3563" y="2674144"/>
            <a:ext cx="6529387" cy="15097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Write something memorable…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1E4597-9A31-4A37-A907-D3F61EB7F82E}"/>
              </a:ext>
            </a:extLst>
          </p:cNvPr>
          <p:cNvSpPr/>
          <p:nvPr userDrawn="1"/>
        </p:nvSpPr>
        <p:spPr>
          <a:xfrm flipH="1">
            <a:off x="10768500" y="5395300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C246D3C-862F-4C73-8928-347E381A9763}"/>
              </a:ext>
            </a:extLst>
          </p:cNvPr>
          <p:cNvSpPr/>
          <p:nvPr userDrawn="1"/>
        </p:nvSpPr>
        <p:spPr>
          <a:xfrm>
            <a:off x="704386" y="713698"/>
            <a:ext cx="10767616" cy="5418000"/>
          </a:xfrm>
          <a:custGeom>
            <a:avLst/>
            <a:gdLst>
              <a:gd name="connsiteX0" fmla="*/ 0 w 10783231"/>
              <a:gd name="connsiteY0" fmla="*/ 0 h 5418000"/>
              <a:gd name="connsiteX1" fmla="*/ 97696 w 10783231"/>
              <a:gd name="connsiteY1" fmla="*/ 0 h 5418000"/>
              <a:gd name="connsiteX2" fmla="*/ 97696 w 10783231"/>
              <a:gd name="connsiteY2" fmla="*/ 1578240 h 5418000"/>
              <a:gd name="connsiteX3" fmla="*/ 3148264 w 10783231"/>
              <a:gd name="connsiteY3" fmla="*/ 1578240 h 5418000"/>
              <a:gd name="connsiteX4" fmla="*/ 3148264 w 10783231"/>
              <a:gd name="connsiteY4" fmla="*/ 0 h 5418000"/>
              <a:gd name="connsiteX5" fmla="*/ 10783231 w 10783231"/>
              <a:gd name="connsiteY5" fmla="*/ 0 h 5418000"/>
              <a:gd name="connsiteX6" fmla="*/ 10783231 w 10783231"/>
              <a:gd name="connsiteY6" fmla="*/ 5418000 h 5418000"/>
              <a:gd name="connsiteX7" fmla="*/ 0 w 10783231"/>
              <a:gd name="connsiteY7" fmla="*/ 5418000 h 5418000"/>
              <a:gd name="connsiteX0" fmla="*/ 3148264 w 10783231"/>
              <a:gd name="connsiteY0" fmla="*/ 1578240 h 5418000"/>
              <a:gd name="connsiteX1" fmla="*/ 3148264 w 10783231"/>
              <a:gd name="connsiteY1" fmla="*/ 0 h 5418000"/>
              <a:gd name="connsiteX2" fmla="*/ 10783231 w 10783231"/>
              <a:gd name="connsiteY2" fmla="*/ 0 h 5418000"/>
              <a:gd name="connsiteX3" fmla="*/ 10783231 w 10783231"/>
              <a:gd name="connsiteY3" fmla="*/ 5418000 h 5418000"/>
              <a:gd name="connsiteX4" fmla="*/ 0 w 10783231"/>
              <a:gd name="connsiteY4" fmla="*/ 5418000 h 5418000"/>
              <a:gd name="connsiteX5" fmla="*/ 0 w 10783231"/>
              <a:gd name="connsiteY5" fmla="*/ 0 h 5418000"/>
              <a:gd name="connsiteX6" fmla="*/ 97696 w 10783231"/>
              <a:gd name="connsiteY6" fmla="*/ 0 h 5418000"/>
              <a:gd name="connsiteX7" fmla="*/ 97696 w 10783231"/>
              <a:gd name="connsiteY7" fmla="*/ 1578240 h 5418000"/>
              <a:gd name="connsiteX8" fmla="*/ 3239704 w 10783231"/>
              <a:gd name="connsiteY8" fmla="*/ 1669680 h 5418000"/>
              <a:gd name="connsiteX0" fmla="*/ 3148264 w 10783231"/>
              <a:gd name="connsiteY0" fmla="*/ 1578240 h 5418000"/>
              <a:gd name="connsiteX1" fmla="*/ 3148264 w 10783231"/>
              <a:gd name="connsiteY1" fmla="*/ 0 h 5418000"/>
              <a:gd name="connsiteX2" fmla="*/ 10783231 w 10783231"/>
              <a:gd name="connsiteY2" fmla="*/ 0 h 5418000"/>
              <a:gd name="connsiteX3" fmla="*/ 10783231 w 10783231"/>
              <a:gd name="connsiteY3" fmla="*/ 5418000 h 5418000"/>
              <a:gd name="connsiteX4" fmla="*/ 0 w 10783231"/>
              <a:gd name="connsiteY4" fmla="*/ 5418000 h 5418000"/>
              <a:gd name="connsiteX5" fmla="*/ 0 w 10783231"/>
              <a:gd name="connsiteY5" fmla="*/ 0 h 5418000"/>
              <a:gd name="connsiteX6" fmla="*/ 97696 w 10783231"/>
              <a:gd name="connsiteY6" fmla="*/ 0 h 5418000"/>
              <a:gd name="connsiteX7" fmla="*/ 97696 w 10783231"/>
              <a:gd name="connsiteY7" fmla="*/ 157824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  <a:gd name="connsiteX5" fmla="*/ 97696 w 10783231"/>
              <a:gd name="connsiteY5" fmla="*/ 0 h 5418000"/>
              <a:gd name="connsiteX6" fmla="*/ 97696 w 10783231"/>
              <a:gd name="connsiteY6" fmla="*/ 157824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  <a:gd name="connsiteX5" fmla="*/ 97696 w 10783231"/>
              <a:gd name="connsiteY5" fmla="*/ 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83231" h="5418000">
                <a:moveTo>
                  <a:pt x="3148264" y="0"/>
                </a:moveTo>
                <a:lnTo>
                  <a:pt x="10783231" y="0"/>
                </a:lnTo>
                <a:lnTo>
                  <a:pt x="10783231" y="5418000"/>
                </a:lnTo>
                <a:lnTo>
                  <a:pt x="0" y="541800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1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Image and Author Na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9A351EC-2A75-45E3-AAA9-061FE77125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7752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7752000 w 10753200"/>
              <a:gd name="connsiteY3" fmla="*/ 5382000 h 5382000"/>
              <a:gd name="connsiteX4" fmla="*/ 0 w 10753200"/>
              <a:gd name="connsiteY4" fmla="*/ 0 h 5382000"/>
              <a:gd name="connsiteX5" fmla="*/ 3000000 w 10753200"/>
              <a:gd name="connsiteY5" fmla="*/ 0 h 5382000"/>
              <a:gd name="connsiteX6" fmla="*/ 3000000 w 10753200"/>
              <a:gd name="connsiteY6" fmla="*/ 5382000 h 5382000"/>
              <a:gd name="connsiteX7" fmla="*/ 0 w 10753200"/>
              <a:gd name="connsiteY7" fmla="*/ 538200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200" h="5382000">
                <a:moveTo>
                  <a:pt x="7752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7752000" y="5382000"/>
                </a:lnTo>
                <a:close/>
                <a:moveTo>
                  <a:pt x="0" y="0"/>
                </a:moveTo>
                <a:lnTo>
                  <a:pt x="3000000" y="0"/>
                </a:lnTo>
                <a:lnTo>
                  <a:pt x="3000000" y="5382000"/>
                </a:lnTo>
                <a:lnTo>
                  <a:pt x="0" y="5382000"/>
                </a:lnTo>
                <a:close/>
              </a:path>
            </a:pathLst>
          </a:custGeom>
        </p:spPr>
        <p:txBody>
          <a:bodyPr wrap="square" lIns="360000" anchor="ctr">
            <a:noAutofit/>
          </a:bodyPr>
          <a:lstStyle>
            <a:lvl1pPr marL="0" indent="0" algn="l">
              <a:buNone/>
              <a:defRPr sz="1800" i="1"/>
            </a:lvl1pPr>
          </a:lstStyle>
          <a:p>
            <a:r>
              <a:rPr lang="en-US" dirty="0"/>
              <a:t>Insert Your Picture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3720000" y="359999"/>
            <a:ext cx="4752000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4080000" y="711624"/>
            <a:ext cx="4032000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11475311" y="360000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9B2250-3DBA-4931-BA35-E001AF48DACB}"/>
              </a:ext>
            </a:extLst>
          </p:cNvPr>
          <p:cNvSpPr/>
          <p:nvPr/>
        </p:nvSpPr>
        <p:spPr>
          <a:xfrm>
            <a:off x="5735688" y="5778000"/>
            <a:ext cx="720624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512000" y="924339"/>
            <a:ext cx="3168000" cy="350558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00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451200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3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029B8-590B-4709-B45D-CCE1274F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858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C8399-AFEE-4A79-9D20-853B44756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052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9960140-2A2E-4503-8278-0345FDE319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D2181E-D15A-4350-A32F-D47DCEDEF4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7DDFAA-3A73-4B3E-B81D-B1D2C1818390}"/>
              </a:ext>
            </a:extLst>
          </p:cNvPr>
          <p:cNvSpPr/>
          <p:nvPr userDrawn="1"/>
        </p:nvSpPr>
        <p:spPr>
          <a:xfrm>
            <a:off x="5735687" y="5778000"/>
            <a:ext cx="720625" cy="10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9C2B09-A978-456B-A8F2-C766DA7A81D8}"/>
              </a:ext>
            </a:extLst>
          </p:cNvPr>
          <p:cNvSpPr/>
          <p:nvPr userDrawn="1"/>
        </p:nvSpPr>
        <p:spPr>
          <a:xfrm>
            <a:off x="5735688" y="0"/>
            <a:ext cx="720624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8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87E81-20CC-4C8C-BB1D-A38B4DAD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7CDCC-7A8F-411F-AD9C-3B24B058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33D20-35D1-490A-BD78-47D062FBE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B6B5F-82CD-40A1-8FD6-717BF4D105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430C2-A8FB-4210-A7D3-AB7A97B87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7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D959E-3051-49C8-AC81-F2B64A84F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7873"/>
            <a:ext cx="5157787" cy="7672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537F1-D747-4E81-81B9-B5716EA59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944379-270F-4361-94CB-AD13F914E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7873"/>
            <a:ext cx="5183188" cy="7672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ECA14-4888-4C66-A15F-6B781D074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0623264-E0F5-4AB3-B974-14E2E3B66D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0C66A2F-89F8-40C6-8391-D53AEF0DF7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1072358-6CE0-4D6C-9CE9-35BFA6D1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263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D45207B-6715-4F5E-9B3F-D1BC499956ED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780D37-79E5-4C07-986A-D7B39C10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522"/>
            <a:ext cx="10515600" cy="79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D4B9F-5853-4E4D-875D-99C8E8CA4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3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82154-E8DC-43D0-914D-21ADE1267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378" y="6236849"/>
            <a:ext cx="4114800" cy="150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EC2-DEC6-4324-B094-081B721F8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8408" y="6236849"/>
            <a:ext cx="2743200" cy="150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2B3E-4E3B-4D3F-AC29-B6E963F9C7A1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5B6CB50-3B36-4CE9-A038-847D2A6D1A5E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4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3" r:id="rId5"/>
    <p:sldLayoutId id="2147483664" r:id="rId6"/>
    <p:sldLayoutId id="2147483651" r:id="rId7"/>
    <p:sldLayoutId id="2147483652" r:id="rId8"/>
    <p:sldLayoutId id="2147483653" r:id="rId9"/>
    <p:sldLayoutId id="2147483654" r:id="rId10"/>
    <p:sldLayoutId id="2147483661" r:id="rId11"/>
    <p:sldLayoutId id="2147483665" r:id="rId12"/>
    <p:sldLayoutId id="2147483666" r:id="rId13"/>
    <p:sldLayoutId id="2147483668" r:id="rId14"/>
    <p:sldLayoutId id="2147483655" r:id="rId15"/>
    <p:sldLayoutId id="2147483667" r:id="rId16"/>
    <p:sldLayoutId id="214748365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15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Garamond" panose="02020404030301010803" pitchFamily="18" charset="0"/>
        <a:buChar char="°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A60034CB-363F-4F4B-BF86-5B32C945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2122"/>
            <a:ext cx="10515600" cy="1448628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BENEFICIOS DE LA CORRECTA DECLARACION DE LA DESCRIPCION DE MERCANCIAS EN EL PEDIMENTO</a:t>
            </a:r>
          </a:p>
        </p:txBody>
      </p:sp>
      <p:pic>
        <p:nvPicPr>
          <p:cNvPr id="10" name="Picture 9" descr="A logo with colorful triangles&#10;&#10;Description automatically generated">
            <a:extLst>
              <a:ext uri="{FF2B5EF4-FFF2-40B4-BE49-F238E27FC236}">
                <a16:creationId xmlns:a16="http://schemas.microsoft.com/office/drawing/2014/main" id="{FBDAB5DB-DE32-4C3C-610B-DAB1E6D49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2180" y="2083768"/>
            <a:ext cx="5331620" cy="3636312"/>
          </a:xfrm>
          <a:prstGeom prst="rect">
            <a:avLst/>
          </a:prstGeom>
        </p:spPr>
      </p:pic>
      <p:pic>
        <p:nvPicPr>
          <p:cNvPr id="14" name="Picture 13" descr="A blue and white logo&#10;&#10;Description automatically generated">
            <a:extLst>
              <a:ext uri="{FF2B5EF4-FFF2-40B4-BE49-F238E27FC236}">
                <a16:creationId xmlns:a16="http://schemas.microsoft.com/office/drawing/2014/main" id="{7477D8BE-AD5B-47AC-0ACD-A58B2FAC6B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3200" y="1972008"/>
            <a:ext cx="4000524" cy="343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58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26C85-B2CB-40E2-9EF5-0C273D79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8135" y="2123440"/>
            <a:ext cx="5265145" cy="2508463"/>
          </a:xfrm>
        </p:spPr>
        <p:txBody>
          <a:bodyPr>
            <a:noAutofit/>
          </a:bodyPr>
          <a:lstStyle/>
          <a:p>
            <a:r>
              <a:rPr lang="en-US" sz="7200" dirty="0"/>
              <a:t>!MUCHAS GRACIAS¡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69121F57-15DB-4800-A348-FDDDB6E1958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53571"/>
            <a:ext cx="2283735" cy="1966335"/>
          </a:xfrm>
          <a:prstGeom prst="rect">
            <a:avLst/>
          </a:prstGeom>
        </p:spPr>
      </p:pic>
      <p:pic>
        <p:nvPicPr>
          <p:cNvPr id="8" name="Picture 7" descr="A logo with colorful triangles&#10;&#10;Description automatically generated">
            <a:extLst>
              <a:ext uri="{FF2B5EF4-FFF2-40B4-BE49-F238E27FC236}">
                <a16:creationId xmlns:a16="http://schemas.microsoft.com/office/drawing/2014/main" id="{DDD526EC-B949-1863-C4B5-0DA718971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4584" y="4368800"/>
            <a:ext cx="2398376" cy="163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92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074F4D-B916-7D6F-72D5-D23F40D9CA5C}"/>
              </a:ext>
            </a:extLst>
          </p:cNvPr>
          <p:cNvSpPr txBox="1"/>
          <p:nvPr/>
        </p:nvSpPr>
        <p:spPr>
          <a:xfrm>
            <a:off x="1657350" y="2308225"/>
            <a:ext cx="9032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B0F0"/>
                </a:solidFill>
              </a:rPr>
              <a:t>DESCRIPCION DE LAS MERCANCIAS EN PEDIMENTO</a:t>
            </a:r>
          </a:p>
        </p:txBody>
      </p:sp>
    </p:spTree>
    <p:extLst>
      <p:ext uri="{BB962C8B-B14F-4D97-AF65-F5344CB8AC3E}">
        <p14:creationId xmlns:p14="http://schemas.microsoft.com/office/powerpoint/2010/main" val="2598121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60" y="839075"/>
            <a:ext cx="8981440" cy="796166"/>
          </a:xfrm>
        </p:spPr>
        <p:txBody>
          <a:bodyPr>
            <a:normAutofit/>
          </a:bodyPr>
          <a:lstStyle/>
          <a:p>
            <a:r>
              <a:rPr lang="en-US" b="1" dirty="0"/>
              <a:t>ART. 12, XVI, LA – PEDIMENTO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026" y="2152650"/>
            <a:ext cx="10183529" cy="316230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Declaración en documento electrónico, generada y transmitida respecto del cumplimiento de los ordenamientos que gravan y regulan la entrada o salida de mercancías del territorio nacional, </a:t>
            </a:r>
            <a:r>
              <a:rPr lang="es-MX" sz="2800" b="1" dirty="0">
                <a:highlight>
                  <a:srgbClr val="FFFF00"/>
                </a:highlight>
              </a:rPr>
              <a:t>en la que se contiene la información relativa a las mercancías</a:t>
            </a:r>
            <a:r>
              <a:rPr lang="es-MX" sz="2800" b="1" dirty="0"/>
              <a:t>, el tráfico y régimen aduanero al que se destinan, y los demás datos exigidos para cumplir con las formalidades de su entrada o salida del territorio nacional, así como la exigida conforme a las disposiciones aplicables</a:t>
            </a:r>
            <a:endParaRPr lang="es-ES" sz="1000" b="1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A14A4D-734D-424F-9701-8750B72ABD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38" y="5791200"/>
            <a:ext cx="1154763" cy="9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9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60" y="839075"/>
            <a:ext cx="8981440" cy="7961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CAMPO 12 – BLOQUE DE PARTIDAS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026" y="2276475"/>
            <a:ext cx="10183529" cy="2276475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4400" b="1" dirty="0"/>
              <a:t>Descripción de la mercancía, </a:t>
            </a:r>
            <a:r>
              <a:rPr lang="es-MX" sz="4400" b="1" dirty="0">
                <a:highlight>
                  <a:srgbClr val="FFFF00"/>
                </a:highlight>
              </a:rPr>
              <a:t>la naturaleza </a:t>
            </a:r>
            <a:r>
              <a:rPr lang="es-MX" sz="4400" b="1" dirty="0"/>
              <a:t>y </a:t>
            </a:r>
            <a:r>
              <a:rPr lang="es-MX" sz="4400" b="1" dirty="0">
                <a:highlight>
                  <a:srgbClr val="00FF00"/>
                </a:highlight>
              </a:rPr>
              <a:t>características técnicas y comerciales</a:t>
            </a:r>
            <a:r>
              <a:rPr lang="es-MX" sz="4400" b="1" dirty="0"/>
              <a:t>, </a:t>
            </a:r>
            <a:r>
              <a:rPr lang="es-MX" sz="4400" b="1" dirty="0">
                <a:highlight>
                  <a:srgbClr val="00FFFF"/>
                </a:highlight>
              </a:rPr>
              <a:t>necesarias y suficientes para determinar su clasificación arancelaria</a:t>
            </a:r>
            <a:r>
              <a:rPr lang="es-MX" sz="4400" b="1" dirty="0"/>
              <a:t>.</a:t>
            </a:r>
            <a:endParaRPr lang="es-ES" sz="1400" b="1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A14A4D-734D-424F-9701-8750B72ABD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38" y="5791200"/>
            <a:ext cx="1154763" cy="9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4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46" y="839075"/>
            <a:ext cx="10183528" cy="796166"/>
          </a:xfrm>
        </p:spPr>
        <p:txBody>
          <a:bodyPr>
            <a:noAutofit/>
          </a:bodyPr>
          <a:lstStyle/>
          <a:p>
            <a:r>
              <a:rPr lang="en-US" sz="3600" b="1" dirty="0"/>
              <a:t>BENEFICIOS DE LA CORRECTA DESCRIPION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026" y="2009775"/>
            <a:ext cx="10183529" cy="400050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s-MX" sz="2800" b="1" dirty="0"/>
              <a:t>Facilidad en la identificación de su correcta clasificación arancelaria </a:t>
            </a:r>
          </a:p>
          <a:p>
            <a:pPr marL="457200" lvl="1" indent="0" algn="just">
              <a:buNone/>
            </a:pPr>
            <a:endParaRPr lang="es-MX" sz="2400" b="1" dirty="0"/>
          </a:p>
          <a:p>
            <a:pPr algn="just"/>
            <a:r>
              <a:rPr lang="es-MX" sz="2800" b="1" dirty="0"/>
              <a:t>Facilidad en la identificación y confirmación tanto de cumplimiento y exención de cumplimiento de RRNA</a:t>
            </a:r>
            <a:endParaRPr lang="es-MX" sz="2400" dirty="0"/>
          </a:p>
          <a:p>
            <a:pPr marL="457200" lvl="1" indent="0" algn="just">
              <a:buNone/>
            </a:pPr>
            <a:endParaRPr lang="es-MX" sz="2400" b="1" dirty="0"/>
          </a:p>
          <a:p>
            <a:pPr algn="just"/>
            <a:r>
              <a:rPr lang="es-MX" sz="2800" b="1" dirty="0"/>
              <a:t>Mantener preferencias arancelarias ante discrepancias de clasificación (3.1.12. y 3.7.21.)</a:t>
            </a:r>
            <a:endParaRPr lang="es-MX" sz="2400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A14A4D-734D-424F-9701-8750B72ABD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38" y="5791200"/>
            <a:ext cx="1154763" cy="9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9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46" y="839075"/>
            <a:ext cx="10183528" cy="796166"/>
          </a:xfrm>
        </p:spPr>
        <p:txBody>
          <a:bodyPr>
            <a:noAutofit/>
          </a:bodyPr>
          <a:lstStyle/>
          <a:p>
            <a:r>
              <a:rPr lang="en-US" sz="3600" b="1" dirty="0"/>
              <a:t>BENEFICIOS DE LA CORRECTA DESCRIPION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026" y="2009775"/>
            <a:ext cx="10183529" cy="400050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3.1.12. RGCE</a:t>
            </a:r>
          </a:p>
          <a:p>
            <a:pPr marL="457200" lvl="1" indent="0" algn="just">
              <a:buNone/>
            </a:pPr>
            <a:endParaRPr lang="es-MX" sz="2400" b="1" dirty="0"/>
          </a:p>
          <a:p>
            <a:pPr marL="0" indent="0" algn="just">
              <a:buNone/>
            </a:pPr>
            <a:r>
              <a:rPr lang="es-MX" sz="2800" b="1" dirty="0"/>
              <a:t>Si la clasificación arancelaria declarada en un Certificado/Certificación/Prueba de Origen, difiere de la del Pedimento, serán válidos para acceder al trato preferencial, si:</a:t>
            </a:r>
          </a:p>
          <a:p>
            <a:pPr marL="0" indent="0" algn="just">
              <a:buNone/>
            </a:pPr>
            <a:endParaRPr lang="es-MX" sz="2800" b="1" dirty="0"/>
          </a:p>
          <a:p>
            <a:pPr marL="0" indent="0" algn="just">
              <a:buNone/>
            </a:pPr>
            <a:r>
              <a:rPr lang="es-MX" sz="2800" b="1" dirty="0"/>
              <a:t>La descripción de la mercancía coincide con la declarada en el Pedimento y permita la identificación plena de las mismas</a:t>
            </a:r>
          </a:p>
          <a:p>
            <a:pPr marL="0" indent="0" algn="just">
              <a:buNone/>
            </a:pPr>
            <a:endParaRPr lang="es-MX" sz="2800" b="1" dirty="0"/>
          </a:p>
          <a:p>
            <a:pPr marL="0" indent="0" algn="just">
              <a:buNone/>
            </a:pPr>
            <a:endParaRPr lang="es-MX" sz="2400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A14A4D-734D-424F-9701-8750B72ABD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38" y="5791200"/>
            <a:ext cx="1154763" cy="9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4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46" y="839075"/>
            <a:ext cx="10183528" cy="796166"/>
          </a:xfrm>
        </p:spPr>
        <p:txBody>
          <a:bodyPr>
            <a:noAutofit/>
          </a:bodyPr>
          <a:lstStyle/>
          <a:p>
            <a:r>
              <a:rPr lang="en-US" sz="3600" b="1" dirty="0"/>
              <a:t>BENEFICIOS DE LA CORRECTA DESCRIPION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026" y="2009775"/>
            <a:ext cx="10183529" cy="400050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3.7.21. RGCE</a:t>
            </a:r>
          </a:p>
          <a:p>
            <a:pPr marL="457200" lvl="1" indent="0" algn="just">
              <a:buNone/>
            </a:pPr>
            <a:endParaRPr lang="es-MX" sz="2400" b="1" dirty="0"/>
          </a:p>
          <a:p>
            <a:pPr marL="0" indent="0" algn="just">
              <a:buNone/>
            </a:pPr>
            <a:r>
              <a:rPr lang="es-MX" sz="2800" b="1" dirty="0"/>
              <a:t>Ante la presunción de inexacta clasificación, la declarada en un Certificado/Certificación/Prueba de Origen, era válida para acceder al trato preferencial, si:</a:t>
            </a:r>
          </a:p>
          <a:p>
            <a:pPr marL="0" indent="0" algn="just">
              <a:buNone/>
            </a:pPr>
            <a:endParaRPr lang="es-MX" sz="2800" b="1" dirty="0"/>
          </a:p>
          <a:p>
            <a:pPr marL="0" indent="0" algn="just">
              <a:buNone/>
            </a:pPr>
            <a:r>
              <a:rPr lang="es-MX" sz="2800" b="1" dirty="0"/>
              <a:t>La descripción de la mercancía declarada en el Pedimento y en el documento que acredita el origen,  corresponde a la mercancía presentada a despacho</a:t>
            </a:r>
            <a:endParaRPr lang="es-MX" sz="2400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A14A4D-734D-424F-9701-8750B72ABD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38" y="5791200"/>
            <a:ext cx="1154763" cy="9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2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074F4D-B916-7D6F-72D5-D23F40D9CA5C}"/>
              </a:ext>
            </a:extLst>
          </p:cNvPr>
          <p:cNvSpPr txBox="1"/>
          <p:nvPr/>
        </p:nvSpPr>
        <p:spPr>
          <a:xfrm>
            <a:off x="1657350" y="2308225"/>
            <a:ext cx="9032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B0F0"/>
                </a:solidFill>
              </a:rPr>
              <a:t>MANIFESTACIONES EN EL CAMPO DE OBSERVACIONES</a:t>
            </a:r>
          </a:p>
        </p:txBody>
      </p:sp>
    </p:spTree>
    <p:extLst>
      <p:ext uri="{BB962C8B-B14F-4D97-AF65-F5344CB8AC3E}">
        <p14:creationId xmlns:p14="http://schemas.microsoft.com/office/powerpoint/2010/main" val="4008197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60" y="953375"/>
            <a:ext cx="8981440" cy="79616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BLOQUE DE OBSERVACIONES A NIVEL PEDIMENTO Y PARTIDA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026" y="2276475"/>
            <a:ext cx="10183529" cy="2600325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4400" b="1" dirty="0"/>
              <a:t>En el caso de que se requiera algún dato adicional al pedimento, no deberán declararse datos ya citados en alguno de los campos del Pedimento</a:t>
            </a:r>
            <a:endParaRPr lang="es-ES" sz="1400" b="1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A14A4D-734D-424F-9701-8750B72ABD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38" y="5791200"/>
            <a:ext cx="1154763" cy="9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77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S-Theme-Water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 Conference Presentation_Win32_SB v2" id="{BC88B365-8E38-4ABB-98F4-3EC291BC7C6D}" vid="{68186960-B69F-4045-8CE0-AF496D95D6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94B7CA-1290-47DA-A8FD-EC74EF42B4FE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FF9F3B-DE24-4577-9CF6-31E167D48E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208899-44E9-47BE-97CD-9D5D01FB74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Panorámica</PresentationFormat>
  <Paragraphs>36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Aharoni</vt:lpstr>
      <vt:lpstr>Arial</vt:lpstr>
      <vt:lpstr>Calibri</vt:lpstr>
      <vt:lpstr>Garamond</vt:lpstr>
      <vt:lpstr>Office Theme</vt:lpstr>
      <vt:lpstr>BENEFICIOS DE LA CORRECTA DECLARACION DE LA DESCRIPCION DE MERCANCIAS EN EL PEDIMENTO</vt:lpstr>
      <vt:lpstr>Presentación de PowerPoint</vt:lpstr>
      <vt:lpstr>ART. 12, XVI, LA – PEDIMENTO </vt:lpstr>
      <vt:lpstr>CAMPO 12 – BLOQUE DE PARTIDAS </vt:lpstr>
      <vt:lpstr>BENEFICIOS DE LA CORRECTA DESCRIPION </vt:lpstr>
      <vt:lpstr>BENEFICIOS DE LA CORRECTA DESCRIPION </vt:lpstr>
      <vt:lpstr>BENEFICIOS DE LA CORRECTA DESCRIPION </vt:lpstr>
      <vt:lpstr>Presentación de PowerPoint</vt:lpstr>
      <vt:lpstr>BLOQUE DE OBSERVACIONES A NIVEL PEDIMENTO Y PARTIDA </vt:lpstr>
      <vt:lpstr>!MUCHAS GRACIAS¡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2020-05-29T03:09:37Z</dcterms:created>
  <dcterms:modified xsi:type="dcterms:W3CDTF">2024-04-17T21:13:04Z</dcterms:modified>
</cp:coreProperties>
</file>