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771" r:id="rId2"/>
    <p:sldId id="3704" r:id="rId3"/>
    <p:sldId id="3769" r:id="rId4"/>
    <p:sldId id="3768" r:id="rId5"/>
    <p:sldId id="3762" r:id="rId6"/>
    <p:sldId id="2283" r:id="rId7"/>
    <p:sldId id="3770" r:id="rId8"/>
    <p:sldId id="3098" r:id="rId9"/>
    <p:sldId id="3763" r:id="rId10"/>
    <p:sldId id="2926" r:id="rId11"/>
    <p:sldId id="3772" r:id="rId12"/>
    <p:sldId id="3773" r:id="rId13"/>
    <p:sldId id="3765" r:id="rId14"/>
    <p:sldId id="3774" r:id="rId15"/>
    <p:sldId id="3716" r:id="rId16"/>
    <p:sldId id="2046" r:id="rId17"/>
    <p:sldId id="3725" r:id="rId18"/>
    <p:sldId id="3724" r:id="rId19"/>
    <p:sldId id="3718" r:id="rId20"/>
    <p:sldId id="2282" r:id="rId21"/>
    <p:sldId id="2416" r:id="rId22"/>
    <p:sldId id="3722" r:id="rId23"/>
    <p:sldId id="3635" r:id="rId24"/>
    <p:sldId id="3600" r:id="rId25"/>
    <p:sldId id="2531" r:id="rId26"/>
    <p:sldId id="3702" r:id="rId27"/>
    <p:sldId id="3727" r:id="rId28"/>
    <p:sldId id="3728" r:id="rId29"/>
    <p:sldId id="3766" r:id="rId30"/>
    <p:sldId id="3731" r:id="rId31"/>
    <p:sldId id="2766" r:id="rId32"/>
    <p:sldId id="680" r:id="rId33"/>
    <p:sldId id="2936" r:id="rId34"/>
    <p:sldId id="3767" r:id="rId35"/>
    <p:sldId id="3712" r:id="rId36"/>
    <p:sldId id="688" r:id="rId3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660033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7891" autoAdjust="0"/>
  </p:normalViewPr>
  <p:slideViewPr>
    <p:cSldViewPr snapToGrid="0">
      <p:cViewPr varScale="1">
        <p:scale>
          <a:sx n="112" d="100"/>
          <a:sy n="112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60949-F0B8-4D1F-996B-61B6CF8F8457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B1B41-F2AC-453D-9B57-7771D12CBD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222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9FEDBE-3704-4FD2-8332-473D4570F6EA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303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9FEDBE-3704-4FD2-8332-473D4570F6EA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303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B1B41-F2AC-453D-9B57-7771D12CBD74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7371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B1B41-F2AC-453D-9B57-7771D12CBD74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2606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B1B41-F2AC-453D-9B57-7771D12CBD74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8912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B1B41-F2AC-453D-9B57-7771D12CBD74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2731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F3BAC-06B9-7FD2-D82C-4CA76F42A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06F8E3E-117F-B1CC-08A2-16AA1EDE1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2BBE6FA-02AB-E7FE-72C1-225BBD1CA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¿Para qué nos estamos preparando?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5D1C48-C680-36C3-D0ED-2DF5AEDF4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DF564-3B3E-41D8-A58A-C10481C02663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1299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69916-9A0F-4544-BE08-8558C2927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171601-E099-4791-8AB1-B9C66B4E9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4BF3DB-7E0B-4BC3-88B5-7B08234D6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8C53CD-A3F4-44FE-AE7F-19059C98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FAB379-E085-4E78-B2EF-86FAB292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389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6C95F-EE7E-4C68-8B15-921E070E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6037A5-BD0A-4329-BED4-58CF56C11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9BB9C5-70C1-4F53-ADEC-9FD87D710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524491-7137-4A23-B324-F460A9E04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2C6054-2CF3-4F65-9500-1E217498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9819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9AA145-8D53-45B8-8E72-DAD9A94F7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2BEFE4-0906-4120-A51E-40556E254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C6CB17-C318-4AC7-9B79-6BA235CD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C27F5A-6248-4B08-8D13-ABC0FEE6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094187-530A-4474-A225-A556264C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4273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1653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12" name="Content Placeholder 2" descr="Decorative Image/Media " title="Decorative Image/Media "/>
          <p:cNvSpPr>
            <a:spLocks noGrp="1"/>
          </p:cNvSpPr>
          <p:nvPr>
            <p:ph sz="quarter" idx="17" hasCustomPrompt="1"/>
          </p:nvPr>
        </p:nvSpPr>
        <p:spPr>
          <a:xfrm>
            <a:off x="457200" y="1562101"/>
            <a:ext cx="9372600" cy="4765070"/>
          </a:xfrm>
          <a:prstGeom prst="rect">
            <a:avLst/>
          </a:prstGeom>
          <a:noFill/>
        </p:spPr>
        <p:txBody>
          <a:bodyPr tIns="274320">
            <a:normAutofit/>
          </a:bodyPr>
          <a:lstStyle>
            <a:lvl1pPr marL="0" indent="0" algn="ctr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Drag photo here or click icon to add photo, chart, table or video.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Arial" charset="0"/>
                <a:cs typeface="Arial" charset="0"/>
              </a:rPr>
              <a:t>FedEx Proprietary and Confidential 2019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3792E6B-00B6-F840-9643-4D74B9E7D64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49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12">
          <p15:clr>
            <a:srgbClr val="FBAE40"/>
          </p15:clr>
        </p15:guide>
        <p15:guide id="3" pos="288">
          <p15:clr>
            <a:srgbClr val="FBAE40"/>
          </p15:clr>
        </p15:guide>
        <p15:guide id="4" pos="7392">
          <p15:clr>
            <a:srgbClr val="FBAE40"/>
          </p15:clr>
        </p15:guide>
        <p15:guide id="6" pos="6336">
          <p15:clr>
            <a:srgbClr val="FBAE40"/>
          </p15:clr>
        </p15:guide>
        <p15:guide id="9" pos="4968">
          <p15:clr>
            <a:srgbClr val="FBAE40"/>
          </p15:clr>
        </p15:guide>
        <p15:guide id="12" pos="2544">
          <p15:clr>
            <a:srgbClr val="FBAE40"/>
          </p15:clr>
        </p15:guide>
        <p15:guide id="14" pos="14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B45D79-3AFC-428E-8A34-E0297C19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286754-0A38-482B-85AF-FF32FAC88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1C3FBF-46D1-462D-92C5-FBA3EC39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E65A3B-E0AD-44AE-93FA-7A32E2ED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4DFC25-5245-4F2A-92EF-FB8E69545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395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B29CA-6578-4B44-9BBE-059258BE6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6A0A7E-0125-4896-8E88-BC7A40FAC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6257FF-56D3-492D-8D46-643074E6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481AF5-E605-44DE-B7E0-CEFA0B237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CDE9CA-B3F6-45FF-933E-75CD5FE6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82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FBDFAB-C166-48F0-8286-540E4E06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90693C-671E-4C43-A349-23A50CCA8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0AA6C8-9F3B-40F1-8394-23713BACD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D478D8-739A-4F43-AF16-A046109DF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001871-48E5-46C4-807F-F74152B92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B39B46-441D-4273-A948-ADDC37DB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498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3EC592-B806-40AE-B93A-ECA79FA8A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110137-7083-4FCB-B943-682D0E5CA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F7A724-AA4A-4CFA-88E1-BD634F680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2FC9FE-E8C6-4D9A-8BC4-67A0506C3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55EEA4-7A31-4147-AA03-85497AAA2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ECD4C98-2FC4-4558-8396-1C073BB6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6D1804-068C-489B-AAD0-070E269B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E174FB1-E3F8-451A-8BAC-D30E06905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648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25907D-4048-407C-8F7A-C14ACCD0F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79F83A-11AF-4827-981E-B912F649C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8A58F13-C776-4B5D-989C-B64940EF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8E7591E-A5F4-4F20-83FA-5903C7BF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469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39E6486-8051-43C7-B07F-7899F80ED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D60521-4330-4306-997A-3FFDBC4E3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B6C3AE-2EB9-4CD2-ABF9-BCFB715CA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301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B039C-9A78-4D84-880F-999D7DE89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073BFC-6336-42BF-9043-FE299CB7D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8F39FB2-A24F-4584-B246-40A68ECB8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BAA55D-0018-4C2A-B6B1-6C80CFA2D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8F2BA2-1BF8-475E-B3F0-F92DE2A09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8F8B7B-92B7-464A-B658-A7CB7C19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502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786F3-6146-4662-9D7E-9CD059F30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AECBB07-A7B4-4892-93A7-193C7572C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D57771-6362-4948-A862-A2BC8F0D7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A62221-BE28-4955-85F1-3256CC1C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19C197-D640-419F-8371-4FE2B642A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4BB0BD-616A-4055-A8E3-83719CD3F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536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D831AC0-3CB9-45B4-9CC0-2BCFBB22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232EFC-480F-4A4F-AC71-E55E141E0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8CA8C0-86AA-495F-8305-8A9EAA218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1D6F0-EAC2-4664-A650-8154885F9D44}" type="datetimeFigureOut">
              <a:rPr lang="es-MX" smtClean="0"/>
              <a:t>16/04/24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DFE3E0-42C4-4CFF-9A8D-17008EF1C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274C50-F9F7-4467-8422-98D5782FB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57D49-CB60-48F7-A699-996130B23A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399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DE81D7-774A-DDCA-2344-4C0798219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F917A-94E7-DD16-6D77-91A54EFCD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56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03E162-7702-57ED-56BA-7B1FACFAB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97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186FFE-9ADF-9C1B-E8A0-D5BB2100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5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FFE4E9A-2506-4C3D-60B8-45521566C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6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B6ABD-2EF3-E7D6-165D-EDF50F7B4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87A0D8-284C-F80D-19BC-7499F713C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2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BE015D47-8164-9122-88D4-F16E5837B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23FCC56-BD03-377B-65D6-DCCA3F871E8B}"/>
              </a:ext>
            </a:extLst>
          </p:cNvPr>
          <p:cNvSpPr txBox="1">
            <a:spLocks/>
          </p:cNvSpPr>
          <p:nvPr/>
        </p:nvSpPr>
        <p:spPr>
          <a:xfrm>
            <a:off x="1724280" y="690705"/>
            <a:ext cx="8293768" cy="8686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rgbClr val="0070C0"/>
                </a:solidFill>
                <a:latin typeface="Montserrat" panose="00000500000000000000" pitchFamily="50" charset="0"/>
              </a:rPr>
              <a:t>CAMPOS MULTABLES DEL PEDIMENTO</a:t>
            </a:r>
            <a:endParaRPr lang="es-MX" sz="2800" b="1" dirty="0">
              <a:solidFill>
                <a:srgbClr val="0070C0"/>
              </a:solidFill>
              <a:latin typeface="Montserrat" panose="00000500000000000000" pitchFamily="50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632C544F-3D4A-A2C5-05D8-95D372F8A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723" y="2116089"/>
            <a:ext cx="2595951" cy="93281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100831" tIns="50415" rIns="100831" bIns="50415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002060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A. Datos Generales de la Operación Aduanera.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5701B401-9789-90FD-787D-277347F11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9645" y="2092022"/>
            <a:ext cx="2595952" cy="93281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100831" tIns="50415" rIns="100831" bIns="50415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002060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B. Datos de los Usuarios del Comercio Exterior.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74C1F76-139B-2A0E-6274-B36E134E2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0568" y="2073466"/>
            <a:ext cx="2775282" cy="93281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100831" tIns="50415" rIns="100831" bIns="50415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002060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C. Datos sobre el Pago de Contribuciones.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0DBE272-E615-0BA2-835C-21EF0223A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017" y="3981017"/>
            <a:ext cx="2595951" cy="6558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100831" tIns="50415" rIns="100831" bIns="50415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002060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D. Datos Sobre la Valoración.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1FA9FC19-34DA-433B-AC42-BCF2473AC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9225" y="3981017"/>
            <a:ext cx="2595952" cy="6558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100831" tIns="50415" rIns="100831" bIns="50415">
            <a:spAutoFit/>
          </a:bodyPr>
          <a:lstStyle/>
          <a:p>
            <a:pPr>
              <a:defRPr/>
            </a:pPr>
            <a:r>
              <a:rPr lang="es-MX" b="1" dirty="0">
                <a:solidFill>
                  <a:srgbClr val="002060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E. Datos de las Mercancías.</a:t>
            </a:r>
          </a:p>
        </p:txBody>
      </p:sp>
      <p:pic>
        <p:nvPicPr>
          <p:cNvPr id="15" name="Gráfico 14" descr="Caja con relleno sólido">
            <a:extLst>
              <a:ext uri="{FF2B5EF4-FFF2-40B4-BE49-F238E27FC236}">
                <a16:creationId xmlns:a16="http://schemas.microsoft.com/office/drawing/2014/main" id="{23444C19-E753-10F1-A5D7-8B4E16C6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3896" y="3851723"/>
            <a:ext cx="914400" cy="914400"/>
          </a:xfrm>
          <a:prstGeom prst="rect">
            <a:avLst/>
          </a:prstGeom>
        </p:spPr>
      </p:pic>
      <p:pic>
        <p:nvPicPr>
          <p:cNvPr id="17" name="Gráfico 16" descr="Dólar con relleno sólido">
            <a:extLst>
              <a:ext uri="{FF2B5EF4-FFF2-40B4-BE49-F238E27FC236}">
                <a16:creationId xmlns:a16="http://schemas.microsoft.com/office/drawing/2014/main" id="{7E0364B1-723E-217F-C8A8-5688C9B36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11688" y="3851723"/>
            <a:ext cx="914400" cy="914400"/>
          </a:xfrm>
          <a:prstGeom prst="rect">
            <a:avLst/>
          </a:prstGeom>
        </p:spPr>
      </p:pic>
      <p:pic>
        <p:nvPicPr>
          <p:cNvPr id="19" name="Gráfico 18" descr="Monedas con relleno sólido">
            <a:extLst>
              <a:ext uri="{FF2B5EF4-FFF2-40B4-BE49-F238E27FC236}">
                <a16:creationId xmlns:a16="http://schemas.microsoft.com/office/drawing/2014/main" id="{FF9286BD-14E4-DE41-CA39-A851E5B691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6167" y="2073466"/>
            <a:ext cx="914400" cy="914400"/>
          </a:xfrm>
          <a:prstGeom prst="rect">
            <a:avLst/>
          </a:prstGeom>
        </p:spPr>
      </p:pic>
      <p:pic>
        <p:nvPicPr>
          <p:cNvPr id="21" name="Gráfico 20" descr="Trabajador de oficina con relleno sólido">
            <a:extLst>
              <a:ext uri="{FF2B5EF4-FFF2-40B4-BE49-F238E27FC236}">
                <a16:creationId xmlns:a16="http://schemas.microsoft.com/office/drawing/2014/main" id="{F1297295-45AC-6555-E82E-A7C0FCB5C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36359" y="2081229"/>
            <a:ext cx="914400" cy="914400"/>
          </a:xfrm>
          <a:prstGeom prst="rect">
            <a:avLst/>
          </a:prstGeom>
        </p:spPr>
      </p:pic>
      <p:pic>
        <p:nvPicPr>
          <p:cNvPr id="24" name="Gráfico 23" descr="Documento con relleno sólido">
            <a:extLst>
              <a:ext uri="{FF2B5EF4-FFF2-40B4-BE49-F238E27FC236}">
                <a16:creationId xmlns:a16="http://schemas.microsoft.com/office/drawing/2014/main" id="{D4321294-987A-D374-6879-30F3638CC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9880" y="21105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51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BBDE549-7CC9-6705-9114-A87C99399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91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EB0C148-F7DD-C2D4-236F-684745F67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15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8CEEC67-C751-881B-A61F-460576407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76819E-77B8-1CD8-D95B-DA75C6FCF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7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CE67638-58BF-B610-7974-B6E79C9BE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35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D0938-6A72-1DBA-7559-72F8D9D06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7EE9AA-498B-ED22-0085-373EE6603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22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F8D7DE8-7637-C654-E7A0-88C8EF36E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18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72F753-372E-38A7-A3EA-F24D54107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1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7FDCBD-5557-09B1-9382-7E1BB7581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EB2FB7C-11AD-9714-A9FC-2E90D9B79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9AE83-48ED-9C8A-A500-B4A11F075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DEDE3F6-819B-EB6E-47E6-6286793A4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8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32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36341-CF41-911A-4C59-4FD497C90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0C3150E-5EC4-4481-5452-FFFDFD56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9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060F807-13E0-9BDA-3514-168790400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A46F28-7423-5730-5925-FF6B4DDD1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30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E799029-1186-E35E-E72C-0C281E235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46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B85B1-F583-1B85-E5B0-938155016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09CAC0-7CFC-F21C-603E-6847F3C1A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83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ED3C5-C671-517A-DFDB-0CC72AAA8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45E132-8749-60D1-FDAB-7B0964D2B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25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ED3C5-C671-517A-DFDB-0CC72AAA8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0AE5357-ECEC-3B8A-CB48-93D0678FD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8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59E8F-B083-D91C-73E6-81B5AC550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8C24EC-E0BA-1F88-CDB5-4CA2F1CA2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D278348-63AD-0FF2-28DE-F2594F5FB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8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64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C1D38EE-79F1-A10A-A374-471942A5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8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07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897DDCF-9C75-F55B-D8D6-6F1FA62CF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8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4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8333E9-89F4-72CB-A4C2-2EECC46EF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31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ED3C5-C671-517A-DFDB-0CC72AAA8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39EC1AE-8886-8779-0D87-50A23A82E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81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0EE88-206A-1FB2-3EB0-2D68ACA7F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E00290A-9981-B4EB-AC36-E020A15DD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8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C916176-7642-49EF-16C4-920582140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55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ED3C5-C671-517A-DFDB-0CC72AAA8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A907C5D-D61C-7982-0CAE-E227E7819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5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59E8F-B083-D91C-73E6-81B5AC550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C7436BD-38CC-EAB2-7DC6-09AFB7975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7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F52939-4559-3F26-0FCC-C4EBA6CF3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44A4C4-7300-AFA6-350C-6B36C59C8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3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6D9C5E7-FA8C-2CCC-B333-E65326282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27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C2223E-3817-7FCA-5239-12AFF15F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621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10877</TotalTime>
  <Words>60</Words>
  <Application>Microsoft Macintosh PowerPoint</Application>
  <PresentationFormat>Panorámica</PresentationFormat>
  <Paragraphs>14</Paragraphs>
  <Slides>36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Mendez</dc:creator>
  <cp:lastModifiedBy>ANDRES ROHDE PONCE</cp:lastModifiedBy>
  <cp:revision>1092</cp:revision>
  <dcterms:created xsi:type="dcterms:W3CDTF">2020-03-08T17:58:50Z</dcterms:created>
  <dcterms:modified xsi:type="dcterms:W3CDTF">2024-04-17T03:55:33Z</dcterms:modified>
</cp:coreProperties>
</file>