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66" r:id="rId3"/>
    <p:sldId id="3938" r:id="rId4"/>
    <p:sldId id="3915" r:id="rId5"/>
    <p:sldId id="278" r:id="rId6"/>
    <p:sldId id="3934" r:id="rId7"/>
    <p:sldId id="465" r:id="rId8"/>
    <p:sldId id="3936" r:id="rId9"/>
    <p:sldId id="3935" r:id="rId10"/>
    <p:sldId id="467" r:id="rId11"/>
    <p:sldId id="272" r:id="rId12"/>
    <p:sldId id="3929" r:id="rId13"/>
    <p:sldId id="3930" r:id="rId14"/>
    <p:sldId id="274" r:id="rId15"/>
    <p:sldId id="322" r:id="rId16"/>
    <p:sldId id="275" r:id="rId17"/>
    <p:sldId id="276" r:id="rId18"/>
    <p:sldId id="277" r:id="rId19"/>
  </p:sldIdLst>
  <p:sldSz cx="18288000" cy="10287000"/>
  <p:notesSz cx="6858000" cy="9144000"/>
  <p:embeddedFontLst>
    <p:embeddedFont>
      <p:font typeface="Century Gothic" panose="020B0502020202020204" pitchFamily="34" charset="0"/>
      <p:regular r:id="rId21"/>
      <p:bold r:id="rId22"/>
      <p:italic r:id="rId23"/>
      <p:boldItalic r:id="rId24"/>
    </p:embeddedFont>
    <p:embeddedFont>
      <p:font typeface="League Spartan" pitchFamily="2" charset="77"/>
      <p:regular r:id="rId25"/>
      <p:bold r:id="rId26"/>
    </p:embeddedFont>
    <p:embeddedFont>
      <p:font typeface="Poppins Bold" pitchFamily="2" charset="77"/>
      <p:regular r:id="rId27"/>
      <p:bold r:id="rId28"/>
    </p:embeddedFont>
    <p:embeddedFont>
      <p:font typeface="Poppins Semi-Bold" pitchFamily="2" charset="77"/>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9" autoAdjust="0"/>
    <p:restoredTop sz="94558" autoAdjust="0"/>
  </p:normalViewPr>
  <p:slideViewPr>
    <p:cSldViewPr>
      <p:cViewPr>
        <p:scale>
          <a:sx n="47" d="100"/>
          <a:sy n="47" d="100"/>
        </p:scale>
        <p:origin x="904" y="1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69DFF-584D-3A43-BBF5-447DC4115404}" type="doc">
      <dgm:prSet loTypeId="urn:microsoft.com/office/officeart/2005/8/layout/process2" loCatId="cycle" qsTypeId="urn:microsoft.com/office/officeart/2005/8/quickstyle/simple1" qsCatId="simple" csTypeId="urn:microsoft.com/office/officeart/2005/8/colors/accent1_2" csCatId="accent1" phldr="1"/>
      <dgm:spPr/>
      <dgm:t>
        <a:bodyPr/>
        <a:lstStyle/>
        <a:p>
          <a:endParaRPr lang="es-MX"/>
        </a:p>
      </dgm:t>
    </dgm:pt>
    <dgm:pt modelId="{07000632-7657-8042-A8EE-273A692D80A1}">
      <dgm:prSet custT="1"/>
      <dgm:spPr>
        <a:solidFill>
          <a:schemeClr val="accent2">
            <a:lumMod val="75000"/>
          </a:schemeClr>
        </a:solidFill>
      </dgm:spPr>
      <dgm:t>
        <a:bodyPr/>
        <a:lstStyle/>
        <a:p>
          <a:r>
            <a:rPr kumimoji="1" lang="es-ES_tradnl" sz="9600" b="1" i="0" baseline="0" dirty="0"/>
            <a:t>Valor en Aduana</a:t>
          </a:r>
          <a:endParaRPr lang="es-MX" sz="9600" dirty="0"/>
        </a:p>
      </dgm:t>
    </dgm:pt>
    <dgm:pt modelId="{1E982655-5DB0-534E-B5CE-6A84600A1FC1}" type="parTrans" cxnId="{BC7FADD4-E8DE-DC41-BD0F-25E70469A029}">
      <dgm:prSet/>
      <dgm:spPr/>
      <dgm:t>
        <a:bodyPr/>
        <a:lstStyle/>
        <a:p>
          <a:endParaRPr lang="es-MX" sz="1400"/>
        </a:p>
      </dgm:t>
    </dgm:pt>
    <dgm:pt modelId="{7C81496D-BCC7-B84A-9BAA-B1346AA6D7E1}" type="sibTrans" cxnId="{BC7FADD4-E8DE-DC41-BD0F-25E70469A029}">
      <dgm:prSet custT="1"/>
      <dgm:spPr/>
      <dgm:t>
        <a:bodyPr/>
        <a:lstStyle/>
        <a:p>
          <a:endParaRPr lang="es-MX" sz="4000"/>
        </a:p>
      </dgm:t>
    </dgm:pt>
    <dgm:pt modelId="{BAD98803-58FD-7F44-8B9C-A4BAB11C9063}">
      <dgm:prSet custT="1"/>
      <dgm:spPr>
        <a:solidFill>
          <a:srgbClr val="0070C0"/>
        </a:solidFill>
      </dgm:spPr>
      <dgm:t>
        <a:bodyPr/>
        <a:lstStyle/>
        <a:p>
          <a:r>
            <a:rPr kumimoji="1" lang="es-ES_tradnl" sz="4800" b="1" i="0" baseline="0" dirty="0"/>
            <a:t>ART. VII DEL GATT </a:t>
          </a:r>
        </a:p>
        <a:p>
          <a:r>
            <a:rPr kumimoji="1" lang="es-ES_tradnl" sz="4800" b="1" i="0" baseline="0" dirty="0"/>
            <a:t>TÍTULO TERCERO CAPÍTULO III SECCIÓN I DE LA LEY ADUANERA</a:t>
          </a:r>
          <a:endParaRPr lang="es-MX" sz="4800" dirty="0"/>
        </a:p>
      </dgm:t>
    </dgm:pt>
    <dgm:pt modelId="{0871BCC9-536F-5C4E-87C3-6C7861C3D0FA}" type="parTrans" cxnId="{A9E6E239-F35B-D04F-9021-22276800F32C}">
      <dgm:prSet/>
      <dgm:spPr/>
      <dgm:t>
        <a:bodyPr/>
        <a:lstStyle/>
        <a:p>
          <a:endParaRPr lang="es-MX" sz="1400"/>
        </a:p>
      </dgm:t>
    </dgm:pt>
    <dgm:pt modelId="{2CA7F10F-17F3-854C-B840-C8794A171C0E}" type="sibTrans" cxnId="{A9E6E239-F35B-D04F-9021-22276800F32C}">
      <dgm:prSet/>
      <dgm:spPr/>
      <dgm:t>
        <a:bodyPr/>
        <a:lstStyle/>
        <a:p>
          <a:endParaRPr lang="es-MX" sz="1400"/>
        </a:p>
      </dgm:t>
    </dgm:pt>
    <dgm:pt modelId="{C6E02BF2-C0EB-C645-8683-E0AAECA2A21D}" type="pres">
      <dgm:prSet presAssocID="{51469DFF-584D-3A43-BBF5-447DC4115404}" presName="linearFlow" presStyleCnt="0">
        <dgm:presLayoutVars>
          <dgm:resizeHandles val="exact"/>
        </dgm:presLayoutVars>
      </dgm:prSet>
      <dgm:spPr/>
    </dgm:pt>
    <dgm:pt modelId="{E90A8138-1DAB-8742-83C7-165BEC80A6AA}" type="pres">
      <dgm:prSet presAssocID="{07000632-7657-8042-A8EE-273A692D80A1}" presName="node" presStyleLbl="node1" presStyleIdx="0" presStyleCnt="2">
        <dgm:presLayoutVars>
          <dgm:bulletEnabled val="1"/>
        </dgm:presLayoutVars>
      </dgm:prSet>
      <dgm:spPr/>
    </dgm:pt>
    <dgm:pt modelId="{45836C01-354F-F34A-8026-2AE976BAF875}" type="pres">
      <dgm:prSet presAssocID="{7C81496D-BCC7-B84A-9BAA-B1346AA6D7E1}" presName="sibTrans" presStyleLbl="sibTrans2D1" presStyleIdx="0" presStyleCnt="1"/>
      <dgm:spPr/>
    </dgm:pt>
    <dgm:pt modelId="{B1054384-7E34-7D41-BC44-2E0164F180DF}" type="pres">
      <dgm:prSet presAssocID="{7C81496D-BCC7-B84A-9BAA-B1346AA6D7E1}" presName="connectorText" presStyleLbl="sibTrans2D1" presStyleIdx="0" presStyleCnt="1"/>
      <dgm:spPr/>
    </dgm:pt>
    <dgm:pt modelId="{08E2E24C-8BC9-8B42-988F-C3029A77DCEE}" type="pres">
      <dgm:prSet presAssocID="{BAD98803-58FD-7F44-8B9C-A4BAB11C9063}" presName="node" presStyleLbl="node1" presStyleIdx="1" presStyleCnt="2" custScaleY="105434">
        <dgm:presLayoutVars>
          <dgm:bulletEnabled val="1"/>
        </dgm:presLayoutVars>
      </dgm:prSet>
      <dgm:spPr/>
    </dgm:pt>
  </dgm:ptLst>
  <dgm:cxnLst>
    <dgm:cxn modelId="{F3FA7F0B-5F4A-144E-AAF1-7D1479F87B0D}" type="presOf" srcId="{7C81496D-BCC7-B84A-9BAA-B1346AA6D7E1}" destId="{45836C01-354F-F34A-8026-2AE976BAF875}" srcOrd="0" destOrd="0" presId="urn:microsoft.com/office/officeart/2005/8/layout/process2"/>
    <dgm:cxn modelId="{8E193526-351D-C545-A772-C97A2F1D4F5B}" type="presOf" srcId="{7C81496D-BCC7-B84A-9BAA-B1346AA6D7E1}" destId="{B1054384-7E34-7D41-BC44-2E0164F180DF}" srcOrd="1" destOrd="0" presId="urn:microsoft.com/office/officeart/2005/8/layout/process2"/>
    <dgm:cxn modelId="{EB4AE231-B78A-7D40-A276-6CDA8BB8E6D2}" type="presOf" srcId="{51469DFF-584D-3A43-BBF5-447DC4115404}" destId="{C6E02BF2-C0EB-C645-8683-E0AAECA2A21D}" srcOrd="0" destOrd="0" presId="urn:microsoft.com/office/officeart/2005/8/layout/process2"/>
    <dgm:cxn modelId="{A9E6E239-F35B-D04F-9021-22276800F32C}" srcId="{51469DFF-584D-3A43-BBF5-447DC4115404}" destId="{BAD98803-58FD-7F44-8B9C-A4BAB11C9063}" srcOrd="1" destOrd="0" parTransId="{0871BCC9-536F-5C4E-87C3-6C7861C3D0FA}" sibTransId="{2CA7F10F-17F3-854C-B840-C8794A171C0E}"/>
    <dgm:cxn modelId="{26F61173-CB9D-6F45-A47D-D7F4C61B6E45}" type="presOf" srcId="{BAD98803-58FD-7F44-8B9C-A4BAB11C9063}" destId="{08E2E24C-8BC9-8B42-988F-C3029A77DCEE}" srcOrd="0" destOrd="0" presId="urn:microsoft.com/office/officeart/2005/8/layout/process2"/>
    <dgm:cxn modelId="{BC7FADD4-E8DE-DC41-BD0F-25E70469A029}" srcId="{51469DFF-584D-3A43-BBF5-447DC4115404}" destId="{07000632-7657-8042-A8EE-273A692D80A1}" srcOrd="0" destOrd="0" parTransId="{1E982655-5DB0-534E-B5CE-6A84600A1FC1}" sibTransId="{7C81496D-BCC7-B84A-9BAA-B1346AA6D7E1}"/>
    <dgm:cxn modelId="{D57854DC-3006-244D-93BA-AC71172B2C80}" type="presOf" srcId="{07000632-7657-8042-A8EE-273A692D80A1}" destId="{E90A8138-1DAB-8742-83C7-165BEC80A6AA}" srcOrd="0" destOrd="0" presId="urn:microsoft.com/office/officeart/2005/8/layout/process2"/>
    <dgm:cxn modelId="{3F7F93CC-B79D-8742-B768-89585DC4C307}" type="presParOf" srcId="{C6E02BF2-C0EB-C645-8683-E0AAECA2A21D}" destId="{E90A8138-1DAB-8742-83C7-165BEC80A6AA}" srcOrd="0" destOrd="0" presId="urn:microsoft.com/office/officeart/2005/8/layout/process2"/>
    <dgm:cxn modelId="{B63A5D5D-6CE8-EF45-B08D-7A04D20F02D2}" type="presParOf" srcId="{C6E02BF2-C0EB-C645-8683-E0AAECA2A21D}" destId="{45836C01-354F-F34A-8026-2AE976BAF875}" srcOrd="1" destOrd="0" presId="urn:microsoft.com/office/officeart/2005/8/layout/process2"/>
    <dgm:cxn modelId="{B86DA8C8-B83A-B94F-B16D-59109104A999}" type="presParOf" srcId="{45836C01-354F-F34A-8026-2AE976BAF875}" destId="{B1054384-7E34-7D41-BC44-2E0164F180DF}" srcOrd="0" destOrd="0" presId="urn:microsoft.com/office/officeart/2005/8/layout/process2"/>
    <dgm:cxn modelId="{5E5C7D3D-4640-0D41-9628-76C27EF3CEF7}" type="presParOf" srcId="{C6E02BF2-C0EB-C645-8683-E0AAECA2A21D}" destId="{08E2E24C-8BC9-8B42-988F-C3029A77DCEE}" srcOrd="2" destOrd="0" presId="urn:microsoft.com/office/officeart/2005/8/layout/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F8B70B-224A-1347-97DE-12D0EBF1D83A}" type="doc">
      <dgm:prSet loTypeId="urn:microsoft.com/office/officeart/2009/3/layout/HorizontalOrganizationChart" loCatId="hierarchy" qsTypeId="urn:microsoft.com/office/officeart/2005/8/quickstyle/simple1" qsCatId="simple" csTypeId="urn:microsoft.com/office/officeart/2005/8/colors/colorful4" csCatId="colorful" phldr="1"/>
      <dgm:spPr/>
      <dgm:t>
        <a:bodyPr/>
        <a:lstStyle/>
        <a:p>
          <a:endParaRPr lang="es-MX"/>
        </a:p>
      </dgm:t>
    </dgm:pt>
    <dgm:pt modelId="{7D43BAD5-AA7C-894F-974E-2DE886BA221D}">
      <dgm:prSet/>
      <dgm:spPr/>
      <dgm:t>
        <a:bodyPr/>
        <a:lstStyle/>
        <a:p>
          <a:r>
            <a:rPr lang="es-ES_tradnl" b="1"/>
            <a:t>VALOR EN ADUANA</a:t>
          </a:r>
          <a:endParaRPr lang="es-MX"/>
        </a:p>
      </dgm:t>
    </dgm:pt>
    <dgm:pt modelId="{9B7559D0-468B-1D49-814F-911E63B476FA}" type="parTrans" cxnId="{39838E2E-FC4F-0C4B-A0E3-F306AF9F0AE8}">
      <dgm:prSet/>
      <dgm:spPr/>
      <dgm:t>
        <a:bodyPr/>
        <a:lstStyle/>
        <a:p>
          <a:endParaRPr lang="es-MX"/>
        </a:p>
      </dgm:t>
    </dgm:pt>
    <dgm:pt modelId="{6D234891-F781-4242-B2BD-68F215B44ADA}" type="sibTrans" cxnId="{39838E2E-FC4F-0C4B-A0E3-F306AF9F0AE8}">
      <dgm:prSet/>
      <dgm:spPr/>
      <dgm:t>
        <a:bodyPr/>
        <a:lstStyle/>
        <a:p>
          <a:endParaRPr lang="es-MX"/>
        </a:p>
      </dgm:t>
    </dgm:pt>
    <dgm:pt modelId="{11DAE86F-A935-CC41-BDC3-7FC90EF62BE9}">
      <dgm:prSet/>
      <dgm:spPr/>
      <dgm:t>
        <a:bodyPr/>
        <a:lstStyle/>
        <a:p>
          <a:r>
            <a:rPr lang="es-ES_tradnl" b="1"/>
            <a:t>Art. 64 LA</a:t>
          </a:r>
          <a:endParaRPr lang="es-MX"/>
        </a:p>
      </dgm:t>
    </dgm:pt>
    <dgm:pt modelId="{EA46E373-500C-764E-81E6-06BBA0B903BE}" type="parTrans" cxnId="{25AB62CD-BF8F-7F4D-AF06-ABEE545CAE15}">
      <dgm:prSet/>
      <dgm:spPr/>
      <dgm:t>
        <a:bodyPr/>
        <a:lstStyle/>
        <a:p>
          <a:endParaRPr lang="es-MX"/>
        </a:p>
      </dgm:t>
    </dgm:pt>
    <dgm:pt modelId="{3F7FAB43-BEB4-FD40-B59E-EA7F015CCC98}" type="sibTrans" cxnId="{25AB62CD-BF8F-7F4D-AF06-ABEE545CAE15}">
      <dgm:prSet/>
      <dgm:spPr/>
      <dgm:t>
        <a:bodyPr/>
        <a:lstStyle/>
        <a:p>
          <a:endParaRPr lang="es-MX"/>
        </a:p>
      </dgm:t>
    </dgm:pt>
    <dgm:pt modelId="{4A211CDA-952B-FE44-9EF2-D648B5020CBB}">
      <dgm:prSet/>
      <dgm:spPr/>
      <dgm:t>
        <a:bodyPr/>
        <a:lstStyle/>
        <a:p>
          <a:r>
            <a:rPr lang="es-ES_tradnl" b="1" dirty="0"/>
            <a:t>Valor de transacción (ART. 64 LA)</a:t>
          </a:r>
          <a:endParaRPr lang="es-MX" dirty="0"/>
        </a:p>
      </dgm:t>
    </dgm:pt>
    <dgm:pt modelId="{28B87E31-995C-5D48-8F95-3B8DEFAE853A}" type="parTrans" cxnId="{88173258-EC07-8440-B735-B23FDE06891B}">
      <dgm:prSet/>
      <dgm:spPr/>
      <dgm:t>
        <a:bodyPr/>
        <a:lstStyle/>
        <a:p>
          <a:endParaRPr lang="es-MX"/>
        </a:p>
      </dgm:t>
    </dgm:pt>
    <dgm:pt modelId="{D7E63CC2-1AF7-A044-9C67-31F5FF1B16A5}" type="sibTrans" cxnId="{88173258-EC07-8440-B735-B23FDE06891B}">
      <dgm:prSet/>
      <dgm:spPr/>
      <dgm:t>
        <a:bodyPr/>
        <a:lstStyle/>
        <a:p>
          <a:endParaRPr lang="es-MX"/>
        </a:p>
      </dgm:t>
    </dgm:pt>
    <dgm:pt modelId="{5F512E88-1EA9-5748-8CA7-E7F42C78A29B}">
      <dgm:prSet/>
      <dgm:spPr/>
      <dgm:t>
        <a:bodyPr/>
        <a:lstStyle/>
        <a:p>
          <a:r>
            <a:rPr lang="es-ES_tradnl" b="1"/>
            <a:t>Art. 71 LA</a:t>
          </a:r>
          <a:endParaRPr lang="es-MX"/>
        </a:p>
      </dgm:t>
    </dgm:pt>
    <dgm:pt modelId="{57E1CD50-86B2-7C48-86E0-3F314958774C}" type="parTrans" cxnId="{EF389F48-E6CE-E04A-BAF4-1A70DB99B3A2}">
      <dgm:prSet/>
      <dgm:spPr/>
      <dgm:t>
        <a:bodyPr/>
        <a:lstStyle/>
        <a:p>
          <a:endParaRPr lang="es-MX"/>
        </a:p>
      </dgm:t>
    </dgm:pt>
    <dgm:pt modelId="{CB6479C1-8F53-9E4E-8E7D-B5EDED249D4C}" type="sibTrans" cxnId="{EF389F48-E6CE-E04A-BAF4-1A70DB99B3A2}">
      <dgm:prSet/>
      <dgm:spPr/>
      <dgm:t>
        <a:bodyPr/>
        <a:lstStyle/>
        <a:p>
          <a:endParaRPr lang="es-MX"/>
        </a:p>
      </dgm:t>
    </dgm:pt>
    <dgm:pt modelId="{B7448FE8-D019-4548-938C-D13A1D6FF290}">
      <dgm:prSet/>
      <dgm:spPr/>
      <dgm:t>
        <a:bodyPr/>
        <a:lstStyle/>
        <a:p>
          <a:r>
            <a:rPr lang="es-ES_tradnl" b="1" dirty="0"/>
            <a:t>V.T. de mercancías idénticas (ART. 72 LA)</a:t>
          </a:r>
          <a:endParaRPr lang="es-MX" dirty="0"/>
        </a:p>
      </dgm:t>
    </dgm:pt>
    <dgm:pt modelId="{C8A2ECFB-85CE-1C44-8E2C-4625A20813BE}" type="parTrans" cxnId="{5538C873-309E-8D43-9E14-A40745F9EC73}">
      <dgm:prSet/>
      <dgm:spPr/>
      <dgm:t>
        <a:bodyPr/>
        <a:lstStyle/>
        <a:p>
          <a:endParaRPr lang="es-MX"/>
        </a:p>
      </dgm:t>
    </dgm:pt>
    <dgm:pt modelId="{0B3D6736-6892-8B44-9877-B5DD739313F0}" type="sibTrans" cxnId="{5538C873-309E-8D43-9E14-A40745F9EC73}">
      <dgm:prSet/>
      <dgm:spPr/>
      <dgm:t>
        <a:bodyPr/>
        <a:lstStyle/>
        <a:p>
          <a:endParaRPr lang="es-MX"/>
        </a:p>
      </dgm:t>
    </dgm:pt>
    <dgm:pt modelId="{3AE53E08-371B-3C4F-94AE-35149CCB5830}">
      <dgm:prSet/>
      <dgm:spPr/>
      <dgm:t>
        <a:bodyPr/>
        <a:lstStyle/>
        <a:p>
          <a:r>
            <a:rPr lang="es-ES_tradnl" b="1" dirty="0"/>
            <a:t>V.T. de mercancías similares (ART. 73 LA)</a:t>
          </a:r>
          <a:endParaRPr lang="es-MX" dirty="0"/>
        </a:p>
      </dgm:t>
    </dgm:pt>
    <dgm:pt modelId="{3F50F63E-1B3F-7C48-BBF7-2C386B8DFDF6}" type="parTrans" cxnId="{813F8858-3B8B-364B-9F84-DBE820A939D5}">
      <dgm:prSet/>
      <dgm:spPr/>
      <dgm:t>
        <a:bodyPr/>
        <a:lstStyle/>
        <a:p>
          <a:endParaRPr lang="es-MX"/>
        </a:p>
      </dgm:t>
    </dgm:pt>
    <dgm:pt modelId="{1527C658-134C-DF44-A9CB-88A0BE0FEEF7}" type="sibTrans" cxnId="{813F8858-3B8B-364B-9F84-DBE820A939D5}">
      <dgm:prSet/>
      <dgm:spPr/>
      <dgm:t>
        <a:bodyPr/>
        <a:lstStyle/>
        <a:p>
          <a:endParaRPr lang="es-MX"/>
        </a:p>
      </dgm:t>
    </dgm:pt>
    <dgm:pt modelId="{3612D4F0-2E16-CE4C-9479-F41B657D961B}">
      <dgm:prSet/>
      <dgm:spPr/>
      <dgm:t>
        <a:bodyPr/>
        <a:lstStyle/>
        <a:p>
          <a:r>
            <a:rPr lang="es-ES_tradnl" b="1" dirty="0"/>
            <a:t>Precio Unitario de venta(ART. 74 LA)</a:t>
          </a:r>
          <a:endParaRPr lang="es-MX" dirty="0"/>
        </a:p>
      </dgm:t>
    </dgm:pt>
    <dgm:pt modelId="{68C50BCB-BD61-ED42-B493-650050D71237}" type="parTrans" cxnId="{38261900-ED12-8E4E-819E-F1B27FEADCD4}">
      <dgm:prSet/>
      <dgm:spPr/>
      <dgm:t>
        <a:bodyPr/>
        <a:lstStyle/>
        <a:p>
          <a:endParaRPr lang="es-MX"/>
        </a:p>
      </dgm:t>
    </dgm:pt>
    <dgm:pt modelId="{437740DE-92B2-4D4C-8568-2088EB3EC4F5}" type="sibTrans" cxnId="{38261900-ED12-8E4E-819E-F1B27FEADCD4}">
      <dgm:prSet/>
      <dgm:spPr/>
      <dgm:t>
        <a:bodyPr/>
        <a:lstStyle/>
        <a:p>
          <a:endParaRPr lang="es-MX"/>
        </a:p>
      </dgm:t>
    </dgm:pt>
    <dgm:pt modelId="{05DF22B5-4254-4046-A937-D3FD9D3F1D9A}">
      <dgm:prSet/>
      <dgm:spPr/>
      <dgm:t>
        <a:bodyPr/>
        <a:lstStyle/>
        <a:p>
          <a:r>
            <a:rPr lang="es-ES_tradnl" b="1" dirty="0"/>
            <a:t>Valor reconstruido      (ART. 77 LA)</a:t>
          </a:r>
          <a:endParaRPr lang="es-MX" dirty="0"/>
        </a:p>
      </dgm:t>
    </dgm:pt>
    <dgm:pt modelId="{7F3EDC55-DFD9-2F45-A276-D5A71A4AC35F}" type="parTrans" cxnId="{35684784-C6FF-9944-B793-4C90D76FB584}">
      <dgm:prSet/>
      <dgm:spPr/>
      <dgm:t>
        <a:bodyPr/>
        <a:lstStyle/>
        <a:p>
          <a:endParaRPr lang="es-MX"/>
        </a:p>
      </dgm:t>
    </dgm:pt>
    <dgm:pt modelId="{B1233D2A-F8C5-D74C-B83C-9CD2C0B12E41}" type="sibTrans" cxnId="{35684784-C6FF-9944-B793-4C90D76FB584}">
      <dgm:prSet/>
      <dgm:spPr/>
      <dgm:t>
        <a:bodyPr/>
        <a:lstStyle/>
        <a:p>
          <a:endParaRPr lang="es-MX"/>
        </a:p>
      </dgm:t>
    </dgm:pt>
    <dgm:pt modelId="{613E2B83-FE48-5746-A37B-DE6D92EA6553}">
      <dgm:prSet/>
      <dgm:spPr/>
      <dgm:t>
        <a:bodyPr/>
        <a:lstStyle/>
        <a:p>
          <a:r>
            <a:rPr lang="es-ES_tradnl" b="1" dirty="0"/>
            <a:t>Método del último recurso (ART. 78 LA)</a:t>
          </a:r>
          <a:endParaRPr lang="es-MX" dirty="0"/>
        </a:p>
      </dgm:t>
    </dgm:pt>
    <dgm:pt modelId="{3EA95487-473A-4644-BEB8-01C19A615251}" type="parTrans" cxnId="{02304567-1402-1A4F-9C04-A08619056C02}">
      <dgm:prSet/>
      <dgm:spPr/>
      <dgm:t>
        <a:bodyPr/>
        <a:lstStyle/>
        <a:p>
          <a:endParaRPr lang="es-MX"/>
        </a:p>
      </dgm:t>
    </dgm:pt>
    <dgm:pt modelId="{35B8D8D1-2CC7-ED4F-A7F5-1172600BCEA9}" type="sibTrans" cxnId="{02304567-1402-1A4F-9C04-A08619056C02}">
      <dgm:prSet/>
      <dgm:spPr/>
      <dgm:t>
        <a:bodyPr/>
        <a:lstStyle/>
        <a:p>
          <a:endParaRPr lang="es-MX"/>
        </a:p>
      </dgm:t>
    </dgm:pt>
    <dgm:pt modelId="{CE6B1EB6-B9CE-A14E-9BCB-B2BAEEC90BC6}" type="pres">
      <dgm:prSet presAssocID="{4EF8B70B-224A-1347-97DE-12D0EBF1D83A}" presName="hierChild1" presStyleCnt="0">
        <dgm:presLayoutVars>
          <dgm:orgChart val="1"/>
          <dgm:chPref val="1"/>
          <dgm:dir/>
          <dgm:animOne val="branch"/>
          <dgm:animLvl val="lvl"/>
          <dgm:resizeHandles/>
        </dgm:presLayoutVars>
      </dgm:prSet>
      <dgm:spPr/>
    </dgm:pt>
    <dgm:pt modelId="{48854ADF-982D-234F-8AC2-78A33B5C7FB2}" type="pres">
      <dgm:prSet presAssocID="{7D43BAD5-AA7C-894F-974E-2DE886BA221D}" presName="hierRoot1" presStyleCnt="0">
        <dgm:presLayoutVars>
          <dgm:hierBranch val="init"/>
        </dgm:presLayoutVars>
      </dgm:prSet>
      <dgm:spPr/>
    </dgm:pt>
    <dgm:pt modelId="{48356119-A46F-B941-9D4B-D8E8AE416023}" type="pres">
      <dgm:prSet presAssocID="{7D43BAD5-AA7C-894F-974E-2DE886BA221D}" presName="rootComposite1" presStyleCnt="0"/>
      <dgm:spPr/>
    </dgm:pt>
    <dgm:pt modelId="{B3B8775A-072D-0547-9764-19B01EDF6B58}" type="pres">
      <dgm:prSet presAssocID="{7D43BAD5-AA7C-894F-974E-2DE886BA221D}" presName="rootText1" presStyleLbl="node0" presStyleIdx="0" presStyleCnt="1">
        <dgm:presLayoutVars>
          <dgm:chPref val="3"/>
        </dgm:presLayoutVars>
      </dgm:prSet>
      <dgm:spPr/>
    </dgm:pt>
    <dgm:pt modelId="{2418A7E3-3DC6-234A-8715-2059A4112CF3}" type="pres">
      <dgm:prSet presAssocID="{7D43BAD5-AA7C-894F-974E-2DE886BA221D}" presName="rootConnector1" presStyleLbl="node1" presStyleIdx="0" presStyleCnt="0"/>
      <dgm:spPr/>
    </dgm:pt>
    <dgm:pt modelId="{36CF7D83-93D2-AC41-974E-74678129F4AB}" type="pres">
      <dgm:prSet presAssocID="{7D43BAD5-AA7C-894F-974E-2DE886BA221D}" presName="hierChild2" presStyleCnt="0"/>
      <dgm:spPr/>
    </dgm:pt>
    <dgm:pt modelId="{ABE4C99C-4BA1-804C-9E06-030EC3C27A8B}" type="pres">
      <dgm:prSet presAssocID="{EA46E373-500C-764E-81E6-06BBA0B903BE}" presName="Name64" presStyleLbl="parChTrans1D2" presStyleIdx="0" presStyleCnt="2"/>
      <dgm:spPr/>
    </dgm:pt>
    <dgm:pt modelId="{5C842AA7-1C73-834A-AB5A-8668C2AC9E6E}" type="pres">
      <dgm:prSet presAssocID="{11DAE86F-A935-CC41-BDC3-7FC90EF62BE9}" presName="hierRoot2" presStyleCnt="0">
        <dgm:presLayoutVars>
          <dgm:hierBranch val="init"/>
        </dgm:presLayoutVars>
      </dgm:prSet>
      <dgm:spPr/>
    </dgm:pt>
    <dgm:pt modelId="{7B8F4EFE-75B3-DB4F-A1F0-88EB871CEE43}" type="pres">
      <dgm:prSet presAssocID="{11DAE86F-A935-CC41-BDC3-7FC90EF62BE9}" presName="rootComposite" presStyleCnt="0"/>
      <dgm:spPr/>
    </dgm:pt>
    <dgm:pt modelId="{234CFFEE-2B23-7547-83A7-3C38EFEBFDE6}" type="pres">
      <dgm:prSet presAssocID="{11DAE86F-A935-CC41-BDC3-7FC90EF62BE9}" presName="rootText" presStyleLbl="node2" presStyleIdx="0" presStyleCnt="2">
        <dgm:presLayoutVars>
          <dgm:chPref val="3"/>
        </dgm:presLayoutVars>
      </dgm:prSet>
      <dgm:spPr/>
    </dgm:pt>
    <dgm:pt modelId="{73252D0D-B465-5D45-BE99-ED468A12C6F8}" type="pres">
      <dgm:prSet presAssocID="{11DAE86F-A935-CC41-BDC3-7FC90EF62BE9}" presName="rootConnector" presStyleLbl="node2" presStyleIdx="0" presStyleCnt="2"/>
      <dgm:spPr/>
    </dgm:pt>
    <dgm:pt modelId="{BEB4C32E-A851-A645-9D8A-2FE37156B23D}" type="pres">
      <dgm:prSet presAssocID="{11DAE86F-A935-CC41-BDC3-7FC90EF62BE9}" presName="hierChild4" presStyleCnt="0"/>
      <dgm:spPr/>
    </dgm:pt>
    <dgm:pt modelId="{2A85150B-AB31-8240-A789-413127E4D7FE}" type="pres">
      <dgm:prSet presAssocID="{28B87E31-995C-5D48-8F95-3B8DEFAE853A}" presName="Name64" presStyleLbl="parChTrans1D3" presStyleIdx="0" presStyleCnt="6"/>
      <dgm:spPr/>
    </dgm:pt>
    <dgm:pt modelId="{E23931E0-5513-5B4E-8482-D7EBE765EBAC}" type="pres">
      <dgm:prSet presAssocID="{4A211CDA-952B-FE44-9EF2-D648B5020CBB}" presName="hierRoot2" presStyleCnt="0">
        <dgm:presLayoutVars>
          <dgm:hierBranch val="init"/>
        </dgm:presLayoutVars>
      </dgm:prSet>
      <dgm:spPr/>
    </dgm:pt>
    <dgm:pt modelId="{C6D4B025-F258-AB46-A992-63D4492839F0}" type="pres">
      <dgm:prSet presAssocID="{4A211CDA-952B-FE44-9EF2-D648B5020CBB}" presName="rootComposite" presStyleCnt="0"/>
      <dgm:spPr/>
    </dgm:pt>
    <dgm:pt modelId="{63DD8C27-D56A-E94A-82DA-5B9FF0BBD0BA}" type="pres">
      <dgm:prSet presAssocID="{4A211CDA-952B-FE44-9EF2-D648B5020CBB}" presName="rootText" presStyleLbl="node3" presStyleIdx="0" presStyleCnt="6" custScaleX="139323" custLinFactNeighborX="2998" custLinFactNeighborY="-424">
        <dgm:presLayoutVars>
          <dgm:chPref val="3"/>
        </dgm:presLayoutVars>
      </dgm:prSet>
      <dgm:spPr/>
    </dgm:pt>
    <dgm:pt modelId="{A3D31802-BAA2-0C48-A197-7B92F17198FB}" type="pres">
      <dgm:prSet presAssocID="{4A211CDA-952B-FE44-9EF2-D648B5020CBB}" presName="rootConnector" presStyleLbl="node3" presStyleIdx="0" presStyleCnt="6"/>
      <dgm:spPr/>
    </dgm:pt>
    <dgm:pt modelId="{E708B2D8-AA6B-F547-A95B-191B7CE887DC}" type="pres">
      <dgm:prSet presAssocID="{4A211CDA-952B-FE44-9EF2-D648B5020CBB}" presName="hierChild4" presStyleCnt="0"/>
      <dgm:spPr/>
    </dgm:pt>
    <dgm:pt modelId="{65A7442D-85DF-D549-BBB3-4590E558DDEA}" type="pres">
      <dgm:prSet presAssocID="{4A211CDA-952B-FE44-9EF2-D648B5020CBB}" presName="hierChild5" presStyleCnt="0"/>
      <dgm:spPr/>
    </dgm:pt>
    <dgm:pt modelId="{CCCBDD54-2529-2A49-9320-9B27EF8BD05C}" type="pres">
      <dgm:prSet presAssocID="{11DAE86F-A935-CC41-BDC3-7FC90EF62BE9}" presName="hierChild5" presStyleCnt="0"/>
      <dgm:spPr/>
    </dgm:pt>
    <dgm:pt modelId="{3DCAA8BF-9691-4343-ACB9-86CA45BD5777}" type="pres">
      <dgm:prSet presAssocID="{57E1CD50-86B2-7C48-86E0-3F314958774C}" presName="Name64" presStyleLbl="parChTrans1D2" presStyleIdx="1" presStyleCnt="2"/>
      <dgm:spPr/>
    </dgm:pt>
    <dgm:pt modelId="{643FFD20-878F-1F4F-8312-C6B23CA881D0}" type="pres">
      <dgm:prSet presAssocID="{5F512E88-1EA9-5748-8CA7-E7F42C78A29B}" presName="hierRoot2" presStyleCnt="0">
        <dgm:presLayoutVars>
          <dgm:hierBranch val="init"/>
        </dgm:presLayoutVars>
      </dgm:prSet>
      <dgm:spPr/>
    </dgm:pt>
    <dgm:pt modelId="{E34BB843-1F56-FC48-9F26-D1606BB850B2}" type="pres">
      <dgm:prSet presAssocID="{5F512E88-1EA9-5748-8CA7-E7F42C78A29B}" presName="rootComposite" presStyleCnt="0"/>
      <dgm:spPr/>
    </dgm:pt>
    <dgm:pt modelId="{87C372E4-3223-0A42-9033-E95CA327EC43}" type="pres">
      <dgm:prSet presAssocID="{5F512E88-1EA9-5748-8CA7-E7F42C78A29B}" presName="rootText" presStyleLbl="node2" presStyleIdx="1" presStyleCnt="2">
        <dgm:presLayoutVars>
          <dgm:chPref val="3"/>
        </dgm:presLayoutVars>
      </dgm:prSet>
      <dgm:spPr/>
    </dgm:pt>
    <dgm:pt modelId="{C00F343C-9575-4D4F-A7BB-CF18D3F121A3}" type="pres">
      <dgm:prSet presAssocID="{5F512E88-1EA9-5748-8CA7-E7F42C78A29B}" presName="rootConnector" presStyleLbl="node2" presStyleIdx="1" presStyleCnt="2"/>
      <dgm:spPr/>
    </dgm:pt>
    <dgm:pt modelId="{1F449945-D118-A04E-B0FA-8AA449F5D4E1}" type="pres">
      <dgm:prSet presAssocID="{5F512E88-1EA9-5748-8CA7-E7F42C78A29B}" presName="hierChild4" presStyleCnt="0"/>
      <dgm:spPr/>
    </dgm:pt>
    <dgm:pt modelId="{2AA66EEF-3F66-E848-A481-719E6763EB2D}" type="pres">
      <dgm:prSet presAssocID="{C8A2ECFB-85CE-1C44-8E2C-4625A20813BE}" presName="Name64" presStyleLbl="parChTrans1D3" presStyleIdx="1" presStyleCnt="6"/>
      <dgm:spPr/>
    </dgm:pt>
    <dgm:pt modelId="{9B751859-C319-9B48-8416-5523598FD072}" type="pres">
      <dgm:prSet presAssocID="{B7448FE8-D019-4548-938C-D13A1D6FF290}" presName="hierRoot2" presStyleCnt="0">
        <dgm:presLayoutVars>
          <dgm:hierBranch val="init"/>
        </dgm:presLayoutVars>
      </dgm:prSet>
      <dgm:spPr/>
    </dgm:pt>
    <dgm:pt modelId="{09517699-A0B0-C842-ABC8-1B086BC1801B}" type="pres">
      <dgm:prSet presAssocID="{B7448FE8-D019-4548-938C-D13A1D6FF290}" presName="rootComposite" presStyleCnt="0"/>
      <dgm:spPr/>
    </dgm:pt>
    <dgm:pt modelId="{48C8CBA1-5602-144D-BED6-73957BEEC79E}" type="pres">
      <dgm:prSet presAssocID="{B7448FE8-D019-4548-938C-D13A1D6FF290}" presName="rootText" presStyleLbl="node3" presStyleIdx="1" presStyleCnt="6" custScaleX="144037">
        <dgm:presLayoutVars>
          <dgm:chPref val="3"/>
        </dgm:presLayoutVars>
      </dgm:prSet>
      <dgm:spPr/>
    </dgm:pt>
    <dgm:pt modelId="{4A7F52B2-0317-E148-9ED0-EACA78257CBD}" type="pres">
      <dgm:prSet presAssocID="{B7448FE8-D019-4548-938C-D13A1D6FF290}" presName="rootConnector" presStyleLbl="node3" presStyleIdx="1" presStyleCnt="6"/>
      <dgm:spPr/>
    </dgm:pt>
    <dgm:pt modelId="{19B240C2-2284-4043-B9D2-BD97A56F0027}" type="pres">
      <dgm:prSet presAssocID="{B7448FE8-D019-4548-938C-D13A1D6FF290}" presName="hierChild4" presStyleCnt="0"/>
      <dgm:spPr/>
    </dgm:pt>
    <dgm:pt modelId="{482BB537-76EA-FC4B-AE85-EA9D467ABA7E}" type="pres">
      <dgm:prSet presAssocID="{B7448FE8-D019-4548-938C-D13A1D6FF290}" presName="hierChild5" presStyleCnt="0"/>
      <dgm:spPr/>
    </dgm:pt>
    <dgm:pt modelId="{C92511C0-9531-874F-BF96-839D4CB870F7}" type="pres">
      <dgm:prSet presAssocID="{3F50F63E-1B3F-7C48-BBF7-2C386B8DFDF6}" presName="Name64" presStyleLbl="parChTrans1D3" presStyleIdx="2" presStyleCnt="6"/>
      <dgm:spPr/>
    </dgm:pt>
    <dgm:pt modelId="{4B6FBCBC-C525-9D4B-8539-CCC10F1C895C}" type="pres">
      <dgm:prSet presAssocID="{3AE53E08-371B-3C4F-94AE-35149CCB5830}" presName="hierRoot2" presStyleCnt="0">
        <dgm:presLayoutVars>
          <dgm:hierBranch val="init"/>
        </dgm:presLayoutVars>
      </dgm:prSet>
      <dgm:spPr/>
    </dgm:pt>
    <dgm:pt modelId="{E2FFCEA2-50D4-584B-AC22-1718721F3250}" type="pres">
      <dgm:prSet presAssocID="{3AE53E08-371B-3C4F-94AE-35149CCB5830}" presName="rootComposite" presStyleCnt="0"/>
      <dgm:spPr/>
    </dgm:pt>
    <dgm:pt modelId="{1C697420-E7C0-FF4F-BC37-D776B11791AB}" type="pres">
      <dgm:prSet presAssocID="{3AE53E08-371B-3C4F-94AE-35149CCB5830}" presName="rootText" presStyleLbl="node3" presStyleIdx="2" presStyleCnt="6" custScaleX="144037">
        <dgm:presLayoutVars>
          <dgm:chPref val="3"/>
        </dgm:presLayoutVars>
      </dgm:prSet>
      <dgm:spPr/>
    </dgm:pt>
    <dgm:pt modelId="{58502EC0-7407-914D-B97D-4BCB502E1E33}" type="pres">
      <dgm:prSet presAssocID="{3AE53E08-371B-3C4F-94AE-35149CCB5830}" presName="rootConnector" presStyleLbl="node3" presStyleIdx="2" presStyleCnt="6"/>
      <dgm:spPr/>
    </dgm:pt>
    <dgm:pt modelId="{BB1DAE4C-0CDE-144C-AD2C-710D54021175}" type="pres">
      <dgm:prSet presAssocID="{3AE53E08-371B-3C4F-94AE-35149CCB5830}" presName="hierChild4" presStyleCnt="0"/>
      <dgm:spPr/>
    </dgm:pt>
    <dgm:pt modelId="{66732AD7-8FAF-0541-AC15-CB7A168ADC86}" type="pres">
      <dgm:prSet presAssocID="{3AE53E08-371B-3C4F-94AE-35149CCB5830}" presName="hierChild5" presStyleCnt="0"/>
      <dgm:spPr/>
    </dgm:pt>
    <dgm:pt modelId="{A9BC1B73-CE41-6747-A250-92061C11FCF9}" type="pres">
      <dgm:prSet presAssocID="{68C50BCB-BD61-ED42-B493-650050D71237}" presName="Name64" presStyleLbl="parChTrans1D3" presStyleIdx="3" presStyleCnt="6"/>
      <dgm:spPr/>
    </dgm:pt>
    <dgm:pt modelId="{61B22625-92A9-9645-A3C3-D6E3A7A7ED50}" type="pres">
      <dgm:prSet presAssocID="{3612D4F0-2E16-CE4C-9479-F41B657D961B}" presName="hierRoot2" presStyleCnt="0">
        <dgm:presLayoutVars>
          <dgm:hierBranch val="init"/>
        </dgm:presLayoutVars>
      </dgm:prSet>
      <dgm:spPr/>
    </dgm:pt>
    <dgm:pt modelId="{5C470A5C-8A70-DC49-BC9C-B9FD0454EB1A}" type="pres">
      <dgm:prSet presAssocID="{3612D4F0-2E16-CE4C-9479-F41B657D961B}" presName="rootComposite" presStyleCnt="0"/>
      <dgm:spPr/>
    </dgm:pt>
    <dgm:pt modelId="{7E043EA4-AA02-AC47-BBB8-2C7ED984059A}" type="pres">
      <dgm:prSet presAssocID="{3612D4F0-2E16-CE4C-9479-F41B657D961B}" presName="rootText" presStyleLbl="node3" presStyleIdx="3" presStyleCnt="6" custScaleX="144036">
        <dgm:presLayoutVars>
          <dgm:chPref val="3"/>
        </dgm:presLayoutVars>
      </dgm:prSet>
      <dgm:spPr/>
    </dgm:pt>
    <dgm:pt modelId="{D78F998B-938E-1E4C-AE41-BCF301CA83C7}" type="pres">
      <dgm:prSet presAssocID="{3612D4F0-2E16-CE4C-9479-F41B657D961B}" presName="rootConnector" presStyleLbl="node3" presStyleIdx="3" presStyleCnt="6"/>
      <dgm:spPr/>
    </dgm:pt>
    <dgm:pt modelId="{D6E3FF34-46BB-F840-BE7F-B8C7BE8A40A8}" type="pres">
      <dgm:prSet presAssocID="{3612D4F0-2E16-CE4C-9479-F41B657D961B}" presName="hierChild4" presStyleCnt="0"/>
      <dgm:spPr/>
    </dgm:pt>
    <dgm:pt modelId="{1C83CC36-9457-5046-9D8B-A53833052AEE}" type="pres">
      <dgm:prSet presAssocID="{3612D4F0-2E16-CE4C-9479-F41B657D961B}" presName="hierChild5" presStyleCnt="0"/>
      <dgm:spPr/>
    </dgm:pt>
    <dgm:pt modelId="{36B3FCF3-0EE1-C34F-BD47-ED288D8F1036}" type="pres">
      <dgm:prSet presAssocID="{7F3EDC55-DFD9-2F45-A276-D5A71A4AC35F}" presName="Name64" presStyleLbl="parChTrans1D3" presStyleIdx="4" presStyleCnt="6"/>
      <dgm:spPr/>
    </dgm:pt>
    <dgm:pt modelId="{A8974162-3CE4-D047-921A-82F9C4672431}" type="pres">
      <dgm:prSet presAssocID="{05DF22B5-4254-4046-A937-D3FD9D3F1D9A}" presName="hierRoot2" presStyleCnt="0">
        <dgm:presLayoutVars>
          <dgm:hierBranch val="init"/>
        </dgm:presLayoutVars>
      </dgm:prSet>
      <dgm:spPr/>
    </dgm:pt>
    <dgm:pt modelId="{08C492E0-6223-0042-91E2-A29A159B97A6}" type="pres">
      <dgm:prSet presAssocID="{05DF22B5-4254-4046-A937-D3FD9D3F1D9A}" presName="rootComposite" presStyleCnt="0"/>
      <dgm:spPr/>
    </dgm:pt>
    <dgm:pt modelId="{5FEE51B6-66FA-F24E-A71E-40BC533CCB7D}" type="pres">
      <dgm:prSet presAssocID="{05DF22B5-4254-4046-A937-D3FD9D3F1D9A}" presName="rootText" presStyleLbl="node3" presStyleIdx="4" presStyleCnt="6" custScaleX="145318">
        <dgm:presLayoutVars>
          <dgm:chPref val="3"/>
        </dgm:presLayoutVars>
      </dgm:prSet>
      <dgm:spPr/>
    </dgm:pt>
    <dgm:pt modelId="{B4C004F5-E7E7-CA4C-9DA4-469A430DAA1A}" type="pres">
      <dgm:prSet presAssocID="{05DF22B5-4254-4046-A937-D3FD9D3F1D9A}" presName="rootConnector" presStyleLbl="node3" presStyleIdx="4" presStyleCnt="6"/>
      <dgm:spPr/>
    </dgm:pt>
    <dgm:pt modelId="{0FC77E5A-EF1E-054D-A515-53943166FA98}" type="pres">
      <dgm:prSet presAssocID="{05DF22B5-4254-4046-A937-D3FD9D3F1D9A}" presName="hierChild4" presStyleCnt="0"/>
      <dgm:spPr/>
    </dgm:pt>
    <dgm:pt modelId="{839ED5E0-B2DD-F048-A8DC-5BF400225511}" type="pres">
      <dgm:prSet presAssocID="{05DF22B5-4254-4046-A937-D3FD9D3F1D9A}" presName="hierChild5" presStyleCnt="0"/>
      <dgm:spPr/>
    </dgm:pt>
    <dgm:pt modelId="{AEE65059-3D1A-DB4F-ABC3-F8BAE39140D9}" type="pres">
      <dgm:prSet presAssocID="{3EA95487-473A-4644-BEB8-01C19A615251}" presName="Name64" presStyleLbl="parChTrans1D3" presStyleIdx="5" presStyleCnt="6"/>
      <dgm:spPr/>
    </dgm:pt>
    <dgm:pt modelId="{044110A1-1B81-144D-BA1A-A3A6373D9AB3}" type="pres">
      <dgm:prSet presAssocID="{613E2B83-FE48-5746-A37B-DE6D92EA6553}" presName="hierRoot2" presStyleCnt="0">
        <dgm:presLayoutVars>
          <dgm:hierBranch val="init"/>
        </dgm:presLayoutVars>
      </dgm:prSet>
      <dgm:spPr/>
    </dgm:pt>
    <dgm:pt modelId="{EA3C906D-7ABC-224C-AC87-D781E03BBB2A}" type="pres">
      <dgm:prSet presAssocID="{613E2B83-FE48-5746-A37B-DE6D92EA6553}" presName="rootComposite" presStyleCnt="0"/>
      <dgm:spPr/>
    </dgm:pt>
    <dgm:pt modelId="{C9E1287C-FC50-7C4C-B644-EC2063DF468E}" type="pres">
      <dgm:prSet presAssocID="{613E2B83-FE48-5746-A37B-DE6D92EA6553}" presName="rootText" presStyleLbl="node3" presStyleIdx="5" presStyleCnt="6" custScaleX="139323">
        <dgm:presLayoutVars>
          <dgm:chPref val="3"/>
        </dgm:presLayoutVars>
      </dgm:prSet>
      <dgm:spPr/>
    </dgm:pt>
    <dgm:pt modelId="{2173CC7C-2937-8841-8ED7-BEDF73BB96CA}" type="pres">
      <dgm:prSet presAssocID="{613E2B83-FE48-5746-A37B-DE6D92EA6553}" presName="rootConnector" presStyleLbl="node3" presStyleIdx="5" presStyleCnt="6"/>
      <dgm:spPr/>
    </dgm:pt>
    <dgm:pt modelId="{66FD291F-3C28-D04B-880A-2A57BF60A2AF}" type="pres">
      <dgm:prSet presAssocID="{613E2B83-FE48-5746-A37B-DE6D92EA6553}" presName="hierChild4" presStyleCnt="0"/>
      <dgm:spPr/>
    </dgm:pt>
    <dgm:pt modelId="{524F1066-5ECE-284F-AB59-A081D091E440}" type="pres">
      <dgm:prSet presAssocID="{613E2B83-FE48-5746-A37B-DE6D92EA6553}" presName="hierChild5" presStyleCnt="0"/>
      <dgm:spPr/>
    </dgm:pt>
    <dgm:pt modelId="{50537AD7-39E8-B646-B317-DF5B54BD60E3}" type="pres">
      <dgm:prSet presAssocID="{5F512E88-1EA9-5748-8CA7-E7F42C78A29B}" presName="hierChild5" presStyleCnt="0"/>
      <dgm:spPr/>
    </dgm:pt>
    <dgm:pt modelId="{12AA9A6B-211F-DE40-A82F-6867354E1AB1}" type="pres">
      <dgm:prSet presAssocID="{7D43BAD5-AA7C-894F-974E-2DE886BA221D}" presName="hierChild3" presStyleCnt="0"/>
      <dgm:spPr/>
    </dgm:pt>
  </dgm:ptLst>
  <dgm:cxnLst>
    <dgm:cxn modelId="{38261900-ED12-8E4E-819E-F1B27FEADCD4}" srcId="{5F512E88-1EA9-5748-8CA7-E7F42C78A29B}" destId="{3612D4F0-2E16-CE4C-9479-F41B657D961B}" srcOrd="2" destOrd="0" parTransId="{68C50BCB-BD61-ED42-B493-650050D71237}" sibTransId="{437740DE-92B2-4D4C-8568-2088EB3EC4F5}"/>
    <dgm:cxn modelId="{B78E3103-B172-F943-8158-3660EBA1D839}" type="presOf" srcId="{C8A2ECFB-85CE-1C44-8E2C-4625A20813BE}" destId="{2AA66EEF-3F66-E848-A481-719E6763EB2D}" srcOrd="0" destOrd="0" presId="urn:microsoft.com/office/officeart/2009/3/layout/HorizontalOrganizationChart"/>
    <dgm:cxn modelId="{D4D2B109-F220-6042-A082-58D6460C50E4}" type="presOf" srcId="{3AE53E08-371B-3C4F-94AE-35149CCB5830}" destId="{1C697420-E7C0-FF4F-BC37-D776B11791AB}" srcOrd="0" destOrd="0" presId="urn:microsoft.com/office/officeart/2009/3/layout/HorizontalOrganizationChart"/>
    <dgm:cxn modelId="{E0E9DA1A-F66F-F145-9C66-11AC5A69D983}" type="presOf" srcId="{B7448FE8-D019-4548-938C-D13A1D6FF290}" destId="{48C8CBA1-5602-144D-BED6-73957BEEC79E}" srcOrd="0" destOrd="0" presId="urn:microsoft.com/office/officeart/2009/3/layout/HorizontalOrganizationChart"/>
    <dgm:cxn modelId="{FB35711B-D53A-5A44-9C0D-6488082360B1}" type="presOf" srcId="{3612D4F0-2E16-CE4C-9479-F41B657D961B}" destId="{7E043EA4-AA02-AC47-BBB8-2C7ED984059A}" srcOrd="0" destOrd="0" presId="urn:microsoft.com/office/officeart/2009/3/layout/HorizontalOrganizationChart"/>
    <dgm:cxn modelId="{3C13E820-65AF-324A-A3B5-E062739D3619}" type="presOf" srcId="{05DF22B5-4254-4046-A937-D3FD9D3F1D9A}" destId="{5FEE51B6-66FA-F24E-A71E-40BC533CCB7D}" srcOrd="0" destOrd="0" presId="urn:microsoft.com/office/officeart/2009/3/layout/HorizontalOrganizationChart"/>
    <dgm:cxn modelId="{5A244221-9B78-3C45-B2B5-AB973DA79567}" type="presOf" srcId="{4EF8B70B-224A-1347-97DE-12D0EBF1D83A}" destId="{CE6B1EB6-B9CE-A14E-9BCB-B2BAEEC90BC6}" srcOrd="0" destOrd="0" presId="urn:microsoft.com/office/officeart/2009/3/layout/HorizontalOrganizationChart"/>
    <dgm:cxn modelId="{39838E2E-FC4F-0C4B-A0E3-F306AF9F0AE8}" srcId="{4EF8B70B-224A-1347-97DE-12D0EBF1D83A}" destId="{7D43BAD5-AA7C-894F-974E-2DE886BA221D}" srcOrd="0" destOrd="0" parTransId="{9B7559D0-468B-1D49-814F-911E63B476FA}" sibTransId="{6D234891-F781-4242-B2BD-68F215B44ADA}"/>
    <dgm:cxn modelId="{3928CC32-D26D-2744-B0A2-6CF655812DEA}" type="presOf" srcId="{7D43BAD5-AA7C-894F-974E-2DE886BA221D}" destId="{2418A7E3-3DC6-234A-8715-2059A4112CF3}" srcOrd="1" destOrd="0" presId="urn:microsoft.com/office/officeart/2009/3/layout/HorizontalOrganizationChart"/>
    <dgm:cxn modelId="{FDE16533-B058-CF4B-BB01-C70850F7BD51}" type="presOf" srcId="{5F512E88-1EA9-5748-8CA7-E7F42C78A29B}" destId="{87C372E4-3223-0A42-9033-E95CA327EC43}" srcOrd="0" destOrd="0" presId="urn:microsoft.com/office/officeart/2009/3/layout/HorizontalOrganizationChart"/>
    <dgm:cxn modelId="{F4BE3B36-E3D0-9A47-AE72-BF6195725F15}" type="presOf" srcId="{3F50F63E-1B3F-7C48-BBF7-2C386B8DFDF6}" destId="{C92511C0-9531-874F-BF96-839D4CB870F7}" srcOrd="0" destOrd="0" presId="urn:microsoft.com/office/officeart/2009/3/layout/HorizontalOrganizationChart"/>
    <dgm:cxn modelId="{752E9346-D316-3249-B79E-6F91A1F204CE}" type="presOf" srcId="{05DF22B5-4254-4046-A937-D3FD9D3F1D9A}" destId="{B4C004F5-E7E7-CA4C-9DA4-469A430DAA1A}" srcOrd="1" destOrd="0" presId="urn:microsoft.com/office/officeart/2009/3/layout/HorizontalOrganizationChart"/>
    <dgm:cxn modelId="{67FFFA46-B029-8C45-8283-54ABA1FB7B4B}" type="presOf" srcId="{7D43BAD5-AA7C-894F-974E-2DE886BA221D}" destId="{B3B8775A-072D-0547-9764-19B01EDF6B58}" srcOrd="0" destOrd="0" presId="urn:microsoft.com/office/officeart/2009/3/layout/HorizontalOrganizationChart"/>
    <dgm:cxn modelId="{EF389F48-E6CE-E04A-BAF4-1A70DB99B3A2}" srcId="{7D43BAD5-AA7C-894F-974E-2DE886BA221D}" destId="{5F512E88-1EA9-5748-8CA7-E7F42C78A29B}" srcOrd="1" destOrd="0" parTransId="{57E1CD50-86B2-7C48-86E0-3F314958774C}" sibTransId="{CB6479C1-8F53-9E4E-8E7D-B5EDED249D4C}"/>
    <dgm:cxn modelId="{88173258-EC07-8440-B735-B23FDE06891B}" srcId="{11DAE86F-A935-CC41-BDC3-7FC90EF62BE9}" destId="{4A211CDA-952B-FE44-9EF2-D648B5020CBB}" srcOrd="0" destOrd="0" parTransId="{28B87E31-995C-5D48-8F95-3B8DEFAE853A}" sibTransId="{D7E63CC2-1AF7-A044-9C67-31F5FF1B16A5}"/>
    <dgm:cxn modelId="{813F8858-3B8B-364B-9F84-DBE820A939D5}" srcId="{5F512E88-1EA9-5748-8CA7-E7F42C78A29B}" destId="{3AE53E08-371B-3C4F-94AE-35149CCB5830}" srcOrd="1" destOrd="0" parTransId="{3F50F63E-1B3F-7C48-BBF7-2C386B8DFDF6}" sibTransId="{1527C658-134C-DF44-A9CB-88A0BE0FEEF7}"/>
    <dgm:cxn modelId="{1C263059-A0B6-FA4F-9422-3076FF053A82}" type="presOf" srcId="{11DAE86F-A935-CC41-BDC3-7FC90EF62BE9}" destId="{234CFFEE-2B23-7547-83A7-3C38EFEBFDE6}" srcOrd="0" destOrd="0" presId="urn:microsoft.com/office/officeart/2009/3/layout/HorizontalOrganizationChart"/>
    <dgm:cxn modelId="{02304567-1402-1A4F-9C04-A08619056C02}" srcId="{5F512E88-1EA9-5748-8CA7-E7F42C78A29B}" destId="{613E2B83-FE48-5746-A37B-DE6D92EA6553}" srcOrd="4" destOrd="0" parTransId="{3EA95487-473A-4644-BEB8-01C19A615251}" sibTransId="{35B8D8D1-2CC7-ED4F-A7F5-1172600BCEA9}"/>
    <dgm:cxn modelId="{C2BE806A-8DCA-204D-B85B-8EE1ADE1583D}" type="presOf" srcId="{613E2B83-FE48-5746-A37B-DE6D92EA6553}" destId="{C9E1287C-FC50-7C4C-B644-EC2063DF468E}" srcOrd="0" destOrd="0" presId="urn:microsoft.com/office/officeart/2009/3/layout/HorizontalOrganizationChart"/>
    <dgm:cxn modelId="{5538C873-309E-8D43-9E14-A40745F9EC73}" srcId="{5F512E88-1EA9-5748-8CA7-E7F42C78A29B}" destId="{B7448FE8-D019-4548-938C-D13A1D6FF290}" srcOrd="0" destOrd="0" parTransId="{C8A2ECFB-85CE-1C44-8E2C-4625A20813BE}" sibTransId="{0B3D6736-6892-8B44-9877-B5DD739313F0}"/>
    <dgm:cxn modelId="{35684784-C6FF-9944-B793-4C90D76FB584}" srcId="{5F512E88-1EA9-5748-8CA7-E7F42C78A29B}" destId="{05DF22B5-4254-4046-A937-D3FD9D3F1D9A}" srcOrd="3" destOrd="0" parTransId="{7F3EDC55-DFD9-2F45-A276-D5A71A4AC35F}" sibTransId="{B1233D2A-F8C5-D74C-B83C-9CD2C0B12E41}"/>
    <dgm:cxn modelId="{6150F585-2436-D643-BE9F-22C185E22239}" type="presOf" srcId="{7F3EDC55-DFD9-2F45-A276-D5A71A4AC35F}" destId="{36B3FCF3-0EE1-C34F-BD47-ED288D8F1036}" srcOrd="0" destOrd="0" presId="urn:microsoft.com/office/officeart/2009/3/layout/HorizontalOrganizationChart"/>
    <dgm:cxn modelId="{AF730492-BA4B-F14D-944D-6DD12E68650D}" type="presOf" srcId="{613E2B83-FE48-5746-A37B-DE6D92EA6553}" destId="{2173CC7C-2937-8841-8ED7-BEDF73BB96CA}" srcOrd="1" destOrd="0" presId="urn:microsoft.com/office/officeart/2009/3/layout/HorizontalOrganizationChart"/>
    <dgm:cxn modelId="{32361193-2141-B348-A201-41ECFBAB6B6F}" type="presOf" srcId="{28B87E31-995C-5D48-8F95-3B8DEFAE853A}" destId="{2A85150B-AB31-8240-A789-413127E4D7FE}" srcOrd="0" destOrd="0" presId="urn:microsoft.com/office/officeart/2009/3/layout/HorizontalOrganizationChart"/>
    <dgm:cxn modelId="{AE9E8BAF-8724-F049-BFE3-F2FA5B24C1AF}" type="presOf" srcId="{4A211CDA-952B-FE44-9EF2-D648B5020CBB}" destId="{63DD8C27-D56A-E94A-82DA-5B9FF0BBD0BA}" srcOrd="0" destOrd="0" presId="urn:microsoft.com/office/officeart/2009/3/layout/HorizontalOrganizationChart"/>
    <dgm:cxn modelId="{5BEA8EB2-CCA9-8145-B030-3B8C06FF26F9}" type="presOf" srcId="{EA46E373-500C-764E-81E6-06BBA0B903BE}" destId="{ABE4C99C-4BA1-804C-9E06-030EC3C27A8B}" srcOrd="0" destOrd="0" presId="urn:microsoft.com/office/officeart/2009/3/layout/HorizontalOrganizationChart"/>
    <dgm:cxn modelId="{105056B9-81EB-D84C-9A04-F4634B2B229D}" type="presOf" srcId="{11DAE86F-A935-CC41-BDC3-7FC90EF62BE9}" destId="{73252D0D-B465-5D45-BE99-ED468A12C6F8}" srcOrd="1" destOrd="0" presId="urn:microsoft.com/office/officeart/2009/3/layout/HorizontalOrganizationChart"/>
    <dgm:cxn modelId="{67C0C7BA-DA78-FE4B-A228-7812965E225E}" type="presOf" srcId="{4A211CDA-952B-FE44-9EF2-D648B5020CBB}" destId="{A3D31802-BAA2-0C48-A197-7B92F17198FB}" srcOrd="1" destOrd="0" presId="urn:microsoft.com/office/officeart/2009/3/layout/HorizontalOrganizationChart"/>
    <dgm:cxn modelId="{90D13AC4-FB52-B14F-9C83-EE54D0606505}" type="presOf" srcId="{B7448FE8-D019-4548-938C-D13A1D6FF290}" destId="{4A7F52B2-0317-E148-9ED0-EACA78257CBD}" srcOrd="1" destOrd="0" presId="urn:microsoft.com/office/officeart/2009/3/layout/HorizontalOrganizationChart"/>
    <dgm:cxn modelId="{8A98F8C4-21D7-1442-9907-3527A73AD6B8}" type="presOf" srcId="{3AE53E08-371B-3C4F-94AE-35149CCB5830}" destId="{58502EC0-7407-914D-B97D-4BCB502E1E33}" srcOrd="1" destOrd="0" presId="urn:microsoft.com/office/officeart/2009/3/layout/HorizontalOrganizationChart"/>
    <dgm:cxn modelId="{25AB62CD-BF8F-7F4D-AF06-ABEE545CAE15}" srcId="{7D43BAD5-AA7C-894F-974E-2DE886BA221D}" destId="{11DAE86F-A935-CC41-BDC3-7FC90EF62BE9}" srcOrd="0" destOrd="0" parTransId="{EA46E373-500C-764E-81E6-06BBA0B903BE}" sibTransId="{3F7FAB43-BEB4-FD40-B59E-EA7F015CCC98}"/>
    <dgm:cxn modelId="{CADB3CDD-5092-294D-AE62-F25AE0B9AA45}" type="presOf" srcId="{68C50BCB-BD61-ED42-B493-650050D71237}" destId="{A9BC1B73-CE41-6747-A250-92061C11FCF9}" srcOrd="0" destOrd="0" presId="urn:microsoft.com/office/officeart/2009/3/layout/HorizontalOrganizationChart"/>
    <dgm:cxn modelId="{153585E3-9548-2043-AB06-A136CC66C620}" type="presOf" srcId="{3612D4F0-2E16-CE4C-9479-F41B657D961B}" destId="{D78F998B-938E-1E4C-AE41-BCF301CA83C7}" srcOrd="1" destOrd="0" presId="urn:microsoft.com/office/officeart/2009/3/layout/HorizontalOrganizationChart"/>
    <dgm:cxn modelId="{5F636AEA-0DF5-1F44-AC18-782A30557A0E}" type="presOf" srcId="{5F512E88-1EA9-5748-8CA7-E7F42C78A29B}" destId="{C00F343C-9575-4D4F-A7BB-CF18D3F121A3}" srcOrd="1" destOrd="0" presId="urn:microsoft.com/office/officeart/2009/3/layout/HorizontalOrganizationChart"/>
    <dgm:cxn modelId="{EAADE6F7-D1AB-CC45-91E2-ED723D13CD26}" type="presOf" srcId="{3EA95487-473A-4644-BEB8-01C19A615251}" destId="{AEE65059-3D1A-DB4F-ABC3-F8BAE39140D9}" srcOrd="0" destOrd="0" presId="urn:microsoft.com/office/officeart/2009/3/layout/HorizontalOrganizationChart"/>
    <dgm:cxn modelId="{83C8FAFE-42BB-404F-990A-8770620335AA}" type="presOf" srcId="{57E1CD50-86B2-7C48-86E0-3F314958774C}" destId="{3DCAA8BF-9691-4343-ACB9-86CA45BD5777}" srcOrd="0" destOrd="0" presId="urn:microsoft.com/office/officeart/2009/3/layout/HorizontalOrganizationChart"/>
    <dgm:cxn modelId="{664DE56B-8DC1-5A44-B760-65AD1226BED5}" type="presParOf" srcId="{CE6B1EB6-B9CE-A14E-9BCB-B2BAEEC90BC6}" destId="{48854ADF-982D-234F-8AC2-78A33B5C7FB2}" srcOrd="0" destOrd="0" presId="urn:microsoft.com/office/officeart/2009/3/layout/HorizontalOrganizationChart"/>
    <dgm:cxn modelId="{2F556690-C713-724D-A47F-DD3D2890F5EB}" type="presParOf" srcId="{48854ADF-982D-234F-8AC2-78A33B5C7FB2}" destId="{48356119-A46F-B941-9D4B-D8E8AE416023}" srcOrd="0" destOrd="0" presId="urn:microsoft.com/office/officeart/2009/3/layout/HorizontalOrganizationChart"/>
    <dgm:cxn modelId="{1D27F3E4-0E83-7148-A838-E2D0C148C465}" type="presParOf" srcId="{48356119-A46F-B941-9D4B-D8E8AE416023}" destId="{B3B8775A-072D-0547-9764-19B01EDF6B58}" srcOrd="0" destOrd="0" presId="urn:microsoft.com/office/officeart/2009/3/layout/HorizontalOrganizationChart"/>
    <dgm:cxn modelId="{4D5C5F71-F055-2843-A95A-F32D16CEBC06}" type="presParOf" srcId="{48356119-A46F-B941-9D4B-D8E8AE416023}" destId="{2418A7E3-3DC6-234A-8715-2059A4112CF3}" srcOrd="1" destOrd="0" presId="urn:microsoft.com/office/officeart/2009/3/layout/HorizontalOrganizationChart"/>
    <dgm:cxn modelId="{2AA6A0D6-6629-0546-BCFD-38C51EC9D349}" type="presParOf" srcId="{48854ADF-982D-234F-8AC2-78A33B5C7FB2}" destId="{36CF7D83-93D2-AC41-974E-74678129F4AB}" srcOrd="1" destOrd="0" presId="urn:microsoft.com/office/officeart/2009/3/layout/HorizontalOrganizationChart"/>
    <dgm:cxn modelId="{27E197FC-6386-F14A-95C6-D177C5F9EACF}" type="presParOf" srcId="{36CF7D83-93D2-AC41-974E-74678129F4AB}" destId="{ABE4C99C-4BA1-804C-9E06-030EC3C27A8B}" srcOrd="0" destOrd="0" presId="urn:microsoft.com/office/officeart/2009/3/layout/HorizontalOrganizationChart"/>
    <dgm:cxn modelId="{F6AF1A87-2793-6946-BBD4-16E03B80FC5E}" type="presParOf" srcId="{36CF7D83-93D2-AC41-974E-74678129F4AB}" destId="{5C842AA7-1C73-834A-AB5A-8668C2AC9E6E}" srcOrd="1" destOrd="0" presId="urn:microsoft.com/office/officeart/2009/3/layout/HorizontalOrganizationChart"/>
    <dgm:cxn modelId="{9C27E1AC-1589-7F48-848E-56C6A4F19AF9}" type="presParOf" srcId="{5C842AA7-1C73-834A-AB5A-8668C2AC9E6E}" destId="{7B8F4EFE-75B3-DB4F-A1F0-88EB871CEE43}" srcOrd="0" destOrd="0" presId="urn:microsoft.com/office/officeart/2009/3/layout/HorizontalOrganizationChart"/>
    <dgm:cxn modelId="{D25E599A-B9BA-374E-B13C-AF4F28B4C8FB}" type="presParOf" srcId="{7B8F4EFE-75B3-DB4F-A1F0-88EB871CEE43}" destId="{234CFFEE-2B23-7547-83A7-3C38EFEBFDE6}" srcOrd="0" destOrd="0" presId="urn:microsoft.com/office/officeart/2009/3/layout/HorizontalOrganizationChart"/>
    <dgm:cxn modelId="{C9F6C115-9CD0-FD46-A8B5-32BD8DD6182B}" type="presParOf" srcId="{7B8F4EFE-75B3-DB4F-A1F0-88EB871CEE43}" destId="{73252D0D-B465-5D45-BE99-ED468A12C6F8}" srcOrd="1" destOrd="0" presId="urn:microsoft.com/office/officeart/2009/3/layout/HorizontalOrganizationChart"/>
    <dgm:cxn modelId="{E41C6175-9DD2-6548-BB23-214B9735F35F}" type="presParOf" srcId="{5C842AA7-1C73-834A-AB5A-8668C2AC9E6E}" destId="{BEB4C32E-A851-A645-9D8A-2FE37156B23D}" srcOrd="1" destOrd="0" presId="urn:microsoft.com/office/officeart/2009/3/layout/HorizontalOrganizationChart"/>
    <dgm:cxn modelId="{54554E42-EF65-3143-9A9D-B3D7B8BDA75C}" type="presParOf" srcId="{BEB4C32E-A851-A645-9D8A-2FE37156B23D}" destId="{2A85150B-AB31-8240-A789-413127E4D7FE}" srcOrd="0" destOrd="0" presId="urn:microsoft.com/office/officeart/2009/3/layout/HorizontalOrganizationChart"/>
    <dgm:cxn modelId="{6BD37039-CDD4-1348-A8EB-39FD068852CF}" type="presParOf" srcId="{BEB4C32E-A851-A645-9D8A-2FE37156B23D}" destId="{E23931E0-5513-5B4E-8482-D7EBE765EBAC}" srcOrd="1" destOrd="0" presId="urn:microsoft.com/office/officeart/2009/3/layout/HorizontalOrganizationChart"/>
    <dgm:cxn modelId="{D17E32A5-7DEC-1F4A-9DB1-960CF6835674}" type="presParOf" srcId="{E23931E0-5513-5B4E-8482-D7EBE765EBAC}" destId="{C6D4B025-F258-AB46-A992-63D4492839F0}" srcOrd="0" destOrd="0" presId="urn:microsoft.com/office/officeart/2009/3/layout/HorizontalOrganizationChart"/>
    <dgm:cxn modelId="{E5869031-DE1B-304F-A722-AEBD8DA56AD0}" type="presParOf" srcId="{C6D4B025-F258-AB46-A992-63D4492839F0}" destId="{63DD8C27-D56A-E94A-82DA-5B9FF0BBD0BA}" srcOrd="0" destOrd="0" presId="urn:microsoft.com/office/officeart/2009/3/layout/HorizontalOrganizationChart"/>
    <dgm:cxn modelId="{8B43AF15-B765-3B43-AC1B-20230FA06271}" type="presParOf" srcId="{C6D4B025-F258-AB46-A992-63D4492839F0}" destId="{A3D31802-BAA2-0C48-A197-7B92F17198FB}" srcOrd="1" destOrd="0" presId="urn:microsoft.com/office/officeart/2009/3/layout/HorizontalOrganizationChart"/>
    <dgm:cxn modelId="{59A9C2F8-70BF-7441-8D14-CC764D5C7167}" type="presParOf" srcId="{E23931E0-5513-5B4E-8482-D7EBE765EBAC}" destId="{E708B2D8-AA6B-F547-A95B-191B7CE887DC}" srcOrd="1" destOrd="0" presId="urn:microsoft.com/office/officeart/2009/3/layout/HorizontalOrganizationChart"/>
    <dgm:cxn modelId="{F769B75C-54E1-564D-8134-548B71E4FFDF}" type="presParOf" srcId="{E23931E0-5513-5B4E-8482-D7EBE765EBAC}" destId="{65A7442D-85DF-D549-BBB3-4590E558DDEA}" srcOrd="2" destOrd="0" presId="urn:microsoft.com/office/officeart/2009/3/layout/HorizontalOrganizationChart"/>
    <dgm:cxn modelId="{10084478-A2D4-7B4D-8C5B-979897C6D63B}" type="presParOf" srcId="{5C842AA7-1C73-834A-AB5A-8668C2AC9E6E}" destId="{CCCBDD54-2529-2A49-9320-9B27EF8BD05C}" srcOrd="2" destOrd="0" presId="urn:microsoft.com/office/officeart/2009/3/layout/HorizontalOrganizationChart"/>
    <dgm:cxn modelId="{755E9D17-9E7A-0246-9D54-A51BDBCF507E}" type="presParOf" srcId="{36CF7D83-93D2-AC41-974E-74678129F4AB}" destId="{3DCAA8BF-9691-4343-ACB9-86CA45BD5777}" srcOrd="2" destOrd="0" presId="urn:microsoft.com/office/officeart/2009/3/layout/HorizontalOrganizationChart"/>
    <dgm:cxn modelId="{ED3893D1-A22D-4044-B6D3-D3310B1079D4}" type="presParOf" srcId="{36CF7D83-93D2-AC41-974E-74678129F4AB}" destId="{643FFD20-878F-1F4F-8312-C6B23CA881D0}" srcOrd="3" destOrd="0" presId="urn:microsoft.com/office/officeart/2009/3/layout/HorizontalOrganizationChart"/>
    <dgm:cxn modelId="{DEF0047D-D7EC-9E43-9285-A808B2D99BBB}" type="presParOf" srcId="{643FFD20-878F-1F4F-8312-C6B23CA881D0}" destId="{E34BB843-1F56-FC48-9F26-D1606BB850B2}" srcOrd="0" destOrd="0" presId="urn:microsoft.com/office/officeart/2009/3/layout/HorizontalOrganizationChart"/>
    <dgm:cxn modelId="{98F1BF14-C3AE-7D4E-B3B8-91383FAD187F}" type="presParOf" srcId="{E34BB843-1F56-FC48-9F26-D1606BB850B2}" destId="{87C372E4-3223-0A42-9033-E95CA327EC43}" srcOrd="0" destOrd="0" presId="urn:microsoft.com/office/officeart/2009/3/layout/HorizontalOrganizationChart"/>
    <dgm:cxn modelId="{4385B75A-5812-BC42-AD29-461BE5E76DDF}" type="presParOf" srcId="{E34BB843-1F56-FC48-9F26-D1606BB850B2}" destId="{C00F343C-9575-4D4F-A7BB-CF18D3F121A3}" srcOrd="1" destOrd="0" presId="urn:microsoft.com/office/officeart/2009/3/layout/HorizontalOrganizationChart"/>
    <dgm:cxn modelId="{A3A630A1-01E7-4F49-8011-1D477AF62A9D}" type="presParOf" srcId="{643FFD20-878F-1F4F-8312-C6B23CA881D0}" destId="{1F449945-D118-A04E-B0FA-8AA449F5D4E1}" srcOrd="1" destOrd="0" presId="urn:microsoft.com/office/officeart/2009/3/layout/HorizontalOrganizationChart"/>
    <dgm:cxn modelId="{7F3453FD-2F07-A44D-A96C-2ABC00478347}" type="presParOf" srcId="{1F449945-D118-A04E-B0FA-8AA449F5D4E1}" destId="{2AA66EEF-3F66-E848-A481-719E6763EB2D}" srcOrd="0" destOrd="0" presId="urn:microsoft.com/office/officeart/2009/3/layout/HorizontalOrganizationChart"/>
    <dgm:cxn modelId="{3A040766-726D-B543-A0E1-66D3ABAD0099}" type="presParOf" srcId="{1F449945-D118-A04E-B0FA-8AA449F5D4E1}" destId="{9B751859-C319-9B48-8416-5523598FD072}" srcOrd="1" destOrd="0" presId="urn:microsoft.com/office/officeart/2009/3/layout/HorizontalOrganizationChart"/>
    <dgm:cxn modelId="{F7B8C81A-AA9B-1A42-B33E-D5EA11136FB3}" type="presParOf" srcId="{9B751859-C319-9B48-8416-5523598FD072}" destId="{09517699-A0B0-C842-ABC8-1B086BC1801B}" srcOrd="0" destOrd="0" presId="urn:microsoft.com/office/officeart/2009/3/layout/HorizontalOrganizationChart"/>
    <dgm:cxn modelId="{E54ADFBD-935E-0F4A-B33F-3FEF4B20F932}" type="presParOf" srcId="{09517699-A0B0-C842-ABC8-1B086BC1801B}" destId="{48C8CBA1-5602-144D-BED6-73957BEEC79E}" srcOrd="0" destOrd="0" presId="urn:microsoft.com/office/officeart/2009/3/layout/HorizontalOrganizationChart"/>
    <dgm:cxn modelId="{9F081B78-AA5B-DA44-AF78-6D36AB81022A}" type="presParOf" srcId="{09517699-A0B0-C842-ABC8-1B086BC1801B}" destId="{4A7F52B2-0317-E148-9ED0-EACA78257CBD}" srcOrd="1" destOrd="0" presId="urn:microsoft.com/office/officeart/2009/3/layout/HorizontalOrganizationChart"/>
    <dgm:cxn modelId="{2B830164-83DE-2049-B64B-EE18439DB4AA}" type="presParOf" srcId="{9B751859-C319-9B48-8416-5523598FD072}" destId="{19B240C2-2284-4043-B9D2-BD97A56F0027}" srcOrd="1" destOrd="0" presId="urn:microsoft.com/office/officeart/2009/3/layout/HorizontalOrganizationChart"/>
    <dgm:cxn modelId="{EB3945C8-A082-5B41-8EAA-14A1EF0C4DCE}" type="presParOf" srcId="{9B751859-C319-9B48-8416-5523598FD072}" destId="{482BB537-76EA-FC4B-AE85-EA9D467ABA7E}" srcOrd="2" destOrd="0" presId="urn:microsoft.com/office/officeart/2009/3/layout/HorizontalOrganizationChart"/>
    <dgm:cxn modelId="{3DC62258-26B8-0E49-B20A-FC005BDFF66E}" type="presParOf" srcId="{1F449945-D118-A04E-B0FA-8AA449F5D4E1}" destId="{C92511C0-9531-874F-BF96-839D4CB870F7}" srcOrd="2" destOrd="0" presId="urn:microsoft.com/office/officeart/2009/3/layout/HorizontalOrganizationChart"/>
    <dgm:cxn modelId="{6E6ED4AF-7DAE-4340-AC68-055FCBA23E8A}" type="presParOf" srcId="{1F449945-D118-A04E-B0FA-8AA449F5D4E1}" destId="{4B6FBCBC-C525-9D4B-8539-CCC10F1C895C}" srcOrd="3" destOrd="0" presId="urn:microsoft.com/office/officeart/2009/3/layout/HorizontalOrganizationChart"/>
    <dgm:cxn modelId="{4E028BC9-4C0D-EC46-9EE0-95E5BB0EA217}" type="presParOf" srcId="{4B6FBCBC-C525-9D4B-8539-CCC10F1C895C}" destId="{E2FFCEA2-50D4-584B-AC22-1718721F3250}" srcOrd="0" destOrd="0" presId="urn:microsoft.com/office/officeart/2009/3/layout/HorizontalOrganizationChart"/>
    <dgm:cxn modelId="{BA1F10FA-4516-9C44-A1BC-59835652EFF3}" type="presParOf" srcId="{E2FFCEA2-50D4-584B-AC22-1718721F3250}" destId="{1C697420-E7C0-FF4F-BC37-D776B11791AB}" srcOrd="0" destOrd="0" presId="urn:microsoft.com/office/officeart/2009/3/layout/HorizontalOrganizationChart"/>
    <dgm:cxn modelId="{E97A0383-B8A7-3944-AB89-F1EAFC4A4ADC}" type="presParOf" srcId="{E2FFCEA2-50D4-584B-AC22-1718721F3250}" destId="{58502EC0-7407-914D-B97D-4BCB502E1E33}" srcOrd="1" destOrd="0" presId="urn:microsoft.com/office/officeart/2009/3/layout/HorizontalOrganizationChart"/>
    <dgm:cxn modelId="{5279BAC4-F642-1F41-A22C-8E1FAFD5E1C9}" type="presParOf" srcId="{4B6FBCBC-C525-9D4B-8539-CCC10F1C895C}" destId="{BB1DAE4C-0CDE-144C-AD2C-710D54021175}" srcOrd="1" destOrd="0" presId="urn:microsoft.com/office/officeart/2009/3/layout/HorizontalOrganizationChart"/>
    <dgm:cxn modelId="{6328DF21-C6DA-A540-A896-6000D440E72F}" type="presParOf" srcId="{4B6FBCBC-C525-9D4B-8539-CCC10F1C895C}" destId="{66732AD7-8FAF-0541-AC15-CB7A168ADC86}" srcOrd="2" destOrd="0" presId="urn:microsoft.com/office/officeart/2009/3/layout/HorizontalOrganizationChart"/>
    <dgm:cxn modelId="{84A5EE0F-FD3F-414B-97BA-243ABAE2740A}" type="presParOf" srcId="{1F449945-D118-A04E-B0FA-8AA449F5D4E1}" destId="{A9BC1B73-CE41-6747-A250-92061C11FCF9}" srcOrd="4" destOrd="0" presId="urn:microsoft.com/office/officeart/2009/3/layout/HorizontalOrganizationChart"/>
    <dgm:cxn modelId="{EBD1C3A4-FBFD-6D42-B0C5-A98B20CE3741}" type="presParOf" srcId="{1F449945-D118-A04E-B0FA-8AA449F5D4E1}" destId="{61B22625-92A9-9645-A3C3-D6E3A7A7ED50}" srcOrd="5" destOrd="0" presId="urn:microsoft.com/office/officeart/2009/3/layout/HorizontalOrganizationChart"/>
    <dgm:cxn modelId="{3D1D5009-BB70-B242-A91A-0D67BA179AA1}" type="presParOf" srcId="{61B22625-92A9-9645-A3C3-D6E3A7A7ED50}" destId="{5C470A5C-8A70-DC49-BC9C-B9FD0454EB1A}" srcOrd="0" destOrd="0" presId="urn:microsoft.com/office/officeart/2009/3/layout/HorizontalOrganizationChart"/>
    <dgm:cxn modelId="{B2447927-D5F8-A247-A616-606E967A06D5}" type="presParOf" srcId="{5C470A5C-8A70-DC49-BC9C-B9FD0454EB1A}" destId="{7E043EA4-AA02-AC47-BBB8-2C7ED984059A}" srcOrd="0" destOrd="0" presId="urn:microsoft.com/office/officeart/2009/3/layout/HorizontalOrganizationChart"/>
    <dgm:cxn modelId="{A4C2A3E4-F571-4F46-8A9D-A8AB152FE49E}" type="presParOf" srcId="{5C470A5C-8A70-DC49-BC9C-B9FD0454EB1A}" destId="{D78F998B-938E-1E4C-AE41-BCF301CA83C7}" srcOrd="1" destOrd="0" presId="urn:microsoft.com/office/officeart/2009/3/layout/HorizontalOrganizationChart"/>
    <dgm:cxn modelId="{3C8E1333-54D7-1C4C-9365-E522FA77EBA0}" type="presParOf" srcId="{61B22625-92A9-9645-A3C3-D6E3A7A7ED50}" destId="{D6E3FF34-46BB-F840-BE7F-B8C7BE8A40A8}" srcOrd="1" destOrd="0" presId="urn:microsoft.com/office/officeart/2009/3/layout/HorizontalOrganizationChart"/>
    <dgm:cxn modelId="{187A4B89-3C32-4947-9AE0-05F54FFA3CA8}" type="presParOf" srcId="{61B22625-92A9-9645-A3C3-D6E3A7A7ED50}" destId="{1C83CC36-9457-5046-9D8B-A53833052AEE}" srcOrd="2" destOrd="0" presId="urn:microsoft.com/office/officeart/2009/3/layout/HorizontalOrganizationChart"/>
    <dgm:cxn modelId="{B85FC3A7-8013-3C42-AC92-8A248C52E314}" type="presParOf" srcId="{1F449945-D118-A04E-B0FA-8AA449F5D4E1}" destId="{36B3FCF3-0EE1-C34F-BD47-ED288D8F1036}" srcOrd="6" destOrd="0" presId="urn:microsoft.com/office/officeart/2009/3/layout/HorizontalOrganizationChart"/>
    <dgm:cxn modelId="{0CCAB927-5B22-5743-BC3F-1937B0499DB9}" type="presParOf" srcId="{1F449945-D118-A04E-B0FA-8AA449F5D4E1}" destId="{A8974162-3CE4-D047-921A-82F9C4672431}" srcOrd="7" destOrd="0" presId="urn:microsoft.com/office/officeart/2009/3/layout/HorizontalOrganizationChart"/>
    <dgm:cxn modelId="{A05016F5-0938-5148-900D-6FD764032583}" type="presParOf" srcId="{A8974162-3CE4-D047-921A-82F9C4672431}" destId="{08C492E0-6223-0042-91E2-A29A159B97A6}" srcOrd="0" destOrd="0" presId="urn:microsoft.com/office/officeart/2009/3/layout/HorizontalOrganizationChart"/>
    <dgm:cxn modelId="{A9A1857C-E92B-7E45-9A3F-789E1E45FB5F}" type="presParOf" srcId="{08C492E0-6223-0042-91E2-A29A159B97A6}" destId="{5FEE51B6-66FA-F24E-A71E-40BC533CCB7D}" srcOrd="0" destOrd="0" presId="urn:microsoft.com/office/officeart/2009/3/layout/HorizontalOrganizationChart"/>
    <dgm:cxn modelId="{F736FDC0-3A49-854F-A5A7-92C2F81F10A5}" type="presParOf" srcId="{08C492E0-6223-0042-91E2-A29A159B97A6}" destId="{B4C004F5-E7E7-CA4C-9DA4-469A430DAA1A}" srcOrd="1" destOrd="0" presId="urn:microsoft.com/office/officeart/2009/3/layout/HorizontalOrganizationChart"/>
    <dgm:cxn modelId="{A316CC26-26FA-F949-8941-CE35FA840AA8}" type="presParOf" srcId="{A8974162-3CE4-D047-921A-82F9C4672431}" destId="{0FC77E5A-EF1E-054D-A515-53943166FA98}" srcOrd="1" destOrd="0" presId="urn:microsoft.com/office/officeart/2009/3/layout/HorizontalOrganizationChart"/>
    <dgm:cxn modelId="{BD8A446C-B660-2442-BC86-56B400C8179C}" type="presParOf" srcId="{A8974162-3CE4-D047-921A-82F9C4672431}" destId="{839ED5E0-B2DD-F048-A8DC-5BF400225511}" srcOrd="2" destOrd="0" presId="urn:microsoft.com/office/officeart/2009/3/layout/HorizontalOrganizationChart"/>
    <dgm:cxn modelId="{57A87340-726D-AA43-AE7F-4E2AD264D625}" type="presParOf" srcId="{1F449945-D118-A04E-B0FA-8AA449F5D4E1}" destId="{AEE65059-3D1A-DB4F-ABC3-F8BAE39140D9}" srcOrd="8" destOrd="0" presId="urn:microsoft.com/office/officeart/2009/3/layout/HorizontalOrganizationChart"/>
    <dgm:cxn modelId="{6AADC718-E5F5-0748-BC49-83826CAF4C6D}" type="presParOf" srcId="{1F449945-D118-A04E-B0FA-8AA449F5D4E1}" destId="{044110A1-1B81-144D-BA1A-A3A6373D9AB3}" srcOrd="9" destOrd="0" presId="urn:microsoft.com/office/officeart/2009/3/layout/HorizontalOrganizationChart"/>
    <dgm:cxn modelId="{5400AD79-F03A-1A45-8076-0684C093CD95}" type="presParOf" srcId="{044110A1-1B81-144D-BA1A-A3A6373D9AB3}" destId="{EA3C906D-7ABC-224C-AC87-D781E03BBB2A}" srcOrd="0" destOrd="0" presId="urn:microsoft.com/office/officeart/2009/3/layout/HorizontalOrganizationChart"/>
    <dgm:cxn modelId="{4B04F9C7-6CF6-9941-A65D-20A94013BC6D}" type="presParOf" srcId="{EA3C906D-7ABC-224C-AC87-D781E03BBB2A}" destId="{C9E1287C-FC50-7C4C-B644-EC2063DF468E}" srcOrd="0" destOrd="0" presId="urn:microsoft.com/office/officeart/2009/3/layout/HorizontalOrganizationChart"/>
    <dgm:cxn modelId="{59FBDC48-2FA6-5846-8B67-88EF1C803288}" type="presParOf" srcId="{EA3C906D-7ABC-224C-AC87-D781E03BBB2A}" destId="{2173CC7C-2937-8841-8ED7-BEDF73BB96CA}" srcOrd="1" destOrd="0" presId="urn:microsoft.com/office/officeart/2009/3/layout/HorizontalOrganizationChart"/>
    <dgm:cxn modelId="{F4D786F5-BEC3-024C-96A6-E1C917351A3F}" type="presParOf" srcId="{044110A1-1B81-144D-BA1A-A3A6373D9AB3}" destId="{66FD291F-3C28-D04B-880A-2A57BF60A2AF}" srcOrd="1" destOrd="0" presId="urn:microsoft.com/office/officeart/2009/3/layout/HorizontalOrganizationChart"/>
    <dgm:cxn modelId="{91F2291C-C48D-6345-BE80-79176E69B365}" type="presParOf" srcId="{044110A1-1B81-144D-BA1A-A3A6373D9AB3}" destId="{524F1066-5ECE-284F-AB59-A081D091E440}" srcOrd="2" destOrd="0" presId="urn:microsoft.com/office/officeart/2009/3/layout/HorizontalOrganizationChart"/>
    <dgm:cxn modelId="{B38A5BB4-64B5-EF42-BBBD-6CE3E5DE324B}" type="presParOf" srcId="{643FFD20-878F-1F4F-8312-C6B23CA881D0}" destId="{50537AD7-39E8-B646-B317-DF5B54BD60E3}" srcOrd="2" destOrd="0" presId="urn:microsoft.com/office/officeart/2009/3/layout/HorizontalOrganizationChart"/>
    <dgm:cxn modelId="{18ECE1D0-5255-9E4B-81AB-372D9D0DD207}" type="presParOf" srcId="{48854ADF-982D-234F-8AC2-78A33B5C7FB2}" destId="{12AA9A6B-211F-DE40-A82F-6867354E1AB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42E38-D79D-1E49-B388-FC7EE1D698F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MX"/>
        </a:p>
      </dgm:t>
    </dgm:pt>
    <dgm:pt modelId="{BCF9B62E-0BB8-0542-A71B-3886359CA35B}">
      <dgm:prSet/>
      <dgm:spPr/>
      <dgm:t>
        <a:bodyPr/>
        <a:lstStyle/>
        <a:p>
          <a:r>
            <a:rPr lang="es-ES_tradnl" b="1" i="0" baseline="0" dirty="0"/>
            <a:t>Base gravable del Impuesto General de  Importación</a:t>
          </a:r>
          <a:endParaRPr lang="es-MX" dirty="0"/>
        </a:p>
      </dgm:t>
    </dgm:pt>
    <dgm:pt modelId="{947B8487-5512-1D4B-A8BF-49BDEDC95459}" type="parTrans" cxnId="{A8359195-EB57-654E-9A5D-C5DDF4E5EE8A}">
      <dgm:prSet/>
      <dgm:spPr/>
      <dgm:t>
        <a:bodyPr/>
        <a:lstStyle/>
        <a:p>
          <a:endParaRPr lang="es-MX"/>
        </a:p>
      </dgm:t>
    </dgm:pt>
    <dgm:pt modelId="{2B980C39-7858-D14F-86C4-EED448A4D5D8}" type="sibTrans" cxnId="{A8359195-EB57-654E-9A5D-C5DDF4E5EE8A}">
      <dgm:prSet/>
      <dgm:spPr/>
      <dgm:t>
        <a:bodyPr/>
        <a:lstStyle/>
        <a:p>
          <a:endParaRPr lang="es-MX"/>
        </a:p>
      </dgm:t>
    </dgm:pt>
    <dgm:pt modelId="{6A52196F-5422-FE4F-BF40-0C8CA4336089}">
      <dgm:prSet/>
      <dgm:spPr/>
      <dgm:t>
        <a:bodyPr/>
        <a:lstStyle/>
        <a:p>
          <a:r>
            <a:rPr lang="es-ES_tradnl" b="1" i="0" baseline="0" dirty="0"/>
            <a:t>VALOR EN ADUANA</a:t>
          </a:r>
          <a:endParaRPr lang="es-MX" dirty="0"/>
        </a:p>
      </dgm:t>
    </dgm:pt>
    <dgm:pt modelId="{352B0BB8-2302-6045-80EE-B24D2E442B7B}" type="parTrans" cxnId="{4B0E9027-7B9D-C447-86B3-4F8A100911D2}">
      <dgm:prSet/>
      <dgm:spPr/>
      <dgm:t>
        <a:bodyPr/>
        <a:lstStyle/>
        <a:p>
          <a:endParaRPr lang="es-MX"/>
        </a:p>
      </dgm:t>
    </dgm:pt>
    <dgm:pt modelId="{BD632A3C-005D-FC4A-B126-495E971746B2}" type="sibTrans" cxnId="{4B0E9027-7B9D-C447-86B3-4F8A100911D2}">
      <dgm:prSet/>
      <dgm:spPr/>
      <dgm:t>
        <a:bodyPr/>
        <a:lstStyle/>
        <a:p>
          <a:endParaRPr lang="es-MX"/>
        </a:p>
      </dgm:t>
    </dgm:pt>
    <dgm:pt modelId="{D075B910-382F-C747-8195-52089FF9230A}">
      <dgm:prSet/>
      <dgm:spPr/>
      <dgm:t>
        <a:bodyPr/>
        <a:lstStyle/>
        <a:p>
          <a:r>
            <a:rPr lang="es-ES_tradnl" b="1" i="0" baseline="0" dirty="0"/>
            <a:t>VALOR DE TRANSACCIÓN</a:t>
          </a:r>
          <a:endParaRPr lang="es-MX" dirty="0"/>
        </a:p>
      </dgm:t>
    </dgm:pt>
    <dgm:pt modelId="{48C6B232-1E5B-9F40-8C05-FE0BAA53AD60}" type="parTrans" cxnId="{10C365CF-826F-AD4F-8019-6771422D44EF}">
      <dgm:prSet/>
      <dgm:spPr/>
      <dgm:t>
        <a:bodyPr/>
        <a:lstStyle/>
        <a:p>
          <a:endParaRPr lang="es-MX"/>
        </a:p>
      </dgm:t>
    </dgm:pt>
    <dgm:pt modelId="{1BF7D072-177C-3640-B4B3-FFD5D2ED40CC}" type="sibTrans" cxnId="{10C365CF-826F-AD4F-8019-6771422D44EF}">
      <dgm:prSet/>
      <dgm:spPr/>
      <dgm:t>
        <a:bodyPr/>
        <a:lstStyle/>
        <a:p>
          <a:endParaRPr lang="es-MX"/>
        </a:p>
      </dgm:t>
    </dgm:pt>
    <dgm:pt modelId="{851EFA17-EB93-1246-B8D3-72FC801A26FB}" type="pres">
      <dgm:prSet presAssocID="{CEB42E38-D79D-1E49-B388-FC7EE1D698F2}" presName="Name0" presStyleCnt="0">
        <dgm:presLayoutVars>
          <dgm:dir/>
          <dgm:animLvl val="lvl"/>
          <dgm:resizeHandles val="exact"/>
        </dgm:presLayoutVars>
      </dgm:prSet>
      <dgm:spPr/>
    </dgm:pt>
    <dgm:pt modelId="{8FD96C91-2446-6448-85A1-F118F4DDC653}" type="pres">
      <dgm:prSet presAssocID="{D075B910-382F-C747-8195-52089FF9230A}" presName="boxAndChildren" presStyleCnt="0"/>
      <dgm:spPr/>
    </dgm:pt>
    <dgm:pt modelId="{9704AA03-ADE6-8440-A599-7E884AC3C22B}" type="pres">
      <dgm:prSet presAssocID="{D075B910-382F-C747-8195-52089FF9230A}" presName="parentTextBox" presStyleLbl="node1" presStyleIdx="0" presStyleCnt="3"/>
      <dgm:spPr/>
    </dgm:pt>
    <dgm:pt modelId="{5BB9B925-F306-CE48-B20B-6CD8C7D2A3AF}" type="pres">
      <dgm:prSet presAssocID="{BD632A3C-005D-FC4A-B126-495E971746B2}" presName="sp" presStyleCnt="0"/>
      <dgm:spPr/>
    </dgm:pt>
    <dgm:pt modelId="{6D8D4C92-1D41-0A4C-89E8-C9F281EA0ECE}" type="pres">
      <dgm:prSet presAssocID="{6A52196F-5422-FE4F-BF40-0C8CA4336089}" presName="arrowAndChildren" presStyleCnt="0"/>
      <dgm:spPr/>
    </dgm:pt>
    <dgm:pt modelId="{F7428ED0-A61C-7E4B-BAC2-E3CC896904BB}" type="pres">
      <dgm:prSet presAssocID="{6A52196F-5422-FE4F-BF40-0C8CA4336089}" presName="parentTextArrow" presStyleLbl="node1" presStyleIdx="1" presStyleCnt="3"/>
      <dgm:spPr/>
    </dgm:pt>
    <dgm:pt modelId="{76D38A9F-FAD5-0842-940F-A377CF4C79BE}" type="pres">
      <dgm:prSet presAssocID="{2B980C39-7858-D14F-86C4-EED448A4D5D8}" presName="sp" presStyleCnt="0"/>
      <dgm:spPr/>
    </dgm:pt>
    <dgm:pt modelId="{236F5738-92A7-8148-8B0C-FAA786141945}" type="pres">
      <dgm:prSet presAssocID="{BCF9B62E-0BB8-0542-A71B-3886359CA35B}" presName="arrowAndChildren" presStyleCnt="0"/>
      <dgm:spPr/>
    </dgm:pt>
    <dgm:pt modelId="{DB19BFEE-BE77-2D4E-B390-089720552422}" type="pres">
      <dgm:prSet presAssocID="{BCF9B62E-0BB8-0542-A71B-3886359CA35B}" presName="parentTextArrow" presStyleLbl="node1" presStyleIdx="2" presStyleCnt="3"/>
      <dgm:spPr/>
    </dgm:pt>
  </dgm:ptLst>
  <dgm:cxnLst>
    <dgm:cxn modelId="{ADAAF416-C949-0C45-A68B-125DD7DDB3A9}" type="presOf" srcId="{CEB42E38-D79D-1E49-B388-FC7EE1D698F2}" destId="{851EFA17-EB93-1246-B8D3-72FC801A26FB}" srcOrd="0" destOrd="0" presId="urn:microsoft.com/office/officeart/2005/8/layout/process4"/>
    <dgm:cxn modelId="{4B0E9027-7B9D-C447-86B3-4F8A100911D2}" srcId="{CEB42E38-D79D-1E49-B388-FC7EE1D698F2}" destId="{6A52196F-5422-FE4F-BF40-0C8CA4336089}" srcOrd="1" destOrd="0" parTransId="{352B0BB8-2302-6045-80EE-B24D2E442B7B}" sibTransId="{BD632A3C-005D-FC4A-B126-495E971746B2}"/>
    <dgm:cxn modelId="{A4DC9E2B-E671-7549-B7BC-9771436091C3}" type="presOf" srcId="{6A52196F-5422-FE4F-BF40-0C8CA4336089}" destId="{F7428ED0-A61C-7E4B-BAC2-E3CC896904BB}" srcOrd="0" destOrd="0" presId="urn:microsoft.com/office/officeart/2005/8/layout/process4"/>
    <dgm:cxn modelId="{03021986-3450-4142-949D-E01B2FEA9321}" type="presOf" srcId="{D075B910-382F-C747-8195-52089FF9230A}" destId="{9704AA03-ADE6-8440-A599-7E884AC3C22B}" srcOrd="0" destOrd="0" presId="urn:microsoft.com/office/officeart/2005/8/layout/process4"/>
    <dgm:cxn modelId="{A8359195-EB57-654E-9A5D-C5DDF4E5EE8A}" srcId="{CEB42E38-D79D-1E49-B388-FC7EE1D698F2}" destId="{BCF9B62E-0BB8-0542-A71B-3886359CA35B}" srcOrd="0" destOrd="0" parTransId="{947B8487-5512-1D4B-A8BF-49BDEDC95459}" sibTransId="{2B980C39-7858-D14F-86C4-EED448A4D5D8}"/>
    <dgm:cxn modelId="{10C365CF-826F-AD4F-8019-6771422D44EF}" srcId="{CEB42E38-D79D-1E49-B388-FC7EE1D698F2}" destId="{D075B910-382F-C747-8195-52089FF9230A}" srcOrd="2" destOrd="0" parTransId="{48C6B232-1E5B-9F40-8C05-FE0BAA53AD60}" sibTransId="{1BF7D072-177C-3640-B4B3-FFD5D2ED40CC}"/>
    <dgm:cxn modelId="{50EB11D1-0FD3-4B4F-8AF1-91495575AD8D}" type="presOf" srcId="{BCF9B62E-0BB8-0542-A71B-3886359CA35B}" destId="{DB19BFEE-BE77-2D4E-B390-089720552422}" srcOrd="0" destOrd="0" presId="urn:microsoft.com/office/officeart/2005/8/layout/process4"/>
    <dgm:cxn modelId="{6E7E2D6A-C052-3847-91D5-BF7AC07B61A4}" type="presParOf" srcId="{851EFA17-EB93-1246-B8D3-72FC801A26FB}" destId="{8FD96C91-2446-6448-85A1-F118F4DDC653}" srcOrd="0" destOrd="0" presId="urn:microsoft.com/office/officeart/2005/8/layout/process4"/>
    <dgm:cxn modelId="{8CCDC42B-76E9-5348-AA6D-EE42E6378DC9}" type="presParOf" srcId="{8FD96C91-2446-6448-85A1-F118F4DDC653}" destId="{9704AA03-ADE6-8440-A599-7E884AC3C22B}" srcOrd="0" destOrd="0" presId="urn:microsoft.com/office/officeart/2005/8/layout/process4"/>
    <dgm:cxn modelId="{452E3D99-E48E-F041-88F3-030422FD209F}" type="presParOf" srcId="{851EFA17-EB93-1246-B8D3-72FC801A26FB}" destId="{5BB9B925-F306-CE48-B20B-6CD8C7D2A3AF}" srcOrd="1" destOrd="0" presId="urn:microsoft.com/office/officeart/2005/8/layout/process4"/>
    <dgm:cxn modelId="{97F8BF16-15C1-E74D-A998-C8BD78E9A7E1}" type="presParOf" srcId="{851EFA17-EB93-1246-B8D3-72FC801A26FB}" destId="{6D8D4C92-1D41-0A4C-89E8-C9F281EA0ECE}" srcOrd="2" destOrd="0" presId="urn:microsoft.com/office/officeart/2005/8/layout/process4"/>
    <dgm:cxn modelId="{74B57336-5CE6-AF4C-BF1E-9F0AF2558BEA}" type="presParOf" srcId="{6D8D4C92-1D41-0A4C-89E8-C9F281EA0ECE}" destId="{F7428ED0-A61C-7E4B-BAC2-E3CC896904BB}" srcOrd="0" destOrd="0" presId="urn:microsoft.com/office/officeart/2005/8/layout/process4"/>
    <dgm:cxn modelId="{E63F6B07-2DA1-B34F-9CA8-B04F52626B38}" type="presParOf" srcId="{851EFA17-EB93-1246-B8D3-72FC801A26FB}" destId="{76D38A9F-FAD5-0842-940F-A377CF4C79BE}" srcOrd="3" destOrd="0" presId="urn:microsoft.com/office/officeart/2005/8/layout/process4"/>
    <dgm:cxn modelId="{29FD4973-961B-7840-9C0A-CA2469BD6322}" type="presParOf" srcId="{851EFA17-EB93-1246-B8D3-72FC801A26FB}" destId="{236F5738-92A7-8148-8B0C-FAA786141945}" srcOrd="4" destOrd="0" presId="urn:microsoft.com/office/officeart/2005/8/layout/process4"/>
    <dgm:cxn modelId="{991E8731-B6C2-E14B-9BE1-5D63620D281F}" type="presParOf" srcId="{236F5738-92A7-8148-8B0C-FAA786141945}" destId="{DB19BFEE-BE77-2D4E-B390-089720552422}" srcOrd="0" destOrd="0" presId="urn:microsoft.com/office/officeart/2005/8/layout/process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6622C0-BE79-3740-B16A-73607F644A52}" type="doc">
      <dgm:prSet loTypeId="urn:microsoft.com/office/officeart/2005/8/layout/hProcess9" loCatId="relationship" qsTypeId="urn:microsoft.com/office/officeart/2005/8/quickstyle/simple1" qsCatId="simple" csTypeId="urn:microsoft.com/office/officeart/2005/8/colors/accent1_2" csCatId="accent1" phldr="1"/>
      <dgm:spPr/>
      <dgm:t>
        <a:bodyPr/>
        <a:lstStyle/>
        <a:p>
          <a:endParaRPr lang="es-MX"/>
        </a:p>
      </dgm:t>
    </dgm:pt>
    <dgm:pt modelId="{8F69A1A9-06AA-754F-9916-23706A3BB266}">
      <dgm:prSet custT="1"/>
      <dgm:spPr>
        <a:solidFill>
          <a:schemeClr val="accent2">
            <a:lumMod val="75000"/>
            <a:alpha val="50000"/>
          </a:schemeClr>
        </a:solidFill>
      </dgm:spPr>
      <dgm:t>
        <a:bodyPr/>
        <a:lstStyle/>
        <a:p>
          <a:pPr algn="ctr"/>
          <a:r>
            <a:rPr lang="es-ES_tradnl" sz="4400" b="0" i="0" baseline="0" dirty="0">
              <a:solidFill>
                <a:schemeClr val="bg1"/>
              </a:solidFill>
            </a:rPr>
            <a:t>Se trate de una compra-venta</a:t>
          </a:r>
          <a:endParaRPr lang="es-MX" sz="4400" dirty="0">
            <a:solidFill>
              <a:schemeClr val="bg1"/>
            </a:solidFill>
          </a:endParaRPr>
        </a:p>
      </dgm:t>
    </dgm:pt>
    <dgm:pt modelId="{6B5C088E-2EE4-B944-9AB5-2407E15E62D5}" type="parTrans" cxnId="{E2A60E42-BC21-FC47-B063-883EEC7FE86B}">
      <dgm:prSet/>
      <dgm:spPr/>
      <dgm:t>
        <a:bodyPr/>
        <a:lstStyle/>
        <a:p>
          <a:pPr algn="ctr"/>
          <a:endParaRPr lang="es-MX" sz="1600"/>
        </a:p>
      </dgm:t>
    </dgm:pt>
    <dgm:pt modelId="{891A37BA-1657-4D44-BAFF-508E31959A98}" type="sibTrans" cxnId="{E2A60E42-BC21-FC47-B063-883EEC7FE86B}">
      <dgm:prSet/>
      <dgm:spPr/>
      <dgm:t>
        <a:bodyPr/>
        <a:lstStyle/>
        <a:p>
          <a:pPr algn="ctr"/>
          <a:endParaRPr lang="es-MX" sz="1600"/>
        </a:p>
      </dgm:t>
    </dgm:pt>
    <dgm:pt modelId="{1CE260C1-B597-2B40-AAC4-83C58A98A686}">
      <dgm:prSet custT="1"/>
      <dgm:spPr>
        <a:solidFill>
          <a:srgbClr val="C00000">
            <a:alpha val="50000"/>
          </a:srgbClr>
        </a:solidFill>
      </dgm:spPr>
      <dgm:t>
        <a:bodyPr/>
        <a:lstStyle/>
        <a:p>
          <a:pPr algn="ctr"/>
          <a:r>
            <a:rPr lang="es-ES_tradnl" sz="3200" b="0" i="0" baseline="0" dirty="0">
              <a:solidFill>
                <a:schemeClr val="bg1"/>
              </a:solidFill>
            </a:rPr>
            <a:t>Venta para la exportación a territorio nacional.</a:t>
          </a:r>
          <a:endParaRPr lang="es-MX" sz="3200" dirty="0">
            <a:solidFill>
              <a:schemeClr val="bg1"/>
            </a:solidFill>
          </a:endParaRPr>
        </a:p>
      </dgm:t>
    </dgm:pt>
    <dgm:pt modelId="{531627A6-DC4F-FE40-BE50-F9875BDD59B8}" type="parTrans" cxnId="{D0DD7146-9DA4-1944-B567-D0C04900F560}">
      <dgm:prSet/>
      <dgm:spPr/>
      <dgm:t>
        <a:bodyPr/>
        <a:lstStyle/>
        <a:p>
          <a:pPr algn="ctr"/>
          <a:endParaRPr lang="es-MX" sz="1600"/>
        </a:p>
      </dgm:t>
    </dgm:pt>
    <dgm:pt modelId="{E2664CB7-8762-0E47-AAA4-A6EC1BB61EFB}" type="sibTrans" cxnId="{D0DD7146-9DA4-1944-B567-D0C04900F560}">
      <dgm:prSet/>
      <dgm:spPr/>
      <dgm:t>
        <a:bodyPr/>
        <a:lstStyle/>
        <a:p>
          <a:pPr algn="ctr"/>
          <a:endParaRPr lang="es-MX" sz="1600"/>
        </a:p>
      </dgm:t>
    </dgm:pt>
    <dgm:pt modelId="{343AC3B1-D074-854C-9AA0-06599F4A535D}">
      <dgm:prSet custT="1"/>
      <dgm:spPr>
        <a:solidFill>
          <a:schemeClr val="accent1">
            <a:lumMod val="75000"/>
            <a:alpha val="50000"/>
          </a:schemeClr>
        </a:solidFill>
      </dgm:spPr>
      <dgm:t>
        <a:bodyPr/>
        <a:lstStyle/>
        <a:p>
          <a:pPr algn="ctr"/>
          <a:r>
            <a:rPr lang="es-ES_tradnl" sz="4000" b="0" i="0" baseline="0" dirty="0">
              <a:solidFill>
                <a:schemeClr val="bg1"/>
              </a:solidFill>
            </a:rPr>
            <a:t>circunstancias  - artículo 67 de la LA</a:t>
          </a:r>
          <a:endParaRPr lang="es-MX" sz="4000" dirty="0">
            <a:solidFill>
              <a:schemeClr val="bg1"/>
            </a:solidFill>
          </a:endParaRPr>
        </a:p>
      </dgm:t>
    </dgm:pt>
    <dgm:pt modelId="{F28F4173-3F0C-D04D-8D20-542B441F7854}" type="parTrans" cxnId="{01BAE8FE-1C1B-AC45-B25B-699BC90A96AF}">
      <dgm:prSet/>
      <dgm:spPr/>
      <dgm:t>
        <a:bodyPr/>
        <a:lstStyle/>
        <a:p>
          <a:pPr algn="ctr"/>
          <a:endParaRPr lang="es-MX" sz="1600"/>
        </a:p>
      </dgm:t>
    </dgm:pt>
    <dgm:pt modelId="{4018CF57-B5C2-5A48-BA77-69369057585E}" type="sibTrans" cxnId="{01BAE8FE-1C1B-AC45-B25B-699BC90A96AF}">
      <dgm:prSet/>
      <dgm:spPr/>
      <dgm:t>
        <a:bodyPr/>
        <a:lstStyle/>
        <a:p>
          <a:pPr algn="ctr"/>
          <a:endParaRPr lang="es-MX" sz="1600"/>
        </a:p>
      </dgm:t>
    </dgm:pt>
    <dgm:pt modelId="{3C5CAA8D-2688-CF48-9D69-9CBC1C234E53}" type="pres">
      <dgm:prSet presAssocID="{766622C0-BE79-3740-B16A-73607F644A52}" presName="CompostProcess" presStyleCnt="0">
        <dgm:presLayoutVars>
          <dgm:dir/>
          <dgm:resizeHandles val="exact"/>
        </dgm:presLayoutVars>
      </dgm:prSet>
      <dgm:spPr/>
    </dgm:pt>
    <dgm:pt modelId="{9589B834-D1AD-AD4A-BDEA-BB1F66E1735C}" type="pres">
      <dgm:prSet presAssocID="{766622C0-BE79-3740-B16A-73607F644A52}" presName="arrow" presStyleLbl="bgShp" presStyleIdx="0" presStyleCnt="1"/>
      <dgm:spPr/>
    </dgm:pt>
    <dgm:pt modelId="{DAA41ADE-3580-F645-901C-D6E854065D28}" type="pres">
      <dgm:prSet presAssocID="{766622C0-BE79-3740-B16A-73607F644A52}" presName="linearProcess" presStyleCnt="0"/>
      <dgm:spPr/>
    </dgm:pt>
    <dgm:pt modelId="{3326F079-DF6C-3647-BDB2-2BA8B8A9CC3A}" type="pres">
      <dgm:prSet presAssocID="{8F69A1A9-06AA-754F-9916-23706A3BB266}" presName="textNode" presStyleLbl="node1" presStyleIdx="0" presStyleCnt="3">
        <dgm:presLayoutVars>
          <dgm:bulletEnabled val="1"/>
        </dgm:presLayoutVars>
      </dgm:prSet>
      <dgm:spPr/>
    </dgm:pt>
    <dgm:pt modelId="{DEC6BDC7-950D-E94C-8086-DC36DFC1466D}" type="pres">
      <dgm:prSet presAssocID="{891A37BA-1657-4D44-BAFF-508E31959A98}" presName="sibTrans" presStyleCnt="0"/>
      <dgm:spPr/>
    </dgm:pt>
    <dgm:pt modelId="{9CA2598F-B2A9-F54D-B35C-F24AF1B15C04}" type="pres">
      <dgm:prSet presAssocID="{1CE260C1-B597-2B40-AAC4-83C58A98A686}" presName="textNode" presStyleLbl="node1" presStyleIdx="1" presStyleCnt="3">
        <dgm:presLayoutVars>
          <dgm:bulletEnabled val="1"/>
        </dgm:presLayoutVars>
      </dgm:prSet>
      <dgm:spPr/>
    </dgm:pt>
    <dgm:pt modelId="{F167A8DE-10A2-1C4A-A5DC-E13E0147C9C9}" type="pres">
      <dgm:prSet presAssocID="{E2664CB7-8762-0E47-AAA4-A6EC1BB61EFB}" presName="sibTrans" presStyleCnt="0"/>
      <dgm:spPr/>
    </dgm:pt>
    <dgm:pt modelId="{BB974E82-CF5C-404D-A867-D255CD9BC463}" type="pres">
      <dgm:prSet presAssocID="{343AC3B1-D074-854C-9AA0-06599F4A535D}" presName="textNode" presStyleLbl="node1" presStyleIdx="2" presStyleCnt="3">
        <dgm:presLayoutVars>
          <dgm:bulletEnabled val="1"/>
        </dgm:presLayoutVars>
      </dgm:prSet>
      <dgm:spPr/>
    </dgm:pt>
  </dgm:ptLst>
  <dgm:cxnLst>
    <dgm:cxn modelId="{08E1E313-85BF-EE4E-8926-16AC74D850AB}" type="presOf" srcId="{766622C0-BE79-3740-B16A-73607F644A52}" destId="{3C5CAA8D-2688-CF48-9D69-9CBC1C234E53}" srcOrd="0" destOrd="0" presId="urn:microsoft.com/office/officeart/2005/8/layout/hProcess9"/>
    <dgm:cxn modelId="{E2A60E42-BC21-FC47-B063-883EEC7FE86B}" srcId="{766622C0-BE79-3740-B16A-73607F644A52}" destId="{8F69A1A9-06AA-754F-9916-23706A3BB266}" srcOrd="0" destOrd="0" parTransId="{6B5C088E-2EE4-B944-9AB5-2407E15E62D5}" sibTransId="{891A37BA-1657-4D44-BAFF-508E31959A98}"/>
    <dgm:cxn modelId="{D0DD7146-9DA4-1944-B567-D0C04900F560}" srcId="{766622C0-BE79-3740-B16A-73607F644A52}" destId="{1CE260C1-B597-2B40-AAC4-83C58A98A686}" srcOrd="1" destOrd="0" parTransId="{531627A6-DC4F-FE40-BE50-F9875BDD59B8}" sibTransId="{E2664CB7-8762-0E47-AAA4-A6EC1BB61EFB}"/>
    <dgm:cxn modelId="{525E65A1-1867-F644-A88F-C452EFBF7DFF}" type="presOf" srcId="{8F69A1A9-06AA-754F-9916-23706A3BB266}" destId="{3326F079-DF6C-3647-BDB2-2BA8B8A9CC3A}" srcOrd="0" destOrd="0" presId="urn:microsoft.com/office/officeart/2005/8/layout/hProcess9"/>
    <dgm:cxn modelId="{70E674D8-7578-5743-9A49-C511E28E748B}" type="presOf" srcId="{343AC3B1-D074-854C-9AA0-06599F4A535D}" destId="{BB974E82-CF5C-404D-A867-D255CD9BC463}" srcOrd="0" destOrd="0" presId="urn:microsoft.com/office/officeart/2005/8/layout/hProcess9"/>
    <dgm:cxn modelId="{740435E4-D362-2F49-8BEE-5A77E40588C1}" type="presOf" srcId="{1CE260C1-B597-2B40-AAC4-83C58A98A686}" destId="{9CA2598F-B2A9-F54D-B35C-F24AF1B15C04}" srcOrd="0" destOrd="0" presId="urn:microsoft.com/office/officeart/2005/8/layout/hProcess9"/>
    <dgm:cxn modelId="{01BAE8FE-1C1B-AC45-B25B-699BC90A96AF}" srcId="{766622C0-BE79-3740-B16A-73607F644A52}" destId="{343AC3B1-D074-854C-9AA0-06599F4A535D}" srcOrd="2" destOrd="0" parTransId="{F28F4173-3F0C-D04D-8D20-542B441F7854}" sibTransId="{4018CF57-B5C2-5A48-BA77-69369057585E}"/>
    <dgm:cxn modelId="{716D216E-CA9C-8C41-BF30-9A908D9792E1}" type="presParOf" srcId="{3C5CAA8D-2688-CF48-9D69-9CBC1C234E53}" destId="{9589B834-D1AD-AD4A-BDEA-BB1F66E1735C}" srcOrd="0" destOrd="0" presId="urn:microsoft.com/office/officeart/2005/8/layout/hProcess9"/>
    <dgm:cxn modelId="{0985BD1B-4DDC-154D-9BDB-FEFDD59ACC00}" type="presParOf" srcId="{3C5CAA8D-2688-CF48-9D69-9CBC1C234E53}" destId="{DAA41ADE-3580-F645-901C-D6E854065D28}" srcOrd="1" destOrd="0" presId="urn:microsoft.com/office/officeart/2005/8/layout/hProcess9"/>
    <dgm:cxn modelId="{DD8FACD1-49BF-3047-9777-325EFCC95DE1}" type="presParOf" srcId="{DAA41ADE-3580-F645-901C-D6E854065D28}" destId="{3326F079-DF6C-3647-BDB2-2BA8B8A9CC3A}" srcOrd="0" destOrd="0" presId="urn:microsoft.com/office/officeart/2005/8/layout/hProcess9"/>
    <dgm:cxn modelId="{71F7F8F6-6E8A-F048-9CA2-8F50E175B966}" type="presParOf" srcId="{DAA41ADE-3580-F645-901C-D6E854065D28}" destId="{DEC6BDC7-950D-E94C-8086-DC36DFC1466D}" srcOrd="1" destOrd="0" presId="urn:microsoft.com/office/officeart/2005/8/layout/hProcess9"/>
    <dgm:cxn modelId="{06DC9E3A-5807-1A4A-BC2E-D3D68E12FB01}" type="presParOf" srcId="{DAA41ADE-3580-F645-901C-D6E854065D28}" destId="{9CA2598F-B2A9-F54D-B35C-F24AF1B15C04}" srcOrd="2" destOrd="0" presId="urn:microsoft.com/office/officeart/2005/8/layout/hProcess9"/>
    <dgm:cxn modelId="{187BF595-CF49-254B-AB90-ECD14E81CCF1}" type="presParOf" srcId="{DAA41ADE-3580-F645-901C-D6E854065D28}" destId="{F167A8DE-10A2-1C4A-A5DC-E13E0147C9C9}" srcOrd="3" destOrd="0" presId="urn:microsoft.com/office/officeart/2005/8/layout/hProcess9"/>
    <dgm:cxn modelId="{08930572-BAA7-A647-ABC0-DB2E401F7BB8}" type="presParOf" srcId="{DAA41ADE-3580-F645-901C-D6E854065D28}" destId="{BB974E82-CF5C-404D-A867-D255CD9BC46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EEA7F0-AC71-BC4F-A960-5DE7AC515833}" type="doc">
      <dgm:prSet loTypeId="urn:microsoft.com/office/officeart/2005/8/layout/radial4" loCatId="process" qsTypeId="urn:microsoft.com/office/officeart/2005/8/quickstyle/simple1" qsCatId="simple" csTypeId="urn:microsoft.com/office/officeart/2005/8/colors/colorful3" csCatId="colorful"/>
      <dgm:spPr/>
      <dgm:t>
        <a:bodyPr/>
        <a:lstStyle/>
        <a:p>
          <a:endParaRPr lang="es-MX"/>
        </a:p>
      </dgm:t>
    </dgm:pt>
    <dgm:pt modelId="{98DDF2F3-24CA-BF46-9816-97FB138CCA58}">
      <dgm:prSet/>
      <dgm:spPr/>
      <dgm:t>
        <a:bodyPr/>
        <a:lstStyle/>
        <a:p>
          <a:r>
            <a:rPr lang="es-ES_tradnl" b="1"/>
            <a:t>Requisitos:</a:t>
          </a:r>
          <a:endParaRPr lang="es-MX"/>
        </a:p>
      </dgm:t>
    </dgm:pt>
    <dgm:pt modelId="{F8CE62F8-4D8F-734B-82F5-ACE62A61B4D8}" type="parTrans" cxnId="{989194E7-2BD0-C649-84DE-A4558CF9303D}">
      <dgm:prSet/>
      <dgm:spPr/>
      <dgm:t>
        <a:bodyPr/>
        <a:lstStyle/>
        <a:p>
          <a:endParaRPr lang="es-MX"/>
        </a:p>
      </dgm:t>
    </dgm:pt>
    <dgm:pt modelId="{254BFADA-01CB-3E4C-8B6E-6D98ED5BD5AF}" type="sibTrans" cxnId="{989194E7-2BD0-C649-84DE-A4558CF9303D}">
      <dgm:prSet/>
      <dgm:spPr/>
      <dgm:t>
        <a:bodyPr/>
        <a:lstStyle/>
        <a:p>
          <a:endParaRPr lang="es-MX"/>
        </a:p>
      </dgm:t>
    </dgm:pt>
    <dgm:pt modelId="{ABC99DFD-4307-2A43-B22C-E022113B237D}">
      <dgm:prSet/>
      <dgm:spPr/>
      <dgm:t>
        <a:bodyPr/>
        <a:lstStyle/>
        <a:p>
          <a:r>
            <a:rPr lang="es-ES_tradnl" b="1" dirty="0"/>
            <a:t>Ser idénticas o similares a las mercancías importadas.</a:t>
          </a:r>
          <a:endParaRPr lang="es-MX" dirty="0"/>
        </a:p>
      </dgm:t>
    </dgm:pt>
    <dgm:pt modelId="{D3132D13-3B36-AE46-9247-6CFE76748A04}" type="parTrans" cxnId="{3CC245A6-C956-134B-8CB0-9E3113CE9082}">
      <dgm:prSet/>
      <dgm:spPr/>
      <dgm:t>
        <a:bodyPr/>
        <a:lstStyle/>
        <a:p>
          <a:endParaRPr lang="es-MX"/>
        </a:p>
      </dgm:t>
    </dgm:pt>
    <dgm:pt modelId="{A9401B95-7B87-4347-B14B-F4E1D95DB40B}" type="sibTrans" cxnId="{3CC245A6-C956-134B-8CB0-9E3113CE9082}">
      <dgm:prSet/>
      <dgm:spPr/>
      <dgm:t>
        <a:bodyPr/>
        <a:lstStyle/>
        <a:p>
          <a:endParaRPr lang="es-MX"/>
        </a:p>
      </dgm:t>
    </dgm:pt>
    <dgm:pt modelId="{3E5A153F-74FD-5B46-8B59-3F834BCFAD92}">
      <dgm:prSet/>
      <dgm:spPr/>
      <dgm:t>
        <a:bodyPr/>
        <a:lstStyle/>
        <a:p>
          <a:r>
            <a:rPr lang="es-ES_tradnl" b="1" dirty="0"/>
            <a:t>Ser producidas en el mismo país que las mercancías objeto de valoración.</a:t>
          </a:r>
          <a:endParaRPr lang="es-MX" dirty="0"/>
        </a:p>
      </dgm:t>
    </dgm:pt>
    <dgm:pt modelId="{87AC7D78-E63E-CE48-8FFB-9E4E5C93EE43}" type="parTrans" cxnId="{8ECE1E94-19A4-E740-83EF-CC37CC775559}">
      <dgm:prSet/>
      <dgm:spPr/>
      <dgm:t>
        <a:bodyPr/>
        <a:lstStyle/>
        <a:p>
          <a:endParaRPr lang="es-MX"/>
        </a:p>
      </dgm:t>
    </dgm:pt>
    <dgm:pt modelId="{F5C835AD-0805-7444-AA02-919F2CEB78B4}" type="sibTrans" cxnId="{8ECE1E94-19A4-E740-83EF-CC37CC775559}">
      <dgm:prSet/>
      <dgm:spPr/>
      <dgm:t>
        <a:bodyPr/>
        <a:lstStyle/>
        <a:p>
          <a:endParaRPr lang="es-MX"/>
        </a:p>
      </dgm:t>
    </dgm:pt>
    <dgm:pt modelId="{7F022BD2-8980-8A49-9540-21ADEF16E729}">
      <dgm:prSet/>
      <dgm:spPr/>
      <dgm:t>
        <a:bodyPr/>
        <a:lstStyle/>
        <a:p>
          <a:r>
            <a:rPr lang="es-ES_tradnl" b="1" dirty="0"/>
            <a:t>Venderse en las mismas cantidades y al mismo nivel comercial que las mercancías objeto de valoración (o poder efectuar un ajuste para compensar en su caso, las diferencias de cantidad o de nivel comercial).</a:t>
          </a:r>
          <a:endParaRPr lang="es-MX" dirty="0"/>
        </a:p>
      </dgm:t>
    </dgm:pt>
    <dgm:pt modelId="{48B0C931-F0BA-DC43-A283-94D84F4615DA}" type="parTrans" cxnId="{F80B0D41-48F6-C848-9F56-D20F46DA94F5}">
      <dgm:prSet/>
      <dgm:spPr/>
      <dgm:t>
        <a:bodyPr/>
        <a:lstStyle/>
        <a:p>
          <a:endParaRPr lang="es-MX"/>
        </a:p>
      </dgm:t>
    </dgm:pt>
    <dgm:pt modelId="{C64BE13D-4E64-C14C-B564-353A5768BC42}" type="sibTrans" cxnId="{F80B0D41-48F6-C848-9F56-D20F46DA94F5}">
      <dgm:prSet/>
      <dgm:spPr/>
      <dgm:t>
        <a:bodyPr/>
        <a:lstStyle/>
        <a:p>
          <a:endParaRPr lang="es-MX"/>
        </a:p>
      </dgm:t>
    </dgm:pt>
    <dgm:pt modelId="{894DD18B-8B12-7143-B426-C8E963F0580F}">
      <dgm:prSet/>
      <dgm:spPr/>
      <dgm:t>
        <a:bodyPr/>
        <a:lstStyle/>
        <a:p>
          <a:r>
            <a:rPr lang="es-ES_tradnl" b="1"/>
            <a:t>Ser exportadas en el mismo momento que las mercancías objeto de valoración o en un momento próximo.</a:t>
          </a:r>
          <a:endParaRPr lang="es-MX"/>
        </a:p>
      </dgm:t>
    </dgm:pt>
    <dgm:pt modelId="{F3C70AE4-6E4A-C647-95BC-710D4C18CF1D}" type="parTrans" cxnId="{9A85406F-626C-BA4E-8EE3-5317FDC48DBE}">
      <dgm:prSet/>
      <dgm:spPr/>
      <dgm:t>
        <a:bodyPr/>
        <a:lstStyle/>
        <a:p>
          <a:endParaRPr lang="es-MX"/>
        </a:p>
      </dgm:t>
    </dgm:pt>
    <dgm:pt modelId="{BABACECA-DB3F-7E4E-8FDE-81173CF112D8}" type="sibTrans" cxnId="{9A85406F-626C-BA4E-8EE3-5317FDC48DBE}">
      <dgm:prSet/>
      <dgm:spPr/>
      <dgm:t>
        <a:bodyPr/>
        <a:lstStyle/>
        <a:p>
          <a:endParaRPr lang="es-MX"/>
        </a:p>
      </dgm:t>
    </dgm:pt>
    <dgm:pt modelId="{6272CC84-28E1-EA4B-9D5A-8B8F81F028F9}">
      <dgm:prSet/>
      <dgm:spPr/>
      <dgm:t>
        <a:bodyPr/>
        <a:lstStyle/>
        <a:p>
          <a:r>
            <a:rPr lang="es-ES_tradnl" b="1"/>
            <a:t>Cuando se dispone de dos o más productos idénticos o similares, se utilizará el que tenga el valor más bajo.</a:t>
          </a:r>
          <a:endParaRPr lang="es-MX"/>
        </a:p>
      </dgm:t>
    </dgm:pt>
    <dgm:pt modelId="{40CCEBE9-7B6A-1646-ADEC-C492C27DEFE5}" type="parTrans" cxnId="{10425A70-1E3A-CE43-8931-0704ABBF3F3D}">
      <dgm:prSet/>
      <dgm:spPr/>
      <dgm:t>
        <a:bodyPr/>
        <a:lstStyle/>
        <a:p>
          <a:endParaRPr lang="es-MX"/>
        </a:p>
      </dgm:t>
    </dgm:pt>
    <dgm:pt modelId="{6455D86D-E40B-304A-A8A9-0B3BBFDF494A}" type="sibTrans" cxnId="{10425A70-1E3A-CE43-8931-0704ABBF3F3D}">
      <dgm:prSet/>
      <dgm:spPr/>
      <dgm:t>
        <a:bodyPr/>
        <a:lstStyle/>
        <a:p>
          <a:endParaRPr lang="es-MX"/>
        </a:p>
      </dgm:t>
    </dgm:pt>
    <dgm:pt modelId="{C8590181-A3FA-2045-B885-5313A036791C}" type="pres">
      <dgm:prSet presAssocID="{F3EEA7F0-AC71-BC4F-A960-5DE7AC515833}" presName="cycle" presStyleCnt="0">
        <dgm:presLayoutVars>
          <dgm:chMax val="1"/>
          <dgm:dir/>
          <dgm:animLvl val="ctr"/>
          <dgm:resizeHandles val="exact"/>
        </dgm:presLayoutVars>
      </dgm:prSet>
      <dgm:spPr/>
    </dgm:pt>
    <dgm:pt modelId="{801BFC58-DCAC-F948-8C30-E52A34CB59C4}" type="pres">
      <dgm:prSet presAssocID="{98DDF2F3-24CA-BF46-9816-97FB138CCA58}" presName="centerShape" presStyleLbl="node0" presStyleIdx="0" presStyleCnt="1"/>
      <dgm:spPr/>
    </dgm:pt>
    <dgm:pt modelId="{CEA6F697-E991-F843-A96E-9C06AEE6EEDF}" type="pres">
      <dgm:prSet presAssocID="{D3132D13-3B36-AE46-9247-6CFE76748A04}" presName="parTrans" presStyleLbl="bgSibTrans2D1" presStyleIdx="0" presStyleCnt="5"/>
      <dgm:spPr/>
    </dgm:pt>
    <dgm:pt modelId="{A9C8FDFD-1467-AF45-B037-6D1960D296A2}" type="pres">
      <dgm:prSet presAssocID="{ABC99DFD-4307-2A43-B22C-E022113B237D}" presName="node" presStyleLbl="node1" presStyleIdx="0" presStyleCnt="5">
        <dgm:presLayoutVars>
          <dgm:bulletEnabled val="1"/>
        </dgm:presLayoutVars>
      </dgm:prSet>
      <dgm:spPr/>
    </dgm:pt>
    <dgm:pt modelId="{57C5C740-531F-AE4A-889A-779330EB6B62}" type="pres">
      <dgm:prSet presAssocID="{87AC7D78-E63E-CE48-8FFB-9E4E5C93EE43}" presName="parTrans" presStyleLbl="bgSibTrans2D1" presStyleIdx="1" presStyleCnt="5"/>
      <dgm:spPr/>
    </dgm:pt>
    <dgm:pt modelId="{0A7069F7-1AF4-4F42-B379-8053EDBFA1D1}" type="pres">
      <dgm:prSet presAssocID="{3E5A153F-74FD-5B46-8B59-3F834BCFAD92}" presName="node" presStyleLbl="node1" presStyleIdx="1" presStyleCnt="5">
        <dgm:presLayoutVars>
          <dgm:bulletEnabled val="1"/>
        </dgm:presLayoutVars>
      </dgm:prSet>
      <dgm:spPr/>
    </dgm:pt>
    <dgm:pt modelId="{D0C88085-3973-5E43-84F2-F9738BCEBA54}" type="pres">
      <dgm:prSet presAssocID="{48B0C931-F0BA-DC43-A283-94D84F4615DA}" presName="parTrans" presStyleLbl="bgSibTrans2D1" presStyleIdx="2" presStyleCnt="5"/>
      <dgm:spPr/>
    </dgm:pt>
    <dgm:pt modelId="{10A9FE29-8FDF-304C-BCCD-E05259CD26E2}" type="pres">
      <dgm:prSet presAssocID="{7F022BD2-8980-8A49-9540-21ADEF16E729}" presName="node" presStyleLbl="node1" presStyleIdx="2" presStyleCnt="5">
        <dgm:presLayoutVars>
          <dgm:bulletEnabled val="1"/>
        </dgm:presLayoutVars>
      </dgm:prSet>
      <dgm:spPr/>
    </dgm:pt>
    <dgm:pt modelId="{E0A0DCDF-A236-7D43-90F0-99A265CF4841}" type="pres">
      <dgm:prSet presAssocID="{F3C70AE4-6E4A-C647-95BC-710D4C18CF1D}" presName="parTrans" presStyleLbl="bgSibTrans2D1" presStyleIdx="3" presStyleCnt="5"/>
      <dgm:spPr/>
    </dgm:pt>
    <dgm:pt modelId="{41C8592A-A2C3-F44A-94DB-EBA84C6D73CF}" type="pres">
      <dgm:prSet presAssocID="{894DD18B-8B12-7143-B426-C8E963F0580F}" presName="node" presStyleLbl="node1" presStyleIdx="3" presStyleCnt="5">
        <dgm:presLayoutVars>
          <dgm:bulletEnabled val="1"/>
        </dgm:presLayoutVars>
      </dgm:prSet>
      <dgm:spPr/>
    </dgm:pt>
    <dgm:pt modelId="{3D2DCE1D-8FF4-B640-B07E-648EA1AA0FE2}" type="pres">
      <dgm:prSet presAssocID="{40CCEBE9-7B6A-1646-ADEC-C492C27DEFE5}" presName="parTrans" presStyleLbl="bgSibTrans2D1" presStyleIdx="4" presStyleCnt="5"/>
      <dgm:spPr/>
    </dgm:pt>
    <dgm:pt modelId="{A3AF1F02-72AE-2C47-945A-1EC2FF636D17}" type="pres">
      <dgm:prSet presAssocID="{6272CC84-28E1-EA4B-9D5A-8B8F81F028F9}" presName="node" presStyleLbl="node1" presStyleIdx="4" presStyleCnt="5">
        <dgm:presLayoutVars>
          <dgm:bulletEnabled val="1"/>
        </dgm:presLayoutVars>
      </dgm:prSet>
      <dgm:spPr/>
    </dgm:pt>
  </dgm:ptLst>
  <dgm:cxnLst>
    <dgm:cxn modelId="{18592E09-2730-FF47-A6D4-BDC8E56EA4D9}" type="presOf" srcId="{894DD18B-8B12-7143-B426-C8E963F0580F}" destId="{41C8592A-A2C3-F44A-94DB-EBA84C6D73CF}" srcOrd="0" destOrd="0" presId="urn:microsoft.com/office/officeart/2005/8/layout/radial4"/>
    <dgm:cxn modelId="{AB146732-DEF8-194A-B113-8C4B4512580C}" type="presOf" srcId="{ABC99DFD-4307-2A43-B22C-E022113B237D}" destId="{A9C8FDFD-1467-AF45-B037-6D1960D296A2}" srcOrd="0" destOrd="0" presId="urn:microsoft.com/office/officeart/2005/8/layout/radial4"/>
    <dgm:cxn modelId="{F80B0D41-48F6-C848-9F56-D20F46DA94F5}" srcId="{98DDF2F3-24CA-BF46-9816-97FB138CCA58}" destId="{7F022BD2-8980-8A49-9540-21ADEF16E729}" srcOrd="2" destOrd="0" parTransId="{48B0C931-F0BA-DC43-A283-94D84F4615DA}" sibTransId="{C64BE13D-4E64-C14C-B564-353A5768BC42}"/>
    <dgm:cxn modelId="{99E2AF4B-39BB-7242-B210-EAE9DA636D29}" type="presOf" srcId="{3E5A153F-74FD-5B46-8B59-3F834BCFAD92}" destId="{0A7069F7-1AF4-4F42-B379-8053EDBFA1D1}" srcOrd="0" destOrd="0" presId="urn:microsoft.com/office/officeart/2005/8/layout/radial4"/>
    <dgm:cxn modelId="{C5CB9353-F449-F641-BE8D-C3E1C4E9EA3A}" type="presOf" srcId="{F3C70AE4-6E4A-C647-95BC-710D4C18CF1D}" destId="{E0A0DCDF-A236-7D43-90F0-99A265CF4841}" srcOrd="0" destOrd="0" presId="urn:microsoft.com/office/officeart/2005/8/layout/radial4"/>
    <dgm:cxn modelId="{9A85406F-626C-BA4E-8EE3-5317FDC48DBE}" srcId="{98DDF2F3-24CA-BF46-9816-97FB138CCA58}" destId="{894DD18B-8B12-7143-B426-C8E963F0580F}" srcOrd="3" destOrd="0" parTransId="{F3C70AE4-6E4A-C647-95BC-710D4C18CF1D}" sibTransId="{BABACECA-DB3F-7E4E-8FDE-81173CF112D8}"/>
    <dgm:cxn modelId="{10425A70-1E3A-CE43-8931-0704ABBF3F3D}" srcId="{98DDF2F3-24CA-BF46-9816-97FB138CCA58}" destId="{6272CC84-28E1-EA4B-9D5A-8B8F81F028F9}" srcOrd="4" destOrd="0" parTransId="{40CCEBE9-7B6A-1646-ADEC-C492C27DEFE5}" sibTransId="{6455D86D-E40B-304A-A8A9-0B3BBFDF494A}"/>
    <dgm:cxn modelId="{8ECE1E94-19A4-E740-83EF-CC37CC775559}" srcId="{98DDF2F3-24CA-BF46-9816-97FB138CCA58}" destId="{3E5A153F-74FD-5B46-8B59-3F834BCFAD92}" srcOrd="1" destOrd="0" parTransId="{87AC7D78-E63E-CE48-8FFB-9E4E5C93EE43}" sibTransId="{F5C835AD-0805-7444-AA02-919F2CEB78B4}"/>
    <dgm:cxn modelId="{4465C395-F639-B84D-89A7-6AA2EC29106A}" type="presOf" srcId="{98DDF2F3-24CA-BF46-9816-97FB138CCA58}" destId="{801BFC58-DCAC-F948-8C30-E52A34CB59C4}" srcOrd="0" destOrd="0" presId="urn:microsoft.com/office/officeart/2005/8/layout/radial4"/>
    <dgm:cxn modelId="{63D71798-6AC2-224E-ADB3-BB87EB45D4D5}" type="presOf" srcId="{D3132D13-3B36-AE46-9247-6CFE76748A04}" destId="{CEA6F697-E991-F843-A96E-9C06AEE6EEDF}" srcOrd="0" destOrd="0" presId="urn:microsoft.com/office/officeart/2005/8/layout/radial4"/>
    <dgm:cxn modelId="{056B5AA4-A348-8A4D-9B1F-AF67A721783E}" type="presOf" srcId="{87AC7D78-E63E-CE48-8FFB-9E4E5C93EE43}" destId="{57C5C740-531F-AE4A-889A-779330EB6B62}" srcOrd="0" destOrd="0" presId="urn:microsoft.com/office/officeart/2005/8/layout/radial4"/>
    <dgm:cxn modelId="{3CC245A6-C956-134B-8CB0-9E3113CE9082}" srcId="{98DDF2F3-24CA-BF46-9816-97FB138CCA58}" destId="{ABC99DFD-4307-2A43-B22C-E022113B237D}" srcOrd="0" destOrd="0" parTransId="{D3132D13-3B36-AE46-9247-6CFE76748A04}" sibTransId="{A9401B95-7B87-4347-B14B-F4E1D95DB40B}"/>
    <dgm:cxn modelId="{E4DAF7AE-A17E-9448-81F0-CC580EAF1FC7}" type="presOf" srcId="{48B0C931-F0BA-DC43-A283-94D84F4615DA}" destId="{D0C88085-3973-5E43-84F2-F9738BCEBA54}" srcOrd="0" destOrd="0" presId="urn:microsoft.com/office/officeart/2005/8/layout/radial4"/>
    <dgm:cxn modelId="{F41790C2-9C6C-F849-9919-5A997B59C542}" type="presOf" srcId="{6272CC84-28E1-EA4B-9D5A-8B8F81F028F9}" destId="{A3AF1F02-72AE-2C47-945A-1EC2FF636D17}" srcOrd="0" destOrd="0" presId="urn:microsoft.com/office/officeart/2005/8/layout/radial4"/>
    <dgm:cxn modelId="{60D131D3-5DEE-DC43-9968-280630C6A315}" type="presOf" srcId="{F3EEA7F0-AC71-BC4F-A960-5DE7AC515833}" destId="{C8590181-A3FA-2045-B885-5313A036791C}" srcOrd="0" destOrd="0" presId="urn:microsoft.com/office/officeart/2005/8/layout/radial4"/>
    <dgm:cxn modelId="{989194E7-2BD0-C649-84DE-A4558CF9303D}" srcId="{F3EEA7F0-AC71-BC4F-A960-5DE7AC515833}" destId="{98DDF2F3-24CA-BF46-9816-97FB138CCA58}" srcOrd="0" destOrd="0" parTransId="{F8CE62F8-4D8F-734B-82F5-ACE62A61B4D8}" sibTransId="{254BFADA-01CB-3E4C-8B6E-6D98ED5BD5AF}"/>
    <dgm:cxn modelId="{C202CCE8-AEDD-6A4E-AFC2-6137227A7E7C}" type="presOf" srcId="{7F022BD2-8980-8A49-9540-21ADEF16E729}" destId="{10A9FE29-8FDF-304C-BCCD-E05259CD26E2}" srcOrd="0" destOrd="0" presId="urn:microsoft.com/office/officeart/2005/8/layout/radial4"/>
    <dgm:cxn modelId="{D3A31BFF-291E-B549-B9A0-CF67AF61C63D}" type="presOf" srcId="{40CCEBE9-7B6A-1646-ADEC-C492C27DEFE5}" destId="{3D2DCE1D-8FF4-B640-B07E-648EA1AA0FE2}" srcOrd="0" destOrd="0" presId="urn:microsoft.com/office/officeart/2005/8/layout/radial4"/>
    <dgm:cxn modelId="{58A51176-AEE6-284E-904A-7447F6A0AFBD}" type="presParOf" srcId="{C8590181-A3FA-2045-B885-5313A036791C}" destId="{801BFC58-DCAC-F948-8C30-E52A34CB59C4}" srcOrd="0" destOrd="0" presId="urn:microsoft.com/office/officeart/2005/8/layout/radial4"/>
    <dgm:cxn modelId="{900EFD5F-4A6C-1846-AB47-1D524C1821D5}" type="presParOf" srcId="{C8590181-A3FA-2045-B885-5313A036791C}" destId="{CEA6F697-E991-F843-A96E-9C06AEE6EEDF}" srcOrd="1" destOrd="0" presId="urn:microsoft.com/office/officeart/2005/8/layout/radial4"/>
    <dgm:cxn modelId="{DF4D844A-1546-0048-BB7D-387C827DBAC6}" type="presParOf" srcId="{C8590181-A3FA-2045-B885-5313A036791C}" destId="{A9C8FDFD-1467-AF45-B037-6D1960D296A2}" srcOrd="2" destOrd="0" presId="urn:microsoft.com/office/officeart/2005/8/layout/radial4"/>
    <dgm:cxn modelId="{075C04D5-D161-8242-97D9-56DBCAECA4FA}" type="presParOf" srcId="{C8590181-A3FA-2045-B885-5313A036791C}" destId="{57C5C740-531F-AE4A-889A-779330EB6B62}" srcOrd="3" destOrd="0" presId="urn:microsoft.com/office/officeart/2005/8/layout/radial4"/>
    <dgm:cxn modelId="{644A71BA-B6C2-3340-B7BB-800A3BC2569E}" type="presParOf" srcId="{C8590181-A3FA-2045-B885-5313A036791C}" destId="{0A7069F7-1AF4-4F42-B379-8053EDBFA1D1}" srcOrd="4" destOrd="0" presId="urn:microsoft.com/office/officeart/2005/8/layout/radial4"/>
    <dgm:cxn modelId="{6ED396C7-6586-D542-9CBD-E8C4F12ABBF6}" type="presParOf" srcId="{C8590181-A3FA-2045-B885-5313A036791C}" destId="{D0C88085-3973-5E43-84F2-F9738BCEBA54}" srcOrd="5" destOrd="0" presId="urn:microsoft.com/office/officeart/2005/8/layout/radial4"/>
    <dgm:cxn modelId="{F88AA455-FC52-8445-8CDF-2DD37A1D0F88}" type="presParOf" srcId="{C8590181-A3FA-2045-B885-5313A036791C}" destId="{10A9FE29-8FDF-304C-BCCD-E05259CD26E2}" srcOrd="6" destOrd="0" presId="urn:microsoft.com/office/officeart/2005/8/layout/radial4"/>
    <dgm:cxn modelId="{26C408FE-C0F5-0940-A777-F11EB6B6325E}" type="presParOf" srcId="{C8590181-A3FA-2045-B885-5313A036791C}" destId="{E0A0DCDF-A236-7D43-90F0-99A265CF4841}" srcOrd="7" destOrd="0" presId="urn:microsoft.com/office/officeart/2005/8/layout/radial4"/>
    <dgm:cxn modelId="{BC8DC5EC-E7BC-F449-9CCA-3FD0324A8900}" type="presParOf" srcId="{C8590181-A3FA-2045-B885-5313A036791C}" destId="{41C8592A-A2C3-F44A-94DB-EBA84C6D73CF}" srcOrd="8" destOrd="0" presId="urn:microsoft.com/office/officeart/2005/8/layout/radial4"/>
    <dgm:cxn modelId="{DB868B98-C622-1049-B6B9-90F90E8235C0}" type="presParOf" srcId="{C8590181-A3FA-2045-B885-5313A036791C}" destId="{3D2DCE1D-8FF4-B640-B07E-648EA1AA0FE2}" srcOrd="9" destOrd="0" presId="urn:microsoft.com/office/officeart/2005/8/layout/radial4"/>
    <dgm:cxn modelId="{186171EC-22B4-C741-B8AE-85436F9611B5}" type="presParOf" srcId="{C8590181-A3FA-2045-B885-5313A036791C}" destId="{A3AF1F02-72AE-2C47-945A-1EC2FF636D17}"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C9D40B-7FEF-0345-87D3-198FF7A157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49146FE-1785-624D-9956-A3A7F711258C}">
      <dgm:prSet custT="1"/>
      <dgm:spPr>
        <a:solidFill>
          <a:schemeClr val="accent6">
            <a:lumMod val="75000"/>
          </a:schemeClr>
        </a:solidFill>
      </dgm:spPr>
      <dgm:t>
        <a:bodyPr/>
        <a:lstStyle/>
        <a:p>
          <a:r>
            <a:rPr lang="es-ES_tradnl" sz="3600" b="1" dirty="0"/>
            <a:t>Producidas en el mismo país, </a:t>
          </a:r>
          <a:r>
            <a:rPr lang="es-ES_tradnl" sz="3600" b="1" i="1" u="sng" dirty="0"/>
            <a:t>iguales en todo</a:t>
          </a:r>
          <a:r>
            <a:rPr lang="es-ES_tradnl" sz="3600" b="1" dirty="0"/>
            <a:t> (características físicas, calidad, marca y prestigio comercial), aun con pequeñas diferencias de aspecto</a:t>
          </a:r>
          <a:endParaRPr lang="es-MX" sz="3600" dirty="0"/>
        </a:p>
      </dgm:t>
    </dgm:pt>
    <dgm:pt modelId="{6D6DE735-F81D-9B44-9CE8-310AEC5D6F93}" type="parTrans" cxnId="{2D9ABFE5-A3B1-054C-87F4-0DDE1362A919}">
      <dgm:prSet/>
      <dgm:spPr/>
      <dgm:t>
        <a:bodyPr/>
        <a:lstStyle/>
        <a:p>
          <a:endParaRPr lang="es-MX"/>
        </a:p>
      </dgm:t>
    </dgm:pt>
    <dgm:pt modelId="{38EA2246-BB98-4646-B410-E29621D53D7D}" type="sibTrans" cxnId="{2D9ABFE5-A3B1-054C-87F4-0DDE1362A919}">
      <dgm:prSet/>
      <dgm:spPr/>
      <dgm:t>
        <a:bodyPr/>
        <a:lstStyle/>
        <a:p>
          <a:endParaRPr lang="es-MX"/>
        </a:p>
      </dgm:t>
    </dgm:pt>
    <dgm:pt modelId="{8BF09BC5-12DB-0347-BA13-D3D8A78C8A7C}" type="pres">
      <dgm:prSet presAssocID="{D8C9D40B-7FEF-0345-87D3-198FF7A1578F}" presName="linear" presStyleCnt="0">
        <dgm:presLayoutVars>
          <dgm:animLvl val="lvl"/>
          <dgm:resizeHandles val="exact"/>
        </dgm:presLayoutVars>
      </dgm:prSet>
      <dgm:spPr/>
    </dgm:pt>
    <dgm:pt modelId="{53C730C7-5EA9-D946-8E2C-1205BC436E79}" type="pres">
      <dgm:prSet presAssocID="{049146FE-1785-624D-9956-A3A7F711258C}" presName="parentText" presStyleLbl="node1" presStyleIdx="0" presStyleCnt="1" custScaleY="263314">
        <dgm:presLayoutVars>
          <dgm:chMax val="0"/>
          <dgm:bulletEnabled val="1"/>
        </dgm:presLayoutVars>
      </dgm:prSet>
      <dgm:spPr/>
    </dgm:pt>
  </dgm:ptLst>
  <dgm:cxnLst>
    <dgm:cxn modelId="{C6AE7F0A-BB27-2743-B522-EA7713798898}" type="presOf" srcId="{D8C9D40B-7FEF-0345-87D3-198FF7A1578F}" destId="{8BF09BC5-12DB-0347-BA13-D3D8A78C8A7C}" srcOrd="0" destOrd="0" presId="urn:microsoft.com/office/officeart/2005/8/layout/vList2"/>
    <dgm:cxn modelId="{157EB113-692D-DA48-A148-9C024FA62BEC}" type="presOf" srcId="{049146FE-1785-624D-9956-A3A7F711258C}" destId="{53C730C7-5EA9-D946-8E2C-1205BC436E79}" srcOrd="0" destOrd="0" presId="urn:microsoft.com/office/officeart/2005/8/layout/vList2"/>
    <dgm:cxn modelId="{2D9ABFE5-A3B1-054C-87F4-0DDE1362A919}" srcId="{D8C9D40B-7FEF-0345-87D3-198FF7A1578F}" destId="{049146FE-1785-624D-9956-A3A7F711258C}" srcOrd="0" destOrd="0" parTransId="{6D6DE735-F81D-9B44-9CE8-310AEC5D6F93}" sibTransId="{38EA2246-BB98-4646-B410-E29621D53D7D}"/>
    <dgm:cxn modelId="{27AC1299-2DFE-834C-B614-B3AAE6E1617D}" type="presParOf" srcId="{8BF09BC5-12DB-0347-BA13-D3D8A78C8A7C}" destId="{53C730C7-5EA9-D946-8E2C-1205BC436E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B932DF-7B03-E041-81A7-101E5B767B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33605372-8085-F442-BF86-1DD34F4AA50F}">
      <dgm:prSet custT="1"/>
      <dgm:spPr>
        <a:solidFill>
          <a:schemeClr val="accent6">
            <a:lumMod val="75000"/>
          </a:schemeClr>
        </a:solidFill>
      </dgm:spPr>
      <dgm:t>
        <a:bodyPr/>
        <a:lstStyle/>
        <a:p>
          <a:r>
            <a:rPr lang="es-ES_tradnl" sz="3600" b="1" i="1" dirty="0"/>
            <a:t>Producidas en el mismo país, </a:t>
          </a:r>
          <a:r>
            <a:rPr lang="es-ES_tradnl" sz="3600" b="1" i="1" u="sng" dirty="0"/>
            <a:t>de características y composición semejantes, que cumplan con las mismas funciones y sean comercialmente intercambiables, </a:t>
          </a:r>
          <a:r>
            <a:rPr lang="es-ES_tradnl" sz="3600" b="1" i="1" dirty="0"/>
            <a:t>habrá de considerarse entre otros factores, su calidad, prestigio comercial y la existencia de una marca comercial</a:t>
          </a:r>
          <a:endParaRPr lang="es-MX" sz="3600" dirty="0"/>
        </a:p>
      </dgm:t>
    </dgm:pt>
    <dgm:pt modelId="{24BA01DC-88BE-B742-82B4-5E7D37DE2AB9}" type="parTrans" cxnId="{939E4C52-5CAC-A74D-AC2D-C54DC5A33FCE}">
      <dgm:prSet/>
      <dgm:spPr/>
      <dgm:t>
        <a:bodyPr/>
        <a:lstStyle/>
        <a:p>
          <a:endParaRPr lang="es-MX"/>
        </a:p>
      </dgm:t>
    </dgm:pt>
    <dgm:pt modelId="{1812C7EC-FEA6-BC4A-9444-C113C0C56209}" type="sibTrans" cxnId="{939E4C52-5CAC-A74D-AC2D-C54DC5A33FCE}">
      <dgm:prSet/>
      <dgm:spPr/>
      <dgm:t>
        <a:bodyPr/>
        <a:lstStyle/>
        <a:p>
          <a:endParaRPr lang="es-MX"/>
        </a:p>
      </dgm:t>
    </dgm:pt>
    <dgm:pt modelId="{1C83FFF4-9C2C-754E-8E9C-AD2D74474196}" type="pres">
      <dgm:prSet presAssocID="{6DB932DF-7B03-E041-81A7-101E5B767B19}" presName="linear" presStyleCnt="0">
        <dgm:presLayoutVars>
          <dgm:animLvl val="lvl"/>
          <dgm:resizeHandles val="exact"/>
        </dgm:presLayoutVars>
      </dgm:prSet>
      <dgm:spPr/>
    </dgm:pt>
    <dgm:pt modelId="{F336C245-B00F-8447-ABAC-B311B9E2F8A5}" type="pres">
      <dgm:prSet presAssocID="{33605372-8085-F442-BF86-1DD34F4AA50F}" presName="parentText" presStyleLbl="node1" presStyleIdx="0" presStyleCnt="1">
        <dgm:presLayoutVars>
          <dgm:chMax val="0"/>
          <dgm:bulletEnabled val="1"/>
        </dgm:presLayoutVars>
      </dgm:prSet>
      <dgm:spPr/>
    </dgm:pt>
  </dgm:ptLst>
  <dgm:cxnLst>
    <dgm:cxn modelId="{DB7C360E-65FA-4E44-B8E8-4EF393BAA2B8}" type="presOf" srcId="{33605372-8085-F442-BF86-1DD34F4AA50F}" destId="{F336C245-B00F-8447-ABAC-B311B9E2F8A5}" srcOrd="0" destOrd="0" presId="urn:microsoft.com/office/officeart/2005/8/layout/vList2"/>
    <dgm:cxn modelId="{939E4C52-5CAC-A74D-AC2D-C54DC5A33FCE}" srcId="{6DB932DF-7B03-E041-81A7-101E5B767B19}" destId="{33605372-8085-F442-BF86-1DD34F4AA50F}" srcOrd="0" destOrd="0" parTransId="{24BA01DC-88BE-B742-82B4-5E7D37DE2AB9}" sibTransId="{1812C7EC-FEA6-BC4A-9444-C113C0C56209}"/>
    <dgm:cxn modelId="{5A983060-BBEE-6F4A-824B-A858A9DADD54}" type="presOf" srcId="{6DB932DF-7B03-E041-81A7-101E5B767B19}" destId="{1C83FFF4-9C2C-754E-8E9C-AD2D74474196}" srcOrd="0" destOrd="0" presId="urn:microsoft.com/office/officeart/2005/8/layout/vList2"/>
    <dgm:cxn modelId="{4B2E7535-2AB7-1F4D-9B3E-7444A9C47FE6}" type="presParOf" srcId="{1C83FFF4-9C2C-754E-8E9C-AD2D74474196}" destId="{F336C245-B00F-8447-ABAC-B311B9E2F8A5}"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63B307-E41E-884E-B503-547EC5945B74}" type="doc">
      <dgm:prSet loTypeId="urn:microsoft.com/office/officeart/2005/8/layout/hierarchy2" loCatId="process" qsTypeId="urn:microsoft.com/office/officeart/2005/8/quickstyle/simple1" qsCatId="simple" csTypeId="urn:microsoft.com/office/officeart/2005/8/colors/colorful2" csCatId="colorful" phldr="1"/>
      <dgm:spPr/>
      <dgm:t>
        <a:bodyPr/>
        <a:lstStyle/>
        <a:p>
          <a:endParaRPr lang="es-MX"/>
        </a:p>
      </dgm:t>
    </dgm:pt>
    <dgm:pt modelId="{4B2B09B9-FC2E-A342-989B-54C008C1BE6A}">
      <dgm:prSet custT="1"/>
      <dgm:spPr>
        <a:solidFill>
          <a:schemeClr val="accent6">
            <a:lumMod val="50000"/>
          </a:schemeClr>
        </a:solidFill>
      </dgm:spPr>
      <dgm:t>
        <a:bodyPr/>
        <a:lstStyle/>
        <a:p>
          <a:r>
            <a:rPr lang="es-ES_tradnl" sz="4000" b="1" dirty="0"/>
            <a:t>Determinar precio unitario a que se venda en el país de importación la mayor cantidad total de las mercancías importadas al primer nivel comercial</a:t>
          </a:r>
          <a:endParaRPr lang="es-MX" sz="4000" dirty="0"/>
        </a:p>
      </dgm:t>
    </dgm:pt>
    <dgm:pt modelId="{2DE5012F-2FC8-4E43-84F5-39E0357EC636}" type="parTrans" cxnId="{A70C6726-C8B4-3243-A456-FFB4835BFEC1}">
      <dgm:prSet/>
      <dgm:spPr/>
      <dgm:t>
        <a:bodyPr/>
        <a:lstStyle/>
        <a:p>
          <a:endParaRPr lang="es-MX"/>
        </a:p>
      </dgm:t>
    </dgm:pt>
    <dgm:pt modelId="{C0133534-6196-4A4C-8BF8-B301D843B42F}" type="sibTrans" cxnId="{A70C6726-C8B4-3243-A456-FFB4835BFEC1}">
      <dgm:prSet/>
      <dgm:spPr/>
      <dgm:t>
        <a:bodyPr/>
        <a:lstStyle/>
        <a:p>
          <a:endParaRPr lang="es-MX"/>
        </a:p>
      </dgm:t>
    </dgm:pt>
    <dgm:pt modelId="{2C849A68-FAB7-964C-85BB-EE955ACB6C53}">
      <dgm:prSet/>
      <dgm:spPr/>
      <dgm:t>
        <a:bodyPr/>
        <a:lstStyle/>
        <a:p>
          <a:r>
            <a:rPr lang="es-ES_tradnl" b="1" dirty="0"/>
            <a:t>Una vez determinado: Se deducirán los siguientes gastos:</a:t>
          </a:r>
          <a:endParaRPr lang="es-MX" dirty="0"/>
        </a:p>
      </dgm:t>
    </dgm:pt>
    <dgm:pt modelId="{4A473748-22E1-7D48-86FD-09FD37C111C2}" type="parTrans" cxnId="{F90BAFD1-9BBF-2842-B68F-A28F4F490D8F}">
      <dgm:prSet/>
      <dgm:spPr/>
      <dgm:t>
        <a:bodyPr/>
        <a:lstStyle/>
        <a:p>
          <a:endParaRPr lang="es-MX"/>
        </a:p>
      </dgm:t>
    </dgm:pt>
    <dgm:pt modelId="{FC6E1429-4114-D148-9310-BEC416E9BB5E}" type="sibTrans" cxnId="{F90BAFD1-9BBF-2842-B68F-A28F4F490D8F}">
      <dgm:prSet/>
      <dgm:spPr/>
      <dgm:t>
        <a:bodyPr/>
        <a:lstStyle/>
        <a:p>
          <a:endParaRPr lang="es-MX"/>
        </a:p>
      </dgm:t>
    </dgm:pt>
    <dgm:pt modelId="{FECF6103-237C-0843-AEDB-543BBDB2BA1E}">
      <dgm:prSet/>
      <dgm:spPr/>
      <dgm:t>
        <a:bodyPr/>
        <a:lstStyle/>
        <a:p>
          <a:r>
            <a:rPr lang="es-ES_tradnl"/>
            <a:t>Las comisiones y gastos generales</a:t>
          </a:r>
          <a:endParaRPr lang="es-MX"/>
        </a:p>
      </dgm:t>
    </dgm:pt>
    <dgm:pt modelId="{1FC5054E-FE06-4848-801B-942EE972003A}" type="parTrans" cxnId="{BD8ED1BA-1A5C-B140-BAF9-4DA99CEEC72B}">
      <dgm:prSet/>
      <dgm:spPr/>
      <dgm:t>
        <a:bodyPr/>
        <a:lstStyle/>
        <a:p>
          <a:endParaRPr lang="es-MX"/>
        </a:p>
      </dgm:t>
    </dgm:pt>
    <dgm:pt modelId="{D7D37ADE-C1A2-8149-B389-89A1D9996746}" type="sibTrans" cxnId="{BD8ED1BA-1A5C-B140-BAF9-4DA99CEEC72B}">
      <dgm:prSet/>
      <dgm:spPr/>
      <dgm:t>
        <a:bodyPr/>
        <a:lstStyle/>
        <a:p>
          <a:endParaRPr lang="es-MX"/>
        </a:p>
      </dgm:t>
    </dgm:pt>
    <dgm:pt modelId="{9B89B9AC-E765-044B-94A0-405723BAA615}">
      <dgm:prSet/>
      <dgm:spPr/>
      <dgm:t>
        <a:bodyPr/>
        <a:lstStyle/>
        <a:p>
          <a:r>
            <a:rPr lang="es-ES_tradnl"/>
            <a:t>Gastos de transporte, seguros y maniobras en que se incurran después del momento de entrada.</a:t>
          </a:r>
          <a:endParaRPr lang="es-MX"/>
        </a:p>
      </dgm:t>
    </dgm:pt>
    <dgm:pt modelId="{B063C62B-7BA0-034E-9434-F9555C9E1A50}" type="parTrans" cxnId="{81E97281-607A-B74D-B6F3-8494EFA884C1}">
      <dgm:prSet/>
      <dgm:spPr/>
      <dgm:t>
        <a:bodyPr/>
        <a:lstStyle/>
        <a:p>
          <a:endParaRPr lang="es-MX"/>
        </a:p>
      </dgm:t>
    </dgm:pt>
    <dgm:pt modelId="{C139CB18-848B-484A-9D96-A2905FAA7770}" type="sibTrans" cxnId="{81E97281-607A-B74D-B6F3-8494EFA884C1}">
      <dgm:prSet/>
      <dgm:spPr/>
      <dgm:t>
        <a:bodyPr/>
        <a:lstStyle/>
        <a:p>
          <a:endParaRPr lang="es-MX"/>
        </a:p>
      </dgm:t>
    </dgm:pt>
    <dgm:pt modelId="{413FBB98-2CFD-F243-A581-2A3D3FBD4920}">
      <dgm:prSet/>
      <dgm:spPr/>
      <dgm:t>
        <a:bodyPr/>
        <a:lstStyle/>
        <a:p>
          <a:r>
            <a:rPr lang="es-ES_tradnl"/>
            <a:t>Las contribuciones y cuotas compensatorias PAGADAS en territorio nacional</a:t>
          </a:r>
          <a:endParaRPr lang="es-MX"/>
        </a:p>
      </dgm:t>
    </dgm:pt>
    <dgm:pt modelId="{8F216AAD-1854-0A4B-B74E-B9007CABC51D}" type="parTrans" cxnId="{2C04E19D-6358-3249-BF5F-3720561E4857}">
      <dgm:prSet/>
      <dgm:spPr/>
      <dgm:t>
        <a:bodyPr/>
        <a:lstStyle/>
        <a:p>
          <a:endParaRPr lang="es-MX"/>
        </a:p>
      </dgm:t>
    </dgm:pt>
    <dgm:pt modelId="{C0ED3692-A6E2-9B44-9ED3-3E0F59585050}" type="sibTrans" cxnId="{2C04E19D-6358-3249-BF5F-3720561E4857}">
      <dgm:prSet/>
      <dgm:spPr/>
      <dgm:t>
        <a:bodyPr/>
        <a:lstStyle/>
        <a:p>
          <a:endParaRPr lang="es-MX"/>
        </a:p>
      </dgm:t>
    </dgm:pt>
    <dgm:pt modelId="{9E1A9459-D22D-7442-9CFC-4EC8DF01EC71}" type="pres">
      <dgm:prSet presAssocID="{8463B307-E41E-884E-B503-547EC5945B74}" presName="diagram" presStyleCnt="0">
        <dgm:presLayoutVars>
          <dgm:chPref val="1"/>
          <dgm:dir/>
          <dgm:animOne val="branch"/>
          <dgm:animLvl val="lvl"/>
          <dgm:resizeHandles val="exact"/>
        </dgm:presLayoutVars>
      </dgm:prSet>
      <dgm:spPr/>
    </dgm:pt>
    <dgm:pt modelId="{800EFD7D-FCB6-AD44-A018-072BE200F392}" type="pres">
      <dgm:prSet presAssocID="{4B2B09B9-FC2E-A342-989B-54C008C1BE6A}" presName="root1" presStyleCnt="0"/>
      <dgm:spPr/>
    </dgm:pt>
    <dgm:pt modelId="{9D9382B0-B35C-7944-9AB3-7D923B8B6A1B}" type="pres">
      <dgm:prSet presAssocID="{4B2B09B9-FC2E-A342-989B-54C008C1BE6A}" presName="LevelOneTextNode" presStyleLbl="node0" presStyleIdx="0" presStyleCnt="2" custScaleX="479240" custLinFactNeighborX="-49454" custLinFactNeighborY="-1501">
        <dgm:presLayoutVars>
          <dgm:chPref val="3"/>
        </dgm:presLayoutVars>
      </dgm:prSet>
      <dgm:spPr/>
    </dgm:pt>
    <dgm:pt modelId="{8A62D40B-0ABF-604F-888A-C709EECADDED}" type="pres">
      <dgm:prSet presAssocID="{4B2B09B9-FC2E-A342-989B-54C008C1BE6A}" presName="level2hierChild" presStyleCnt="0"/>
      <dgm:spPr/>
    </dgm:pt>
    <dgm:pt modelId="{BD182DB1-5862-1747-A165-DF544E59E3FE}" type="pres">
      <dgm:prSet presAssocID="{2C849A68-FAB7-964C-85BB-EE955ACB6C53}" presName="root1" presStyleCnt="0"/>
      <dgm:spPr/>
    </dgm:pt>
    <dgm:pt modelId="{CE562A42-2FB0-5F4B-8588-855BE29FBA29}" type="pres">
      <dgm:prSet presAssocID="{2C849A68-FAB7-964C-85BB-EE955ACB6C53}" presName="LevelOneTextNode" presStyleLbl="node0" presStyleIdx="1" presStyleCnt="2" custScaleX="132621" custLinFactNeighborX="3759" custLinFactNeighborY="45897">
        <dgm:presLayoutVars>
          <dgm:chPref val="3"/>
        </dgm:presLayoutVars>
      </dgm:prSet>
      <dgm:spPr/>
    </dgm:pt>
    <dgm:pt modelId="{D40F0D0F-92F5-E44E-80EA-F26B14D6BE34}" type="pres">
      <dgm:prSet presAssocID="{2C849A68-FAB7-964C-85BB-EE955ACB6C53}" presName="level2hierChild" presStyleCnt="0"/>
      <dgm:spPr/>
    </dgm:pt>
    <dgm:pt modelId="{31974722-0CA1-2340-91B4-5000F88C1B66}" type="pres">
      <dgm:prSet presAssocID="{1FC5054E-FE06-4848-801B-942EE972003A}" presName="conn2-1" presStyleLbl="parChTrans1D2" presStyleIdx="0" presStyleCnt="3"/>
      <dgm:spPr/>
    </dgm:pt>
    <dgm:pt modelId="{C2051078-70BF-5D40-8C93-C9F22619C7C6}" type="pres">
      <dgm:prSet presAssocID="{1FC5054E-FE06-4848-801B-942EE972003A}" presName="connTx" presStyleLbl="parChTrans1D2" presStyleIdx="0" presStyleCnt="3"/>
      <dgm:spPr/>
    </dgm:pt>
    <dgm:pt modelId="{5D1DE101-F291-BA4B-BB56-560452D2B362}" type="pres">
      <dgm:prSet presAssocID="{FECF6103-237C-0843-AEDB-543BBDB2BA1E}" presName="root2" presStyleCnt="0"/>
      <dgm:spPr/>
    </dgm:pt>
    <dgm:pt modelId="{EDCC3A56-359D-464A-9F33-6B024DAC30ED}" type="pres">
      <dgm:prSet presAssocID="{FECF6103-237C-0843-AEDB-543BBDB2BA1E}" presName="LevelTwoTextNode" presStyleLbl="node2" presStyleIdx="0" presStyleCnt="3">
        <dgm:presLayoutVars>
          <dgm:chPref val="3"/>
        </dgm:presLayoutVars>
      </dgm:prSet>
      <dgm:spPr/>
    </dgm:pt>
    <dgm:pt modelId="{54E60CEC-23BA-1A4F-B57D-FF6F0ED549D4}" type="pres">
      <dgm:prSet presAssocID="{FECF6103-237C-0843-AEDB-543BBDB2BA1E}" presName="level3hierChild" presStyleCnt="0"/>
      <dgm:spPr/>
    </dgm:pt>
    <dgm:pt modelId="{16F03C54-E9EA-F045-AE82-0282B57779CE}" type="pres">
      <dgm:prSet presAssocID="{B063C62B-7BA0-034E-9434-F9555C9E1A50}" presName="conn2-1" presStyleLbl="parChTrans1D2" presStyleIdx="1" presStyleCnt="3"/>
      <dgm:spPr/>
    </dgm:pt>
    <dgm:pt modelId="{DE6092F0-BEA2-834A-B717-E42152921265}" type="pres">
      <dgm:prSet presAssocID="{B063C62B-7BA0-034E-9434-F9555C9E1A50}" presName="connTx" presStyleLbl="parChTrans1D2" presStyleIdx="1" presStyleCnt="3"/>
      <dgm:spPr/>
    </dgm:pt>
    <dgm:pt modelId="{A1AD18C5-5101-C648-8BD5-CBCAF1CBAB8D}" type="pres">
      <dgm:prSet presAssocID="{9B89B9AC-E765-044B-94A0-405723BAA615}" presName="root2" presStyleCnt="0"/>
      <dgm:spPr/>
    </dgm:pt>
    <dgm:pt modelId="{3B6CB626-7946-AA4D-BF25-6AC10ACFEAA7}" type="pres">
      <dgm:prSet presAssocID="{9B89B9AC-E765-044B-94A0-405723BAA615}" presName="LevelTwoTextNode" presStyleLbl="node2" presStyleIdx="1" presStyleCnt="3">
        <dgm:presLayoutVars>
          <dgm:chPref val="3"/>
        </dgm:presLayoutVars>
      </dgm:prSet>
      <dgm:spPr/>
    </dgm:pt>
    <dgm:pt modelId="{CD65CFB0-644F-E44D-8025-CFAAB59043F7}" type="pres">
      <dgm:prSet presAssocID="{9B89B9AC-E765-044B-94A0-405723BAA615}" presName="level3hierChild" presStyleCnt="0"/>
      <dgm:spPr/>
    </dgm:pt>
    <dgm:pt modelId="{9A39D049-F642-FE48-82FD-0A6FF8003163}" type="pres">
      <dgm:prSet presAssocID="{8F216AAD-1854-0A4B-B74E-B9007CABC51D}" presName="conn2-1" presStyleLbl="parChTrans1D2" presStyleIdx="2" presStyleCnt="3"/>
      <dgm:spPr/>
    </dgm:pt>
    <dgm:pt modelId="{C5CDC874-00EF-E243-B5BE-7DB0108851BD}" type="pres">
      <dgm:prSet presAssocID="{8F216AAD-1854-0A4B-B74E-B9007CABC51D}" presName="connTx" presStyleLbl="parChTrans1D2" presStyleIdx="2" presStyleCnt="3"/>
      <dgm:spPr/>
    </dgm:pt>
    <dgm:pt modelId="{03D2AE7B-B7EA-6543-826A-E5B8585C0C19}" type="pres">
      <dgm:prSet presAssocID="{413FBB98-2CFD-F243-A581-2A3D3FBD4920}" presName="root2" presStyleCnt="0"/>
      <dgm:spPr/>
    </dgm:pt>
    <dgm:pt modelId="{7535BD38-DEF9-D24D-8058-0FADF5AB8F53}" type="pres">
      <dgm:prSet presAssocID="{413FBB98-2CFD-F243-A581-2A3D3FBD4920}" presName="LevelTwoTextNode" presStyleLbl="node2" presStyleIdx="2" presStyleCnt="3">
        <dgm:presLayoutVars>
          <dgm:chPref val="3"/>
        </dgm:presLayoutVars>
      </dgm:prSet>
      <dgm:spPr/>
    </dgm:pt>
    <dgm:pt modelId="{9644376B-AFA4-AB40-B35B-E6D5B91CC148}" type="pres">
      <dgm:prSet presAssocID="{413FBB98-2CFD-F243-A581-2A3D3FBD4920}" presName="level3hierChild" presStyleCnt="0"/>
      <dgm:spPr/>
    </dgm:pt>
  </dgm:ptLst>
  <dgm:cxnLst>
    <dgm:cxn modelId="{0CEA780D-8E09-A740-B6DD-11EE0DC6F507}" type="presOf" srcId="{8F216AAD-1854-0A4B-B74E-B9007CABC51D}" destId="{9A39D049-F642-FE48-82FD-0A6FF8003163}" srcOrd="0" destOrd="0" presId="urn:microsoft.com/office/officeart/2005/8/layout/hierarchy2"/>
    <dgm:cxn modelId="{6690C712-19B9-6848-93A5-6C223F183220}" type="presOf" srcId="{1FC5054E-FE06-4848-801B-942EE972003A}" destId="{31974722-0CA1-2340-91B4-5000F88C1B66}" srcOrd="0" destOrd="0" presId="urn:microsoft.com/office/officeart/2005/8/layout/hierarchy2"/>
    <dgm:cxn modelId="{CCB06317-9C24-614E-A24B-819AA5C873DD}" type="presOf" srcId="{413FBB98-2CFD-F243-A581-2A3D3FBD4920}" destId="{7535BD38-DEF9-D24D-8058-0FADF5AB8F53}" srcOrd="0" destOrd="0" presId="urn:microsoft.com/office/officeart/2005/8/layout/hierarchy2"/>
    <dgm:cxn modelId="{1AB3E223-7301-E34E-B546-928A90668752}" type="presOf" srcId="{1FC5054E-FE06-4848-801B-942EE972003A}" destId="{C2051078-70BF-5D40-8C93-C9F22619C7C6}" srcOrd="1" destOrd="0" presId="urn:microsoft.com/office/officeart/2005/8/layout/hierarchy2"/>
    <dgm:cxn modelId="{A70C6726-C8B4-3243-A456-FFB4835BFEC1}" srcId="{8463B307-E41E-884E-B503-547EC5945B74}" destId="{4B2B09B9-FC2E-A342-989B-54C008C1BE6A}" srcOrd="0" destOrd="0" parTransId="{2DE5012F-2FC8-4E43-84F5-39E0357EC636}" sibTransId="{C0133534-6196-4A4C-8BF8-B301D843B42F}"/>
    <dgm:cxn modelId="{C52E6B5E-B3DB-2E4F-AC97-3E28E84920DB}" type="presOf" srcId="{B063C62B-7BA0-034E-9434-F9555C9E1A50}" destId="{16F03C54-E9EA-F045-AE82-0282B57779CE}" srcOrd="0" destOrd="0" presId="urn:microsoft.com/office/officeart/2005/8/layout/hierarchy2"/>
    <dgm:cxn modelId="{81E97281-607A-B74D-B6F3-8494EFA884C1}" srcId="{2C849A68-FAB7-964C-85BB-EE955ACB6C53}" destId="{9B89B9AC-E765-044B-94A0-405723BAA615}" srcOrd="1" destOrd="0" parTransId="{B063C62B-7BA0-034E-9434-F9555C9E1A50}" sibTransId="{C139CB18-848B-484A-9D96-A2905FAA7770}"/>
    <dgm:cxn modelId="{2C04E19D-6358-3249-BF5F-3720561E4857}" srcId="{2C849A68-FAB7-964C-85BB-EE955ACB6C53}" destId="{413FBB98-2CFD-F243-A581-2A3D3FBD4920}" srcOrd="2" destOrd="0" parTransId="{8F216AAD-1854-0A4B-B74E-B9007CABC51D}" sibTransId="{C0ED3692-A6E2-9B44-9ED3-3E0F59585050}"/>
    <dgm:cxn modelId="{9EEF33A3-8B1A-5E43-A5B9-1FFCB127C461}" type="presOf" srcId="{2C849A68-FAB7-964C-85BB-EE955ACB6C53}" destId="{CE562A42-2FB0-5F4B-8588-855BE29FBA29}" srcOrd="0" destOrd="0" presId="urn:microsoft.com/office/officeart/2005/8/layout/hierarchy2"/>
    <dgm:cxn modelId="{CFFEF8A4-F12F-F14E-AE80-373144A76832}" type="presOf" srcId="{8F216AAD-1854-0A4B-B74E-B9007CABC51D}" destId="{C5CDC874-00EF-E243-B5BE-7DB0108851BD}" srcOrd="1" destOrd="0" presId="urn:microsoft.com/office/officeart/2005/8/layout/hierarchy2"/>
    <dgm:cxn modelId="{BD8ED1BA-1A5C-B140-BAF9-4DA99CEEC72B}" srcId="{2C849A68-FAB7-964C-85BB-EE955ACB6C53}" destId="{FECF6103-237C-0843-AEDB-543BBDB2BA1E}" srcOrd="0" destOrd="0" parTransId="{1FC5054E-FE06-4848-801B-942EE972003A}" sibTransId="{D7D37ADE-C1A2-8149-B389-89A1D9996746}"/>
    <dgm:cxn modelId="{6A0D95C5-1D48-1E44-B96E-0E56A21CCCBC}" type="presOf" srcId="{FECF6103-237C-0843-AEDB-543BBDB2BA1E}" destId="{EDCC3A56-359D-464A-9F33-6B024DAC30ED}" srcOrd="0" destOrd="0" presId="urn:microsoft.com/office/officeart/2005/8/layout/hierarchy2"/>
    <dgm:cxn modelId="{F90BAFD1-9BBF-2842-B68F-A28F4F490D8F}" srcId="{8463B307-E41E-884E-B503-547EC5945B74}" destId="{2C849A68-FAB7-964C-85BB-EE955ACB6C53}" srcOrd="1" destOrd="0" parTransId="{4A473748-22E1-7D48-86FD-09FD37C111C2}" sibTransId="{FC6E1429-4114-D148-9310-BEC416E9BB5E}"/>
    <dgm:cxn modelId="{945484DF-34FF-8E4B-BCF9-D7DCFF7292F3}" type="presOf" srcId="{9B89B9AC-E765-044B-94A0-405723BAA615}" destId="{3B6CB626-7946-AA4D-BF25-6AC10ACFEAA7}" srcOrd="0" destOrd="0" presId="urn:microsoft.com/office/officeart/2005/8/layout/hierarchy2"/>
    <dgm:cxn modelId="{697228E2-753D-6945-A800-BE3698B2171D}" type="presOf" srcId="{4B2B09B9-FC2E-A342-989B-54C008C1BE6A}" destId="{9D9382B0-B35C-7944-9AB3-7D923B8B6A1B}" srcOrd="0" destOrd="0" presId="urn:microsoft.com/office/officeart/2005/8/layout/hierarchy2"/>
    <dgm:cxn modelId="{4185C3EC-E788-1A4E-B2D1-C5FB2537C9B9}" type="presOf" srcId="{B063C62B-7BA0-034E-9434-F9555C9E1A50}" destId="{DE6092F0-BEA2-834A-B717-E42152921265}" srcOrd="1" destOrd="0" presId="urn:microsoft.com/office/officeart/2005/8/layout/hierarchy2"/>
    <dgm:cxn modelId="{7061A4ED-A1DD-A043-83A8-0409E45CB586}" type="presOf" srcId="{8463B307-E41E-884E-B503-547EC5945B74}" destId="{9E1A9459-D22D-7442-9CFC-4EC8DF01EC71}" srcOrd="0" destOrd="0" presId="urn:microsoft.com/office/officeart/2005/8/layout/hierarchy2"/>
    <dgm:cxn modelId="{E4C924D5-9C18-B348-BA26-F5BDA4C0CBBF}" type="presParOf" srcId="{9E1A9459-D22D-7442-9CFC-4EC8DF01EC71}" destId="{800EFD7D-FCB6-AD44-A018-072BE200F392}" srcOrd="0" destOrd="0" presId="urn:microsoft.com/office/officeart/2005/8/layout/hierarchy2"/>
    <dgm:cxn modelId="{E6F6055A-6B1A-864B-9FAC-D89EBFF85997}" type="presParOf" srcId="{800EFD7D-FCB6-AD44-A018-072BE200F392}" destId="{9D9382B0-B35C-7944-9AB3-7D923B8B6A1B}" srcOrd="0" destOrd="0" presId="urn:microsoft.com/office/officeart/2005/8/layout/hierarchy2"/>
    <dgm:cxn modelId="{1C7A5EFC-BCA7-FF4C-A75A-069E5CD04378}" type="presParOf" srcId="{800EFD7D-FCB6-AD44-A018-072BE200F392}" destId="{8A62D40B-0ABF-604F-888A-C709EECADDED}" srcOrd="1" destOrd="0" presId="urn:microsoft.com/office/officeart/2005/8/layout/hierarchy2"/>
    <dgm:cxn modelId="{0A83DEDE-BCF6-2E43-8BB3-AE3EB39EEE28}" type="presParOf" srcId="{9E1A9459-D22D-7442-9CFC-4EC8DF01EC71}" destId="{BD182DB1-5862-1747-A165-DF544E59E3FE}" srcOrd="1" destOrd="0" presId="urn:microsoft.com/office/officeart/2005/8/layout/hierarchy2"/>
    <dgm:cxn modelId="{4BB7A5C9-5C16-AA45-9B01-7A97ED593FF0}" type="presParOf" srcId="{BD182DB1-5862-1747-A165-DF544E59E3FE}" destId="{CE562A42-2FB0-5F4B-8588-855BE29FBA29}" srcOrd="0" destOrd="0" presId="urn:microsoft.com/office/officeart/2005/8/layout/hierarchy2"/>
    <dgm:cxn modelId="{C7C3F31B-08BD-B14C-95E1-C9D43197F8ED}" type="presParOf" srcId="{BD182DB1-5862-1747-A165-DF544E59E3FE}" destId="{D40F0D0F-92F5-E44E-80EA-F26B14D6BE34}" srcOrd="1" destOrd="0" presId="urn:microsoft.com/office/officeart/2005/8/layout/hierarchy2"/>
    <dgm:cxn modelId="{61E74D8A-7D66-5C4D-BFA4-692B2AE2953B}" type="presParOf" srcId="{D40F0D0F-92F5-E44E-80EA-F26B14D6BE34}" destId="{31974722-0CA1-2340-91B4-5000F88C1B66}" srcOrd="0" destOrd="0" presId="urn:microsoft.com/office/officeart/2005/8/layout/hierarchy2"/>
    <dgm:cxn modelId="{BFB99ADE-80B8-6E42-9CAF-7AED1BB301F5}" type="presParOf" srcId="{31974722-0CA1-2340-91B4-5000F88C1B66}" destId="{C2051078-70BF-5D40-8C93-C9F22619C7C6}" srcOrd="0" destOrd="0" presId="urn:microsoft.com/office/officeart/2005/8/layout/hierarchy2"/>
    <dgm:cxn modelId="{08778DC1-A718-CF4F-BFC5-785332DF42E9}" type="presParOf" srcId="{D40F0D0F-92F5-E44E-80EA-F26B14D6BE34}" destId="{5D1DE101-F291-BA4B-BB56-560452D2B362}" srcOrd="1" destOrd="0" presId="urn:microsoft.com/office/officeart/2005/8/layout/hierarchy2"/>
    <dgm:cxn modelId="{C5A3B819-9893-ED44-A149-F14C4387E226}" type="presParOf" srcId="{5D1DE101-F291-BA4B-BB56-560452D2B362}" destId="{EDCC3A56-359D-464A-9F33-6B024DAC30ED}" srcOrd="0" destOrd="0" presId="urn:microsoft.com/office/officeart/2005/8/layout/hierarchy2"/>
    <dgm:cxn modelId="{AD4127E6-EFAA-E543-B174-BA731C9E91D4}" type="presParOf" srcId="{5D1DE101-F291-BA4B-BB56-560452D2B362}" destId="{54E60CEC-23BA-1A4F-B57D-FF6F0ED549D4}" srcOrd="1" destOrd="0" presId="urn:microsoft.com/office/officeart/2005/8/layout/hierarchy2"/>
    <dgm:cxn modelId="{18022CFD-982D-3443-A531-C85CFD8329DE}" type="presParOf" srcId="{D40F0D0F-92F5-E44E-80EA-F26B14D6BE34}" destId="{16F03C54-E9EA-F045-AE82-0282B57779CE}" srcOrd="2" destOrd="0" presId="urn:microsoft.com/office/officeart/2005/8/layout/hierarchy2"/>
    <dgm:cxn modelId="{1C0C6C7F-8C25-5146-B341-324D91B92902}" type="presParOf" srcId="{16F03C54-E9EA-F045-AE82-0282B57779CE}" destId="{DE6092F0-BEA2-834A-B717-E42152921265}" srcOrd="0" destOrd="0" presId="urn:microsoft.com/office/officeart/2005/8/layout/hierarchy2"/>
    <dgm:cxn modelId="{0DF7BB5B-0985-F54F-A671-21E65BD37B39}" type="presParOf" srcId="{D40F0D0F-92F5-E44E-80EA-F26B14D6BE34}" destId="{A1AD18C5-5101-C648-8BD5-CBCAF1CBAB8D}" srcOrd="3" destOrd="0" presId="urn:microsoft.com/office/officeart/2005/8/layout/hierarchy2"/>
    <dgm:cxn modelId="{CF91DBAA-2770-234A-AE32-F0D74672D2E2}" type="presParOf" srcId="{A1AD18C5-5101-C648-8BD5-CBCAF1CBAB8D}" destId="{3B6CB626-7946-AA4D-BF25-6AC10ACFEAA7}" srcOrd="0" destOrd="0" presId="urn:microsoft.com/office/officeart/2005/8/layout/hierarchy2"/>
    <dgm:cxn modelId="{39788848-C85D-3D4C-BA4D-D3F5A3656DAF}" type="presParOf" srcId="{A1AD18C5-5101-C648-8BD5-CBCAF1CBAB8D}" destId="{CD65CFB0-644F-E44D-8025-CFAAB59043F7}" srcOrd="1" destOrd="0" presId="urn:microsoft.com/office/officeart/2005/8/layout/hierarchy2"/>
    <dgm:cxn modelId="{2C5B9F05-2ECB-9E48-BBE7-96AB47334166}" type="presParOf" srcId="{D40F0D0F-92F5-E44E-80EA-F26B14D6BE34}" destId="{9A39D049-F642-FE48-82FD-0A6FF8003163}" srcOrd="4" destOrd="0" presId="urn:microsoft.com/office/officeart/2005/8/layout/hierarchy2"/>
    <dgm:cxn modelId="{98110F9F-C852-074F-944C-0C335530158B}" type="presParOf" srcId="{9A39D049-F642-FE48-82FD-0A6FF8003163}" destId="{C5CDC874-00EF-E243-B5BE-7DB0108851BD}" srcOrd="0" destOrd="0" presId="urn:microsoft.com/office/officeart/2005/8/layout/hierarchy2"/>
    <dgm:cxn modelId="{CAFCB277-2F73-AF4D-B78A-19860E9D4E18}" type="presParOf" srcId="{D40F0D0F-92F5-E44E-80EA-F26B14D6BE34}" destId="{03D2AE7B-B7EA-6543-826A-E5B8585C0C19}" srcOrd="5" destOrd="0" presId="urn:microsoft.com/office/officeart/2005/8/layout/hierarchy2"/>
    <dgm:cxn modelId="{C6F4D281-1C8C-4B4D-A13C-713CA94B99AA}" type="presParOf" srcId="{03D2AE7B-B7EA-6543-826A-E5B8585C0C19}" destId="{7535BD38-DEF9-D24D-8058-0FADF5AB8F53}" srcOrd="0" destOrd="0" presId="urn:microsoft.com/office/officeart/2005/8/layout/hierarchy2"/>
    <dgm:cxn modelId="{A9F33699-98B6-7D45-86D8-87A5A180DF98}" type="presParOf" srcId="{03D2AE7B-B7EA-6543-826A-E5B8585C0C19}" destId="{9644376B-AFA4-AB40-B35B-E6D5B91CC14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883A6C-418E-414D-9150-D21F9954ED9A}"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s-MX"/>
        </a:p>
      </dgm:t>
    </dgm:pt>
    <dgm:pt modelId="{4FD9856F-CCCE-224B-9309-A09B110D4CD2}">
      <dgm:prSet/>
      <dgm:spPr/>
      <dgm:t>
        <a:bodyPr/>
        <a:lstStyle/>
        <a:p>
          <a:r>
            <a:rPr lang="es-ES_tradnl" b="1"/>
            <a:t>VALOR QUE RESULTE DE LA SUMA DE LOS SIGUIENTES ELEMENTOS</a:t>
          </a:r>
          <a:endParaRPr lang="es-MX"/>
        </a:p>
      </dgm:t>
    </dgm:pt>
    <dgm:pt modelId="{50D78B03-3ED4-6D46-BA07-4D4CE51D89A1}" type="parTrans" cxnId="{4E46BA28-D1AD-1746-B5FA-1FF4342764F7}">
      <dgm:prSet/>
      <dgm:spPr/>
      <dgm:t>
        <a:bodyPr/>
        <a:lstStyle/>
        <a:p>
          <a:endParaRPr lang="es-MX"/>
        </a:p>
      </dgm:t>
    </dgm:pt>
    <dgm:pt modelId="{169991F8-CD1C-EA44-A869-902BD90EBE29}" type="sibTrans" cxnId="{4E46BA28-D1AD-1746-B5FA-1FF4342764F7}">
      <dgm:prSet/>
      <dgm:spPr/>
      <dgm:t>
        <a:bodyPr/>
        <a:lstStyle/>
        <a:p>
          <a:endParaRPr lang="es-MX"/>
        </a:p>
      </dgm:t>
    </dgm:pt>
    <dgm:pt modelId="{14765CC0-649F-7340-A878-A8B4D6BD398D}">
      <dgm:prSet/>
      <dgm:spPr/>
      <dgm:t>
        <a:bodyPr/>
        <a:lstStyle/>
        <a:p>
          <a:r>
            <a:rPr lang="es-ES_tradnl"/>
            <a:t>El costo y gastos de los envases y embalajes</a:t>
          </a:r>
          <a:endParaRPr lang="es-MX"/>
        </a:p>
      </dgm:t>
    </dgm:pt>
    <dgm:pt modelId="{D1EB7638-38D3-EA41-96B3-E5807264FB3E}" type="parTrans" cxnId="{36F6597E-7F68-4247-A02B-2D71D94EEA03}">
      <dgm:prSet/>
      <dgm:spPr/>
      <dgm:t>
        <a:bodyPr/>
        <a:lstStyle/>
        <a:p>
          <a:endParaRPr lang="es-MX"/>
        </a:p>
      </dgm:t>
    </dgm:pt>
    <dgm:pt modelId="{8B02BA17-44C1-F049-B464-C3D880B0F589}" type="sibTrans" cxnId="{36F6597E-7F68-4247-A02B-2D71D94EEA03}">
      <dgm:prSet/>
      <dgm:spPr/>
      <dgm:t>
        <a:bodyPr/>
        <a:lstStyle/>
        <a:p>
          <a:endParaRPr lang="es-MX"/>
        </a:p>
      </dgm:t>
    </dgm:pt>
    <dgm:pt modelId="{E743C946-3520-CD42-B280-0BEAD7A3B367}">
      <dgm:prSet/>
      <dgm:spPr/>
      <dgm:t>
        <a:bodyPr/>
        <a:lstStyle/>
        <a:p>
          <a:r>
            <a:rPr lang="es-ES_tradnl"/>
            <a:t>El valor debidamente repartido, materiales, herramientas, moldes, consumibles, etc, siempre que el importador de manera directa o indirecta los haya suministrado para su utilización en la producción de las mercancías importadas.</a:t>
          </a:r>
          <a:endParaRPr lang="es-MX"/>
        </a:p>
      </dgm:t>
    </dgm:pt>
    <dgm:pt modelId="{64050CF0-68B1-E848-B0EE-74C5E684B691}" type="parTrans" cxnId="{8FE0C3D6-2965-9A43-999F-5C9389E84AA3}">
      <dgm:prSet/>
      <dgm:spPr/>
      <dgm:t>
        <a:bodyPr/>
        <a:lstStyle/>
        <a:p>
          <a:endParaRPr lang="es-MX"/>
        </a:p>
      </dgm:t>
    </dgm:pt>
    <dgm:pt modelId="{833756A2-AC3A-AB42-B49E-8CFE8EA11DE9}" type="sibTrans" cxnId="{8FE0C3D6-2965-9A43-999F-5C9389E84AA3}">
      <dgm:prSet/>
      <dgm:spPr/>
      <dgm:t>
        <a:bodyPr/>
        <a:lstStyle/>
        <a:p>
          <a:endParaRPr lang="es-MX"/>
        </a:p>
      </dgm:t>
    </dgm:pt>
    <dgm:pt modelId="{D83BD3A5-8B0C-F142-8E13-799BF122F66D}">
      <dgm:prSet/>
      <dgm:spPr/>
      <dgm:t>
        <a:bodyPr/>
        <a:lstStyle/>
        <a:p>
          <a:r>
            <a:rPr lang="es-ES_tradnl"/>
            <a:t>El valor debidamente repartido, de los trabajos de ingeniería, creación y perfeccionamiento, trabajos artísticos, diseños, planos y croquis realizados fuera del territorio nacional que sean necesarios para la producción de las mercancías importadas, en la medida que corran a cargo del productor</a:t>
          </a:r>
          <a:endParaRPr lang="es-MX"/>
        </a:p>
      </dgm:t>
    </dgm:pt>
    <dgm:pt modelId="{B10139BA-589E-EC40-9D43-D7797DE43453}" type="parTrans" cxnId="{A9A31E7A-1541-004F-8195-79C50613347F}">
      <dgm:prSet/>
      <dgm:spPr/>
      <dgm:t>
        <a:bodyPr/>
        <a:lstStyle/>
        <a:p>
          <a:endParaRPr lang="es-MX"/>
        </a:p>
      </dgm:t>
    </dgm:pt>
    <dgm:pt modelId="{DA6FAF51-3835-7142-8338-09AD223D436B}" type="sibTrans" cxnId="{A9A31E7A-1541-004F-8195-79C50613347F}">
      <dgm:prSet/>
      <dgm:spPr/>
      <dgm:t>
        <a:bodyPr/>
        <a:lstStyle/>
        <a:p>
          <a:endParaRPr lang="es-MX"/>
        </a:p>
      </dgm:t>
    </dgm:pt>
    <dgm:pt modelId="{AF84C6D5-E1A8-B04B-BEBF-FECFCE71724E}">
      <dgm:prSet/>
      <dgm:spPr/>
      <dgm:t>
        <a:bodyPr/>
        <a:lstStyle/>
        <a:p>
          <a:r>
            <a:rPr lang="es-ES_tradnl"/>
            <a:t>Una cantidad global por concepto de beneficios y gastos generales, igual a la que normalmente se adiciona tratándose de ventas de mercancías de la misma especie o clase que las mercancías sujetas a valoración, efectuadas por productores del país de exportación en operaciones de exportación a territorio nacional.</a:t>
          </a:r>
          <a:endParaRPr lang="es-MX"/>
        </a:p>
      </dgm:t>
    </dgm:pt>
    <dgm:pt modelId="{AB8400DA-BABF-7B4A-AF39-CF8DB3B566E3}" type="parTrans" cxnId="{1CC42C97-BE4F-144E-B266-0DCE09A1DF14}">
      <dgm:prSet/>
      <dgm:spPr/>
      <dgm:t>
        <a:bodyPr/>
        <a:lstStyle/>
        <a:p>
          <a:endParaRPr lang="es-MX"/>
        </a:p>
      </dgm:t>
    </dgm:pt>
    <dgm:pt modelId="{AF924CB8-5542-DF41-B3B4-09695988290F}" type="sibTrans" cxnId="{1CC42C97-BE4F-144E-B266-0DCE09A1DF14}">
      <dgm:prSet/>
      <dgm:spPr/>
      <dgm:t>
        <a:bodyPr/>
        <a:lstStyle/>
        <a:p>
          <a:endParaRPr lang="es-MX"/>
        </a:p>
      </dgm:t>
    </dgm:pt>
    <dgm:pt modelId="{8A796205-807A-4445-ABCA-9D44B6E453F1}">
      <dgm:prSet/>
      <dgm:spPr/>
      <dgm:t>
        <a:bodyPr/>
        <a:lstStyle/>
        <a:p>
          <a:r>
            <a:rPr lang="es-ES_tradnl"/>
            <a:t>Los gastos de flete, seguro, maniobras hasta el momento de entrada</a:t>
          </a:r>
          <a:endParaRPr lang="es-MX"/>
        </a:p>
      </dgm:t>
    </dgm:pt>
    <dgm:pt modelId="{184DE503-162D-274E-8B2E-707EF210B74D}" type="parTrans" cxnId="{4981A0FC-0C03-6E4C-A4D6-FD06972A08E8}">
      <dgm:prSet/>
      <dgm:spPr/>
      <dgm:t>
        <a:bodyPr/>
        <a:lstStyle/>
        <a:p>
          <a:endParaRPr lang="es-MX"/>
        </a:p>
      </dgm:t>
    </dgm:pt>
    <dgm:pt modelId="{69B0C39C-B21D-DF42-86D5-FCEFC9224706}" type="sibTrans" cxnId="{4981A0FC-0C03-6E4C-A4D6-FD06972A08E8}">
      <dgm:prSet/>
      <dgm:spPr/>
      <dgm:t>
        <a:bodyPr/>
        <a:lstStyle/>
        <a:p>
          <a:endParaRPr lang="es-MX"/>
        </a:p>
      </dgm:t>
    </dgm:pt>
    <dgm:pt modelId="{82ECF6B4-A78E-D947-91DE-F347E73A1123}" type="pres">
      <dgm:prSet presAssocID="{66883A6C-418E-414D-9150-D21F9954ED9A}" presName="linear" presStyleCnt="0">
        <dgm:presLayoutVars>
          <dgm:animLvl val="lvl"/>
          <dgm:resizeHandles val="exact"/>
        </dgm:presLayoutVars>
      </dgm:prSet>
      <dgm:spPr/>
    </dgm:pt>
    <dgm:pt modelId="{B89EA109-6BCD-CF45-89E6-2FC31CD41319}" type="pres">
      <dgm:prSet presAssocID="{4FD9856F-CCCE-224B-9309-A09B110D4CD2}" presName="parentText" presStyleLbl="node1" presStyleIdx="0" presStyleCnt="1">
        <dgm:presLayoutVars>
          <dgm:chMax val="0"/>
          <dgm:bulletEnabled val="1"/>
        </dgm:presLayoutVars>
      </dgm:prSet>
      <dgm:spPr/>
    </dgm:pt>
    <dgm:pt modelId="{B7554FBA-719E-AE43-88D2-17D2620C083B}" type="pres">
      <dgm:prSet presAssocID="{4FD9856F-CCCE-224B-9309-A09B110D4CD2}" presName="childText" presStyleLbl="revTx" presStyleIdx="0" presStyleCnt="1">
        <dgm:presLayoutVars>
          <dgm:bulletEnabled val="1"/>
        </dgm:presLayoutVars>
      </dgm:prSet>
      <dgm:spPr/>
    </dgm:pt>
  </dgm:ptLst>
  <dgm:cxnLst>
    <dgm:cxn modelId="{158B670A-89F3-BC40-80E7-04439A4A17A8}" type="presOf" srcId="{66883A6C-418E-414D-9150-D21F9954ED9A}" destId="{82ECF6B4-A78E-D947-91DE-F347E73A1123}" srcOrd="0" destOrd="0" presId="urn:microsoft.com/office/officeart/2005/8/layout/vList2"/>
    <dgm:cxn modelId="{4E46BA28-D1AD-1746-B5FA-1FF4342764F7}" srcId="{66883A6C-418E-414D-9150-D21F9954ED9A}" destId="{4FD9856F-CCCE-224B-9309-A09B110D4CD2}" srcOrd="0" destOrd="0" parTransId="{50D78B03-3ED4-6D46-BA07-4D4CE51D89A1}" sibTransId="{169991F8-CD1C-EA44-A869-902BD90EBE29}"/>
    <dgm:cxn modelId="{4414DD50-B42A-9F46-A992-C5300A9EB993}" type="presOf" srcId="{D83BD3A5-8B0C-F142-8E13-799BF122F66D}" destId="{B7554FBA-719E-AE43-88D2-17D2620C083B}" srcOrd="0" destOrd="2" presId="urn:microsoft.com/office/officeart/2005/8/layout/vList2"/>
    <dgm:cxn modelId="{68284351-28B4-BF46-BF74-7A004F376707}" type="presOf" srcId="{AF84C6D5-E1A8-B04B-BEBF-FECFCE71724E}" destId="{B7554FBA-719E-AE43-88D2-17D2620C083B}" srcOrd="0" destOrd="3" presId="urn:microsoft.com/office/officeart/2005/8/layout/vList2"/>
    <dgm:cxn modelId="{A9A31E7A-1541-004F-8195-79C50613347F}" srcId="{4FD9856F-CCCE-224B-9309-A09B110D4CD2}" destId="{D83BD3A5-8B0C-F142-8E13-799BF122F66D}" srcOrd="2" destOrd="0" parTransId="{B10139BA-589E-EC40-9D43-D7797DE43453}" sibTransId="{DA6FAF51-3835-7142-8338-09AD223D436B}"/>
    <dgm:cxn modelId="{36F6597E-7F68-4247-A02B-2D71D94EEA03}" srcId="{4FD9856F-CCCE-224B-9309-A09B110D4CD2}" destId="{14765CC0-649F-7340-A878-A8B4D6BD398D}" srcOrd="0" destOrd="0" parTransId="{D1EB7638-38D3-EA41-96B3-E5807264FB3E}" sibTransId="{8B02BA17-44C1-F049-B464-C3D880B0F589}"/>
    <dgm:cxn modelId="{1CC42C97-BE4F-144E-B266-0DCE09A1DF14}" srcId="{4FD9856F-CCCE-224B-9309-A09B110D4CD2}" destId="{AF84C6D5-E1A8-B04B-BEBF-FECFCE71724E}" srcOrd="3" destOrd="0" parTransId="{AB8400DA-BABF-7B4A-AF39-CF8DB3B566E3}" sibTransId="{AF924CB8-5542-DF41-B3B4-09695988290F}"/>
    <dgm:cxn modelId="{81A4D99B-E79B-E049-B868-642BB4702450}" type="presOf" srcId="{14765CC0-649F-7340-A878-A8B4D6BD398D}" destId="{B7554FBA-719E-AE43-88D2-17D2620C083B}" srcOrd="0" destOrd="0" presId="urn:microsoft.com/office/officeart/2005/8/layout/vList2"/>
    <dgm:cxn modelId="{E788B6B0-B7D2-134E-BFAE-6C0B41B0270F}" type="presOf" srcId="{E743C946-3520-CD42-B280-0BEAD7A3B367}" destId="{B7554FBA-719E-AE43-88D2-17D2620C083B}" srcOrd="0" destOrd="1" presId="urn:microsoft.com/office/officeart/2005/8/layout/vList2"/>
    <dgm:cxn modelId="{8FE0C3D6-2965-9A43-999F-5C9389E84AA3}" srcId="{4FD9856F-CCCE-224B-9309-A09B110D4CD2}" destId="{E743C946-3520-CD42-B280-0BEAD7A3B367}" srcOrd="1" destOrd="0" parTransId="{64050CF0-68B1-E848-B0EE-74C5E684B691}" sibTransId="{833756A2-AC3A-AB42-B49E-8CFE8EA11DE9}"/>
    <dgm:cxn modelId="{39747BDA-DE63-EB4C-98DD-C0B0845D71AC}" type="presOf" srcId="{8A796205-807A-4445-ABCA-9D44B6E453F1}" destId="{B7554FBA-719E-AE43-88D2-17D2620C083B}" srcOrd="0" destOrd="4" presId="urn:microsoft.com/office/officeart/2005/8/layout/vList2"/>
    <dgm:cxn modelId="{B6807EDE-1A7D-0A40-94A0-6BB5BCE16497}" type="presOf" srcId="{4FD9856F-CCCE-224B-9309-A09B110D4CD2}" destId="{B89EA109-6BCD-CF45-89E6-2FC31CD41319}" srcOrd="0" destOrd="0" presId="urn:microsoft.com/office/officeart/2005/8/layout/vList2"/>
    <dgm:cxn modelId="{4981A0FC-0C03-6E4C-A4D6-FD06972A08E8}" srcId="{4FD9856F-CCCE-224B-9309-A09B110D4CD2}" destId="{8A796205-807A-4445-ABCA-9D44B6E453F1}" srcOrd="4" destOrd="0" parTransId="{184DE503-162D-274E-8B2E-707EF210B74D}" sibTransId="{69B0C39C-B21D-DF42-86D5-FCEFC9224706}"/>
    <dgm:cxn modelId="{316BA522-3E65-0D45-AE55-220124F47EF6}" type="presParOf" srcId="{82ECF6B4-A78E-D947-91DE-F347E73A1123}" destId="{B89EA109-6BCD-CF45-89E6-2FC31CD41319}" srcOrd="0" destOrd="0" presId="urn:microsoft.com/office/officeart/2005/8/layout/vList2"/>
    <dgm:cxn modelId="{AD5434AA-0BE3-1645-A6D5-8477CA0F4663}" type="presParOf" srcId="{82ECF6B4-A78E-D947-91DE-F347E73A1123}" destId="{B7554FBA-719E-AE43-88D2-17D2620C083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A8138-1DAB-8742-83C7-165BEC80A6AA}">
      <dsp:nvSpPr>
        <dsp:cNvPr id="0" name=""/>
        <dsp:cNvSpPr/>
      </dsp:nvSpPr>
      <dsp:spPr>
        <a:xfrm>
          <a:off x="696251" y="3988"/>
          <a:ext cx="9387418" cy="3237040"/>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760" tIns="365760" rIns="365760" bIns="365760" numCol="1" spcCol="1270" anchor="ctr" anchorCtr="0">
          <a:noAutofit/>
        </a:bodyPr>
        <a:lstStyle/>
        <a:p>
          <a:pPr marL="0" lvl="0" indent="0" algn="ctr" defTabSz="4267200">
            <a:lnSpc>
              <a:spcPct val="90000"/>
            </a:lnSpc>
            <a:spcBef>
              <a:spcPct val="0"/>
            </a:spcBef>
            <a:spcAft>
              <a:spcPct val="35000"/>
            </a:spcAft>
            <a:buNone/>
          </a:pPr>
          <a:r>
            <a:rPr kumimoji="1" lang="es-ES_tradnl" sz="9600" b="1" i="0" kern="1200" baseline="0" dirty="0"/>
            <a:t>Valor en Aduana</a:t>
          </a:r>
          <a:endParaRPr lang="es-MX" sz="9600" kern="1200" dirty="0"/>
        </a:p>
      </dsp:txBody>
      <dsp:txXfrm>
        <a:off x="791061" y="98798"/>
        <a:ext cx="9197798" cy="3047420"/>
      </dsp:txXfrm>
    </dsp:sp>
    <dsp:sp modelId="{45836C01-354F-F34A-8026-2AE976BAF875}">
      <dsp:nvSpPr>
        <dsp:cNvPr id="0" name=""/>
        <dsp:cNvSpPr/>
      </dsp:nvSpPr>
      <dsp:spPr>
        <a:xfrm rot="5400000">
          <a:off x="4783015" y="3321954"/>
          <a:ext cx="1213890" cy="14566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s-MX" sz="4000" kern="1200"/>
        </a:p>
      </dsp:txBody>
      <dsp:txXfrm rot="-5400000">
        <a:off x="4952961" y="3443343"/>
        <a:ext cx="874000" cy="849723"/>
      </dsp:txXfrm>
    </dsp:sp>
    <dsp:sp modelId="{08E2E24C-8BC9-8B42-988F-C3029A77DCEE}">
      <dsp:nvSpPr>
        <dsp:cNvPr id="0" name=""/>
        <dsp:cNvSpPr/>
      </dsp:nvSpPr>
      <dsp:spPr>
        <a:xfrm>
          <a:off x="696251" y="4859549"/>
          <a:ext cx="9387418" cy="3412941"/>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kumimoji="1" lang="es-ES_tradnl" sz="4800" b="1" i="0" kern="1200" baseline="0" dirty="0"/>
            <a:t>ART. VII DEL GATT </a:t>
          </a:r>
        </a:p>
        <a:p>
          <a:pPr marL="0" lvl="0" indent="0" algn="ctr" defTabSz="2133600">
            <a:lnSpc>
              <a:spcPct val="90000"/>
            </a:lnSpc>
            <a:spcBef>
              <a:spcPct val="0"/>
            </a:spcBef>
            <a:spcAft>
              <a:spcPct val="35000"/>
            </a:spcAft>
            <a:buNone/>
          </a:pPr>
          <a:r>
            <a:rPr kumimoji="1" lang="es-ES_tradnl" sz="4800" b="1" i="0" kern="1200" baseline="0" dirty="0"/>
            <a:t>TÍTULO TERCERO CAPÍTULO III SECCIÓN I DE LA LEY ADUANERA</a:t>
          </a:r>
          <a:endParaRPr lang="es-MX" sz="4800" kern="1200" dirty="0"/>
        </a:p>
      </dsp:txBody>
      <dsp:txXfrm>
        <a:off x="796213" y="4959511"/>
        <a:ext cx="9187494" cy="3213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65059-3D1A-DB4F-ABC3-F8BAE39140D9}">
      <dsp:nvSpPr>
        <dsp:cNvPr id="0" name=""/>
        <dsp:cNvSpPr/>
      </dsp:nvSpPr>
      <dsp:spPr>
        <a:xfrm>
          <a:off x="11130287" y="4668117"/>
          <a:ext cx="646646" cy="2780581"/>
        </a:xfrm>
        <a:custGeom>
          <a:avLst/>
          <a:gdLst/>
          <a:ahLst/>
          <a:cxnLst/>
          <a:rect l="0" t="0" r="0" b="0"/>
          <a:pathLst>
            <a:path>
              <a:moveTo>
                <a:pt x="0" y="0"/>
              </a:moveTo>
              <a:lnTo>
                <a:pt x="323323" y="0"/>
              </a:lnTo>
              <a:lnTo>
                <a:pt x="323323" y="2780581"/>
              </a:lnTo>
              <a:lnTo>
                <a:pt x="646646" y="27805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B3FCF3-0EE1-C34F-BD47-ED288D8F1036}">
      <dsp:nvSpPr>
        <dsp:cNvPr id="0" name=""/>
        <dsp:cNvSpPr/>
      </dsp:nvSpPr>
      <dsp:spPr>
        <a:xfrm>
          <a:off x="11130287" y="4668117"/>
          <a:ext cx="646646" cy="1390290"/>
        </a:xfrm>
        <a:custGeom>
          <a:avLst/>
          <a:gdLst/>
          <a:ahLst/>
          <a:cxnLst/>
          <a:rect l="0" t="0" r="0" b="0"/>
          <a:pathLst>
            <a:path>
              <a:moveTo>
                <a:pt x="0" y="0"/>
              </a:moveTo>
              <a:lnTo>
                <a:pt x="323323" y="0"/>
              </a:lnTo>
              <a:lnTo>
                <a:pt x="323323" y="1390290"/>
              </a:lnTo>
              <a:lnTo>
                <a:pt x="646646" y="139029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BC1B73-CE41-6747-A250-92061C11FCF9}">
      <dsp:nvSpPr>
        <dsp:cNvPr id="0" name=""/>
        <dsp:cNvSpPr/>
      </dsp:nvSpPr>
      <dsp:spPr>
        <a:xfrm>
          <a:off x="11130287" y="4622397"/>
          <a:ext cx="646646" cy="91440"/>
        </a:xfrm>
        <a:custGeom>
          <a:avLst/>
          <a:gdLst/>
          <a:ahLst/>
          <a:cxnLst/>
          <a:rect l="0" t="0" r="0" b="0"/>
          <a:pathLst>
            <a:path>
              <a:moveTo>
                <a:pt x="0" y="45720"/>
              </a:moveTo>
              <a:lnTo>
                <a:pt x="646646" y="45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511C0-9531-874F-BF96-839D4CB870F7}">
      <dsp:nvSpPr>
        <dsp:cNvPr id="0" name=""/>
        <dsp:cNvSpPr/>
      </dsp:nvSpPr>
      <dsp:spPr>
        <a:xfrm>
          <a:off x="11130287" y="3277827"/>
          <a:ext cx="646646" cy="1390290"/>
        </a:xfrm>
        <a:custGeom>
          <a:avLst/>
          <a:gdLst/>
          <a:ahLst/>
          <a:cxnLst/>
          <a:rect l="0" t="0" r="0" b="0"/>
          <a:pathLst>
            <a:path>
              <a:moveTo>
                <a:pt x="0" y="1390290"/>
              </a:moveTo>
              <a:lnTo>
                <a:pt x="323323" y="1390290"/>
              </a:lnTo>
              <a:lnTo>
                <a:pt x="323323" y="0"/>
              </a:lnTo>
              <a:lnTo>
                <a:pt x="64664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66EEF-3F66-E848-A481-719E6763EB2D}">
      <dsp:nvSpPr>
        <dsp:cNvPr id="0" name=""/>
        <dsp:cNvSpPr/>
      </dsp:nvSpPr>
      <dsp:spPr>
        <a:xfrm>
          <a:off x="11130287" y="1887536"/>
          <a:ext cx="646646" cy="2780581"/>
        </a:xfrm>
        <a:custGeom>
          <a:avLst/>
          <a:gdLst/>
          <a:ahLst/>
          <a:cxnLst/>
          <a:rect l="0" t="0" r="0" b="0"/>
          <a:pathLst>
            <a:path>
              <a:moveTo>
                <a:pt x="0" y="2780581"/>
              </a:moveTo>
              <a:lnTo>
                <a:pt x="323323" y="2780581"/>
              </a:lnTo>
              <a:lnTo>
                <a:pt x="323323" y="0"/>
              </a:lnTo>
              <a:lnTo>
                <a:pt x="64664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CAA8BF-9691-4343-ACB9-86CA45BD5777}">
      <dsp:nvSpPr>
        <dsp:cNvPr id="0" name=""/>
        <dsp:cNvSpPr/>
      </dsp:nvSpPr>
      <dsp:spPr>
        <a:xfrm>
          <a:off x="7250405" y="2582681"/>
          <a:ext cx="646646" cy="2085436"/>
        </a:xfrm>
        <a:custGeom>
          <a:avLst/>
          <a:gdLst/>
          <a:ahLst/>
          <a:cxnLst/>
          <a:rect l="0" t="0" r="0" b="0"/>
          <a:pathLst>
            <a:path>
              <a:moveTo>
                <a:pt x="0" y="0"/>
              </a:moveTo>
              <a:lnTo>
                <a:pt x="323323" y="0"/>
              </a:lnTo>
              <a:lnTo>
                <a:pt x="323323" y="2085436"/>
              </a:lnTo>
              <a:lnTo>
                <a:pt x="646646" y="20854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85150B-AB31-8240-A789-413127E4D7FE}">
      <dsp:nvSpPr>
        <dsp:cNvPr id="0" name=""/>
        <dsp:cNvSpPr/>
      </dsp:nvSpPr>
      <dsp:spPr>
        <a:xfrm>
          <a:off x="11130287" y="447348"/>
          <a:ext cx="743579" cy="91440"/>
        </a:xfrm>
        <a:custGeom>
          <a:avLst/>
          <a:gdLst/>
          <a:ahLst/>
          <a:cxnLst/>
          <a:rect l="0" t="0" r="0" b="0"/>
          <a:pathLst>
            <a:path>
              <a:moveTo>
                <a:pt x="0" y="49897"/>
              </a:moveTo>
              <a:lnTo>
                <a:pt x="420255" y="49897"/>
              </a:lnTo>
              <a:lnTo>
                <a:pt x="420255" y="45720"/>
              </a:lnTo>
              <a:lnTo>
                <a:pt x="743579" y="45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E4C99C-4BA1-804C-9E06-030EC3C27A8B}">
      <dsp:nvSpPr>
        <dsp:cNvPr id="0" name=""/>
        <dsp:cNvSpPr/>
      </dsp:nvSpPr>
      <dsp:spPr>
        <a:xfrm>
          <a:off x="7250405" y="497245"/>
          <a:ext cx="646646" cy="2085436"/>
        </a:xfrm>
        <a:custGeom>
          <a:avLst/>
          <a:gdLst/>
          <a:ahLst/>
          <a:cxnLst/>
          <a:rect l="0" t="0" r="0" b="0"/>
          <a:pathLst>
            <a:path>
              <a:moveTo>
                <a:pt x="0" y="2085436"/>
              </a:moveTo>
              <a:lnTo>
                <a:pt x="323323" y="2085436"/>
              </a:lnTo>
              <a:lnTo>
                <a:pt x="323323" y="0"/>
              </a:lnTo>
              <a:lnTo>
                <a:pt x="646646"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B8775A-072D-0547-9764-19B01EDF6B58}">
      <dsp:nvSpPr>
        <dsp:cNvPr id="0" name=""/>
        <dsp:cNvSpPr/>
      </dsp:nvSpPr>
      <dsp:spPr>
        <a:xfrm>
          <a:off x="4017171" y="2089613"/>
          <a:ext cx="3233234" cy="9861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_tradnl" sz="3300" b="1" kern="1200"/>
            <a:t>VALOR EN ADUANA</a:t>
          </a:r>
          <a:endParaRPr lang="es-MX" sz="3300" kern="1200"/>
        </a:p>
      </dsp:txBody>
      <dsp:txXfrm>
        <a:off x="4017171" y="2089613"/>
        <a:ext cx="3233234" cy="986136"/>
      </dsp:txXfrm>
    </dsp:sp>
    <dsp:sp modelId="{234CFFEE-2B23-7547-83A7-3C38EFEBFDE6}">
      <dsp:nvSpPr>
        <dsp:cNvPr id="0" name=""/>
        <dsp:cNvSpPr/>
      </dsp:nvSpPr>
      <dsp:spPr>
        <a:xfrm>
          <a:off x="7897052" y="4177"/>
          <a:ext cx="3233234" cy="98613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_tradnl" sz="3300" b="1" kern="1200"/>
            <a:t>Art. 64 LA</a:t>
          </a:r>
          <a:endParaRPr lang="es-MX" sz="3300" kern="1200"/>
        </a:p>
      </dsp:txBody>
      <dsp:txXfrm>
        <a:off x="7897052" y="4177"/>
        <a:ext cx="3233234" cy="986136"/>
      </dsp:txXfrm>
    </dsp:sp>
    <dsp:sp modelId="{63DD8C27-D56A-E94A-82DA-5B9FF0BBD0BA}">
      <dsp:nvSpPr>
        <dsp:cNvPr id="0" name=""/>
        <dsp:cNvSpPr/>
      </dsp:nvSpPr>
      <dsp:spPr>
        <a:xfrm>
          <a:off x="11873866" y="0"/>
          <a:ext cx="4504639" cy="9861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_tradnl" sz="3300" b="1" kern="1200" dirty="0"/>
            <a:t>Valor de transacción (ART. 64 LA)</a:t>
          </a:r>
          <a:endParaRPr lang="es-MX" sz="3300" kern="1200" dirty="0"/>
        </a:p>
      </dsp:txBody>
      <dsp:txXfrm>
        <a:off x="11873866" y="0"/>
        <a:ext cx="4504639" cy="986136"/>
      </dsp:txXfrm>
    </dsp:sp>
    <dsp:sp modelId="{87C372E4-3223-0A42-9033-E95CA327EC43}">
      <dsp:nvSpPr>
        <dsp:cNvPr id="0" name=""/>
        <dsp:cNvSpPr/>
      </dsp:nvSpPr>
      <dsp:spPr>
        <a:xfrm>
          <a:off x="7897052" y="4175049"/>
          <a:ext cx="3233234" cy="98613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_tradnl" sz="3300" b="1" kern="1200"/>
            <a:t>Art. 71 LA</a:t>
          </a:r>
          <a:endParaRPr lang="es-MX" sz="3300" kern="1200"/>
        </a:p>
      </dsp:txBody>
      <dsp:txXfrm>
        <a:off x="7897052" y="4175049"/>
        <a:ext cx="3233234" cy="986136"/>
      </dsp:txXfrm>
    </dsp:sp>
    <dsp:sp modelId="{48C8CBA1-5602-144D-BED6-73957BEEC79E}">
      <dsp:nvSpPr>
        <dsp:cNvPr id="0" name=""/>
        <dsp:cNvSpPr/>
      </dsp:nvSpPr>
      <dsp:spPr>
        <a:xfrm>
          <a:off x="11776933" y="1394468"/>
          <a:ext cx="4657053" cy="9861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_tradnl" sz="3300" b="1" kern="1200" dirty="0"/>
            <a:t>V.T. de mercancías idénticas (ART. 72 LA)</a:t>
          </a:r>
          <a:endParaRPr lang="es-MX" sz="3300" kern="1200" dirty="0"/>
        </a:p>
      </dsp:txBody>
      <dsp:txXfrm>
        <a:off x="11776933" y="1394468"/>
        <a:ext cx="4657053" cy="986136"/>
      </dsp:txXfrm>
    </dsp:sp>
    <dsp:sp modelId="{1C697420-E7C0-FF4F-BC37-D776B11791AB}">
      <dsp:nvSpPr>
        <dsp:cNvPr id="0" name=""/>
        <dsp:cNvSpPr/>
      </dsp:nvSpPr>
      <dsp:spPr>
        <a:xfrm>
          <a:off x="11776933" y="2784758"/>
          <a:ext cx="4657053" cy="9861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_tradnl" sz="3300" b="1" kern="1200" dirty="0"/>
            <a:t>V.T. de mercancías similares (ART. 73 LA)</a:t>
          </a:r>
          <a:endParaRPr lang="es-MX" sz="3300" kern="1200" dirty="0"/>
        </a:p>
      </dsp:txBody>
      <dsp:txXfrm>
        <a:off x="11776933" y="2784758"/>
        <a:ext cx="4657053" cy="986136"/>
      </dsp:txXfrm>
    </dsp:sp>
    <dsp:sp modelId="{7E043EA4-AA02-AC47-BBB8-2C7ED984059A}">
      <dsp:nvSpPr>
        <dsp:cNvPr id="0" name=""/>
        <dsp:cNvSpPr/>
      </dsp:nvSpPr>
      <dsp:spPr>
        <a:xfrm>
          <a:off x="11776933" y="4175049"/>
          <a:ext cx="4657021" cy="9861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_tradnl" sz="3300" b="1" kern="1200" dirty="0"/>
            <a:t>Precio Unitario de venta(ART. 74 LA)</a:t>
          </a:r>
          <a:endParaRPr lang="es-MX" sz="3300" kern="1200" dirty="0"/>
        </a:p>
      </dsp:txBody>
      <dsp:txXfrm>
        <a:off x="11776933" y="4175049"/>
        <a:ext cx="4657021" cy="986136"/>
      </dsp:txXfrm>
    </dsp:sp>
    <dsp:sp modelId="{5FEE51B6-66FA-F24E-A71E-40BC533CCB7D}">
      <dsp:nvSpPr>
        <dsp:cNvPr id="0" name=""/>
        <dsp:cNvSpPr/>
      </dsp:nvSpPr>
      <dsp:spPr>
        <a:xfrm>
          <a:off x="11776933" y="5565340"/>
          <a:ext cx="4698471" cy="9861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_tradnl" sz="3300" b="1" kern="1200" dirty="0"/>
            <a:t>Valor reconstruido      (ART. 77 LA)</a:t>
          </a:r>
          <a:endParaRPr lang="es-MX" sz="3300" kern="1200" dirty="0"/>
        </a:p>
      </dsp:txBody>
      <dsp:txXfrm>
        <a:off x="11776933" y="5565340"/>
        <a:ext cx="4698471" cy="986136"/>
      </dsp:txXfrm>
    </dsp:sp>
    <dsp:sp modelId="{C9E1287C-FC50-7C4C-B644-EC2063DF468E}">
      <dsp:nvSpPr>
        <dsp:cNvPr id="0" name=""/>
        <dsp:cNvSpPr/>
      </dsp:nvSpPr>
      <dsp:spPr>
        <a:xfrm>
          <a:off x="11776933" y="6955631"/>
          <a:ext cx="4504639" cy="9861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_tradnl" sz="3300" b="1" kern="1200" dirty="0"/>
            <a:t>Método del último recurso (ART. 78 LA)</a:t>
          </a:r>
          <a:endParaRPr lang="es-MX" sz="3300" kern="1200" dirty="0"/>
        </a:p>
      </dsp:txBody>
      <dsp:txXfrm>
        <a:off x="11776933" y="6955631"/>
        <a:ext cx="4504639" cy="986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4AA03-ADE6-8440-A599-7E884AC3C22B}">
      <dsp:nvSpPr>
        <dsp:cNvPr id="0" name=""/>
        <dsp:cNvSpPr/>
      </dsp:nvSpPr>
      <dsp:spPr>
        <a:xfrm>
          <a:off x="0" y="5305906"/>
          <a:ext cx="13365407" cy="17415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s-ES_tradnl" sz="4600" b="1" i="0" kern="1200" baseline="0" dirty="0"/>
            <a:t>VALOR DE TRANSACCIÓN</a:t>
          </a:r>
          <a:endParaRPr lang="es-MX" sz="4600" kern="1200" dirty="0"/>
        </a:p>
      </dsp:txBody>
      <dsp:txXfrm>
        <a:off x="0" y="5305906"/>
        <a:ext cx="13365407" cy="1741516"/>
      </dsp:txXfrm>
    </dsp:sp>
    <dsp:sp modelId="{F7428ED0-A61C-7E4B-BAC2-E3CC896904BB}">
      <dsp:nvSpPr>
        <dsp:cNvPr id="0" name=""/>
        <dsp:cNvSpPr/>
      </dsp:nvSpPr>
      <dsp:spPr>
        <a:xfrm rot="10800000">
          <a:off x="0" y="2653576"/>
          <a:ext cx="13365407" cy="2678452"/>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s-ES_tradnl" sz="4600" b="1" i="0" kern="1200" baseline="0" dirty="0"/>
            <a:t>VALOR EN ADUANA</a:t>
          </a:r>
          <a:endParaRPr lang="es-MX" sz="4600" kern="1200" dirty="0"/>
        </a:p>
      </dsp:txBody>
      <dsp:txXfrm rot="10800000">
        <a:off x="0" y="2653576"/>
        <a:ext cx="13365407" cy="1740378"/>
      </dsp:txXfrm>
    </dsp:sp>
    <dsp:sp modelId="{DB19BFEE-BE77-2D4E-B390-089720552422}">
      <dsp:nvSpPr>
        <dsp:cNvPr id="0" name=""/>
        <dsp:cNvSpPr/>
      </dsp:nvSpPr>
      <dsp:spPr>
        <a:xfrm rot="10800000">
          <a:off x="0" y="1245"/>
          <a:ext cx="13365407" cy="2678452"/>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s-ES_tradnl" sz="4600" b="1" i="0" kern="1200" baseline="0" dirty="0"/>
            <a:t>Base gravable del Impuesto General de  Importación</a:t>
          </a:r>
          <a:endParaRPr lang="es-MX" sz="4600" kern="1200" dirty="0"/>
        </a:p>
      </dsp:txBody>
      <dsp:txXfrm rot="10800000">
        <a:off x="0" y="1245"/>
        <a:ext cx="13365407" cy="1740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9B834-D1AD-AD4A-BDEA-BB1F66E1735C}">
      <dsp:nvSpPr>
        <dsp:cNvPr id="0" name=""/>
        <dsp:cNvSpPr/>
      </dsp:nvSpPr>
      <dsp:spPr>
        <a:xfrm>
          <a:off x="1120140" y="0"/>
          <a:ext cx="12694920" cy="59789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6F079-DF6C-3647-BDB2-2BA8B8A9CC3A}">
      <dsp:nvSpPr>
        <dsp:cNvPr id="0" name=""/>
        <dsp:cNvSpPr/>
      </dsp:nvSpPr>
      <dsp:spPr>
        <a:xfrm>
          <a:off x="0" y="1793689"/>
          <a:ext cx="4480560" cy="2391585"/>
        </a:xfrm>
        <a:prstGeom prst="roundRect">
          <a:avLst/>
        </a:prstGeom>
        <a:solidFill>
          <a:schemeClr val="accent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ES_tradnl" sz="4400" b="0" i="0" kern="1200" baseline="0" dirty="0">
              <a:solidFill>
                <a:schemeClr val="bg1"/>
              </a:solidFill>
            </a:rPr>
            <a:t>Se trate de una compra-venta</a:t>
          </a:r>
          <a:endParaRPr lang="es-MX" sz="4400" kern="1200" dirty="0">
            <a:solidFill>
              <a:schemeClr val="bg1"/>
            </a:solidFill>
          </a:endParaRPr>
        </a:p>
      </dsp:txBody>
      <dsp:txXfrm>
        <a:off x="116748" y="1910437"/>
        <a:ext cx="4247064" cy="2158089"/>
      </dsp:txXfrm>
    </dsp:sp>
    <dsp:sp modelId="{9CA2598F-B2A9-F54D-B35C-F24AF1B15C04}">
      <dsp:nvSpPr>
        <dsp:cNvPr id="0" name=""/>
        <dsp:cNvSpPr/>
      </dsp:nvSpPr>
      <dsp:spPr>
        <a:xfrm>
          <a:off x="5227320" y="1793689"/>
          <a:ext cx="4480560" cy="2391585"/>
        </a:xfrm>
        <a:prstGeom prst="roundRect">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_tradnl" sz="3200" b="0" i="0" kern="1200" baseline="0" dirty="0">
              <a:solidFill>
                <a:schemeClr val="bg1"/>
              </a:solidFill>
            </a:rPr>
            <a:t>Venta para la exportación a territorio nacional.</a:t>
          </a:r>
          <a:endParaRPr lang="es-MX" sz="3200" kern="1200" dirty="0">
            <a:solidFill>
              <a:schemeClr val="bg1"/>
            </a:solidFill>
          </a:endParaRPr>
        </a:p>
      </dsp:txBody>
      <dsp:txXfrm>
        <a:off x="5344068" y="1910437"/>
        <a:ext cx="4247064" cy="2158089"/>
      </dsp:txXfrm>
    </dsp:sp>
    <dsp:sp modelId="{BB974E82-CF5C-404D-A867-D255CD9BC463}">
      <dsp:nvSpPr>
        <dsp:cNvPr id="0" name=""/>
        <dsp:cNvSpPr/>
      </dsp:nvSpPr>
      <dsp:spPr>
        <a:xfrm>
          <a:off x="10454639" y="1793689"/>
          <a:ext cx="4480560" cy="2391585"/>
        </a:xfrm>
        <a:prstGeom prst="roundRect">
          <a:avLst/>
        </a:prstGeom>
        <a:solidFill>
          <a:schemeClr val="accent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_tradnl" sz="4000" b="0" i="0" kern="1200" baseline="0" dirty="0">
              <a:solidFill>
                <a:schemeClr val="bg1"/>
              </a:solidFill>
            </a:rPr>
            <a:t>circunstancias  - artículo 67 de la LA</a:t>
          </a:r>
          <a:endParaRPr lang="es-MX" sz="4000" kern="1200" dirty="0">
            <a:solidFill>
              <a:schemeClr val="bg1"/>
            </a:solidFill>
          </a:endParaRPr>
        </a:p>
      </dsp:txBody>
      <dsp:txXfrm>
        <a:off x="10571387" y="1910437"/>
        <a:ext cx="4247064" cy="2158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BFC58-DCAC-F948-8C30-E52A34CB59C4}">
      <dsp:nvSpPr>
        <dsp:cNvPr id="0" name=""/>
        <dsp:cNvSpPr/>
      </dsp:nvSpPr>
      <dsp:spPr>
        <a:xfrm>
          <a:off x="9503028" y="4383754"/>
          <a:ext cx="3244342" cy="324434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s-ES_tradnl" sz="3800" b="1" kern="1200"/>
            <a:t>Requisitos:</a:t>
          </a:r>
          <a:endParaRPr lang="es-MX" sz="3800" kern="1200"/>
        </a:p>
      </dsp:txBody>
      <dsp:txXfrm>
        <a:off x="9978151" y="4858877"/>
        <a:ext cx="2294096" cy="2294096"/>
      </dsp:txXfrm>
    </dsp:sp>
    <dsp:sp modelId="{CEA6F697-E991-F843-A96E-9C06AEE6EEDF}">
      <dsp:nvSpPr>
        <dsp:cNvPr id="0" name=""/>
        <dsp:cNvSpPr/>
      </dsp:nvSpPr>
      <dsp:spPr>
        <a:xfrm rot="10800000">
          <a:off x="6353333" y="5543607"/>
          <a:ext cx="2976461" cy="92463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C8FDFD-1467-AF45-B037-6D1960D296A2}">
      <dsp:nvSpPr>
        <dsp:cNvPr id="0" name=""/>
        <dsp:cNvSpPr/>
      </dsp:nvSpPr>
      <dsp:spPr>
        <a:xfrm>
          <a:off x="4812270" y="4773075"/>
          <a:ext cx="3082125" cy="24657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S_tradnl" sz="1800" b="1" kern="1200" dirty="0"/>
            <a:t>Ser idénticas o similares a las mercancías importadas.</a:t>
          </a:r>
          <a:endParaRPr lang="es-MX" sz="1800" kern="1200" dirty="0"/>
        </a:p>
      </dsp:txBody>
      <dsp:txXfrm>
        <a:off x="4884488" y="4845293"/>
        <a:ext cx="2937689" cy="2321264"/>
      </dsp:txXfrm>
    </dsp:sp>
    <dsp:sp modelId="{57C5C740-531F-AE4A-889A-779330EB6B62}">
      <dsp:nvSpPr>
        <dsp:cNvPr id="0" name=""/>
        <dsp:cNvSpPr/>
      </dsp:nvSpPr>
      <dsp:spPr>
        <a:xfrm rot="13500000">
          <a:off x="7315087" y="3221726"/>
          <a:ext cx="2976461" cy="924637"/>
        </a:xfrm>
        <a:prstGeom prst="lef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7069F7-1AF4-4F42-B379-8053EDBFA1D1}">
      <dsp:nvSpPr>
        <dsp:cNvPr id="0" name=""/>
        <dsp:cNvSpPr/>
      </dsp:nvSpPr>
      <dsp:spPr>
        <a:xfrm>
          <a:off x="6209917" y="1398856"/>
          <a:ext cx="3082125" cy="2465700"/>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S_tradnl" sz="1800" b="1" kern="1200" dirty="0"/>
            <a:t>Ser producidas en el mismo país que las mercancías objeto de valoración.</a:t>
          </a:r>
          <a:endParaRPr lang="es-MX" sz="1800" kern="1200" dirty="0"/>
        </a:p>
      </dsp:txBody>
      <dsp:txXfrm>
        <a:off x="6282135" y="1471074"/>
        <a:ext cx="2937689" cy="2321264"/>
      </dsp:txXfrm>
    </dsp:sp>
    <dsp:sp modelId="{D0C88085-3973-5E43-84F2-F9738BCEBA54}">
      <dsp:nvSpPr>
        <dsp:cNvPr id="0" name=""/>
        <dsp:cNvSpPr/>
      </dsp:nvSpPr>
      <dsp:spPr>
        <a:xfrm rot="16200000">
          <a:off x="9636968" y="2259971"/>
          <a:ext cx="2976461" cy="924637"/>
        </a:xfrm>
        <a:prstGeom prst="lef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A9FE29-8FDF-304C-BCCD-E05259CD26E2}">
      <dsp:nvSpPr>
        <dsp:cNvPr id="0" name=""/>
        <dsp:cNvSpPr/>
      </dsp:nvSpPr>
      <dsp:spPr>
        <a:xfrm>
          <a:off x="9584136" y="1209"/>
          <a:ext cx="3082125" cy="2465700"/>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S_tradnl" sz="1800" b="1" kern="1200" dirty="0"/>
            <a:t>Venderse en las mismas cantidades y al mismo nivel comercial que las mercancías objeto de valoración (o poder efectuar un ajuste para compensar en su caso, las diferencias de cantidad o de nivel comercial).</a:t>
          </a:r>
          <a:endParaRPr lang="es-MX" sz="1800" kern="1200" dirty="0"/>
        </a:p>
      </dsp:txBody>
      <dsp:txXfrm>
        <a:off x="9656354" y="73427"/>
        <a:ext cx="2937689" cy="2321264"/>
      </dsp:txXfrm>
    </dsp:sp>
    <dsp:sp modelId="{E0A0DCDF-A236-7D43-90F0-99A265CF4841}">
      <dsp:nvSpPr>
        <dsp:cNvPr id="0" name=""/>
        <dsp:cNvSpPr/>
      </dsp:nvSpPr>
      <dsp:spPr>
        <a:xfrm rot="18900000">
          <a:off x="11958849" y="3221726"/>
          <a:ext cx="2976461" cy="924637"/>
        </a:xfrm>
        <a:prstGeom prst="lef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C8592A-A2C3-F44A-94DB-EBA84C6D73CF}">
      <dsp:nvSpPr>
        <dsp:cNvPr id="0" name=""/>
        <dsp:cNvSpPr/>
      </dsp:nvSpPr>
      <dsp:spPr>
        <a:xfrm>
          <a:off x="12958355" y="1398856"/>
          <a:ext cx="3082125" cy="2465700"/>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S_tradnl" sz="1800" b="1" kern="1200"/>
            <a:t>Ser exportadas en el mismo momento que las mercancías objeto de valoración o en un momento próximo.</a:t>
          </a:r>
          <a:endParaRPr lang="es-MX" sz="1800" kern="1200"/>
        </a:p>
      </dsp:txBody>
      <dsp:txXfrm>
        <a:off x="13030573" y="1471074"/>
        <a:ext cx="2937689" cy="2321264"/>
      </dsp:txXfrm>
    </dsp:sp>
    <dsp:sp modelId="{3D2DCE1D-8FF4-B640-B07E-648EA1AA0FE2}">
      <dsp:nvSpPr>
        <dsp:cNvPr id="0" name=""/>
        <dsp:cNvSpPr/>
      </dsp:nvSpPr>
      <dsp:spPr>
        <a:xfrm>
          <a:off x="12920604" y="5543607"/>
          <a:ext cx="2976461" cy="924637"/>
        </a:xfrm>
        <a:prstGeom prst="lef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AF1F02-72AE-2C47-945A-1EC2FF636D17}">
      <dsp:nvSpPr>
        <dsp:cNvPr id="0" name=""/>
        <dsp:cNvSpPr/>
      </dsp:nvSpPr>
      <dsp:spPr>
        <a:xfrm>
          <a:off x="14356002" y="4773075"/>
          <a:ext cx="3082125" cy="246570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ES_tradnl" sz="1800" b="1" kern="1200"/>
            <a:t>Cuando se dispone de dos o más productos idénticos o similares, se utilizará el que tenga el valor más bajo.</a:t>
          </a:r>
          <a:endParaRPr lang="es-MX" sz="1800" kern="1200"/>
        </a:p>
      </dsp:txBody>
      <dsp:txXfrm>
        <a:off x="14428220" y="4845293"/>
        <a:ext cx="2937689" cy="23212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730C7-5EA9-D946-8E2C-1205BC436E79}">
      <dsp:nvSpPr>
        <dsp:cNvPr id="0" name=""/>
        <dsp:cNvSpPr/>
      </dsp:nvSpPr>
      <dsp:spPr>
        <a:xfrm>
          <a:off x="0" y="15754"/>
          <a:ext cx="15581122" cy="1330894"/>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_tradnl" sz="3600" b="1" kern="1200" dirty="0"/>
            <a:t>Producidas en el mismo país, </a:t>
          </a:r>
          <a:r>
            <a:rPr lang="es-ES_tradnl" sz="3600" b="1" i="1" u="sng" kern="1200" dirty="0"/>
            <a:t>iguales en todo</a:t>
          </a:r>
          <a:r>
            <a:rPr lang="es-ES_tradnl" sz="3600" b="1" kern="1200" dirty="0"/>
            <a:t> (características físicas, calidad, marca y prestigio comercial), aun con pequeñas diferencias de aspecto</a:t>
          </a:r>
          <a:endParaRPr lang="es-MX" sz="3600" kern="1200" dirty="0"/>
        </a:p>
      </dsp:txBody>
      <dsp:txXfrm>
        <a:off x="64969" y="80723"/>
        <a:ext cx="15451184" cy="1200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6C245-B00F-8447-ABAC-B311B9E2F8A5}">
      <dsp:nvSpPr>
        <dsp:cNvPr id="0" name=""/>
        <dsp:cNvSpPr/>
      </dsp:nvSpPr>
      <dsp:spPr>
        <a:xfrm>
          <a:off x="0" y="475"/>
          <a:ext cx="15581122" cy="1938041"/>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_tradnl" sz="3600" b="1" i="1" kern="1200" dirty="0"/>
            <a:t>Producidas en el mismo país, </a:t>
          </a:r>
          <a:r>
            <a:rPr lang="es-ES_tradnl" sz="3600" b="1" i="1" u="sng" kern="1200" dirty="0"/>
            <a:t>de características y composición semejantes, que cumplan con las mismas funciones y sean comercialmente intercambiables, </a:t>
          </a:r>
          <a:r>
            <a:rPr lang="es-ES_tradnl" sz="3600" b="1" i="1" kern="1200" dirty="0"/>
            <a:t>habrá de considerarse entre otros factores, su calidad, prestigio comercial y la existencia de una marca comercial</a:t>
          </a:r>
          <a:endParaRPr lang="es-MX" sz="3600" kern="1200" dirty="0"/>
        </a:p>
      </dsp:txBody>
      <dsp:txXfrm>
        <a:off x="94607" y="95082"/>
        <a:ext cx="15391908" cy="17488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382B0-B35C-7944-9AB3-7D923B8B6A1B}">
      <dsp:nvSpPr>
        <dsp:cNvPr id="0" name=""/>
        <dsp:cNvSpPr/>
      </dsp:nvSpPr>
      <dsp:spPr>
        <a:xfrm>
          <a:off x="585803" y="0"/>
          <a:ext cx="16651559" cy="1737288"/>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S_tradnl" sz="4000" b="1" kern="1200" dirty="0"/>
            <a:t>Determinar precio unitario a que se venda en el país de importación la mayor cantidad total de las mercancías importadas al primer nivel comercial</a:t>
          </a:r>
          <a:endParaRPr lang="es-MX" sz="4000" kern="1200" dirty="0"/>
        </a:p>
      </dsp:txBody>
      <dsp:txXfrm>
        <a:off x="636686" y="50883"/>
        <a:ext cx="16549793" cy="1635522"/>
      </dsp:txXfrm>
    </dsp:sp>
    <dsp:sp modelId="{CE562A42-2FB0-5F4B-8588-855BE29FBA29}">
      <dsp:nvSpPr>
        <dsp:cNvPr id="0" name=""/>
        <dsp:cNvSpPr/>
      </dsp:nvSpPr>
      <dsp:spPr>
        <a:xfrm>
          <a:off x="2434729" y="4798794"/>
          <a:ext cx="4608017" cy="1737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_tradnl" sz="2500" b="1" kern="1200" dirty="0"/>
            <a:t>Una vez determinado: Se deducirán los siguientes gastos:</a:t>
          </a:r>
          <a:endParaRPr lang="es-MX" sz="2500" kern="1200" dirty="0"/>
        </a:p>
      </dsp:txBody>
      <dsp:txXfrm>
        <a:off x="2485612" y="4849677"/>
        <a:ext cx="4506251" cy="1635522"/>
      </dsp:txXfrm>
    </dsp:sp>
    <dsp:sp modelId="{31974722-0CA1-2340-91B4-5000F88C1B66}">
      <dsp:nvSpPr>
        <dsp:cNvPr id="0" name=""/>
        <dsp:cNvSpPr/>
      </dsp:nvSpPr>
      <dsp:spPr>
        <a:xfrm rot="17655057">
          <a:off x="6139466" y="4249621"/>
          <a:ext cx="3065783" cy="40390"/>
        </a:xfrm>
        <a:custGeom>
          <a:avLst/>
          <a:gdLst/>
          <a:ahLst/>
          <a:cxnLst/>
          <a:rect l="0" t="0" r="0" b="0"/>
          <a:pathLst>
            <a:path>
              <a:moveTo>
                <a:pt x="0" y="20195"/>
              </a:moveTo>
              <a:lnTo>
                <a:pt x="3065783" y="201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7595713" y="4193171"/>
        <a:ext cx="153289" cy="153289"/>
      </dsp:txXfrm>
    </dsp:sp>
    <dsp:sp modelId="{EDCC3A56-359D-464A-9F33-6B024DAC30ED}">
      <dsp:nvSpPr>
        <dsp:cNvPr id="0" name=""/>
        <dsp:cNvSpPr/>
      </dsp:nvSpPr>
      <dsp:spPr>
        <a:xfrm>
          <a:off x="8301968" y="2003550"/>
          <a:ext cx="3474576" cy="17372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_tradnl" sz="2500" kern="1200"/>
            <a:t>Las comisiones y gastos generales</a:t>
          </a:r>
          <a:endParaRPr lang="es-MX" sz="2500" kern="1200"/>
        </a:p>
      </dsp:txBody>
      <dsp:txXfrm>
        <a:off x="8352851" y="2054433"/>
        <a:ext cx="3372810" cy="1635522"/>
      </dsp:txXfrm>
    </dsp:sp>
    <dsp:sp modelId="{16F03C54-E9EA-F045-AE82-0282B57779CE}">
      <dsp:nvSpPr>
        <dsp:cNvPr id="0" name=""/>
        <dsp:cNvSpPr/>
      </dsp:nvSpPr>
      <dsp:spPr>
        <a:xfrm rot="19659433">
          <a:off x="6927135" y="5248562"/>
          <a:ext cx="1490444" cy="40390"/>
        </a:xfrm>
        <a:custGeom>
          <a:avLst/>
          <a:gdLst/>
          <a:ahLst/>
          <a:cxnLst/>
          <a:rect l="0" t="0" r="0" b="0"/>
          <a:pathLst>
            <a:path>
              <a:moveTo>
                <a:pt x="0" y="20195"/>
              </a:moveTo>
              <a:lnTo>
                <a:pt x="1490444" y="201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7635096" y="5231496"/>
        <a:ext cx="74522" cy="74522"/>
      </dsp:txXfrm>
    </dsp:sp>
    <dsp:sp modelId="{3B6CB626-7946-AA4D-BF25-6AC10ACFEAA7}">
      <dsp:nvSpPr>
        <dsp:cNvPr id="0" name=""/>
        <dsp:cNvSpPr/>
      </dsp:nvSpPr>
      <dsp:spPr>
        <a:xfrm>
          <a:off x="8301968" y="4001431"/>
          <a:ext cx="3474576" cy="17372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_tradnl" sz="2500" kern="1200"/>
            <a:t>Gastos de transporte, seguros y maniobras en que se incurran después del momento de entrada.</a:t>
          </a:r>
          <a:endParaRPr lang="es-MX" sz="2500" kern="1200"/>
        </a:p>
      </dsp:txBody>
      <dsp:txXfrm>
        <a:off x="8352851" y="4052314"/>
        <a:ext cx="3372810" cy="1635522"/>
      </dsp:txXfrm>
    </dsp:sp>
    <dsp:sp modelId="{9A39D049-F642-FE48-82FD-0A6FF8003163}">
      <dsp:nvSpPr>
        <dsp:cNvPr id="0" name=""/>
        <dsp:cNvSpPr/>
      </dsp:nvSpPr>
      <dsp:spPr>
        <a:xfrm rot="2617972">
          <a:off x="6802461" y="6247502"/>
          <a:ext cx="1739793" cy="40390"/>
        </a:xfrm>
        <a:custGeom>
          <a:avLst/>
          <a:gdLst/>
          <a:ahLst/>
          <a:cxnLst/>
          <a:rect l="0" t="0" r="0" b="0"/>
          <a:pathLst>
            <a:path>
              <a:moveTo>
                <a:pt x="0" y="20195"/>
              </a:moveTo>
              <a:lnTo>
                <a:pt x="1739793" y="201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MX" sz="600" kern="1200"/>
        </a:p>
      </dsp:txBody>
      <dsp:txXfrm>
        <a:off x="7628863" y="6224203"/>
        <a:ext cx="86989" cy="86989"/>
      </dsp:txXfrm>
    </dsp:sp>
    <dsp:sp modelId="{7535BD38-DEF9-D24D-8058-0FADF5AB8F53}">
      <dsp:nvSpPr>
        <dsp:cNvPr id="0" name=""/>
        <dsp:cNvSpPr/>
      </dsp:nvSpPr>
      <dsp:spPr>
        <a:xfrm>
          <a:off x="8301968" y="5999313"/>
          <a:ext cx="3474576" cy="173728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_tradnl" sz="2500" kern="1200"/>
            <a:t>Las contribuciones y cuotas compensatorias PAGADAS en territorio nacional</a:t>
          </a:r>
          <a:endParaRPr lang="es-MX" sz="2500" kern="1200"/>
        </a:p>
      </dsp:txBody>
      <dsp:txXfrm>
        <a:off x="8352851" y="6050196"/>
        <a:ext cx="3372810" cy="16355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EA109-6BCD-CF45-89E6-2FC31CD41319}">
      <dsp:nvSpPr>
        <dsp:cNvPr id="0" name=""/>
        <dsp:cNvSpPr/>
      </dsp:nvSpPr>
      <dsp:spPr>
        <a:xfrm>
          <a:off x="0" y="69005"/>
          <a:ext cx="17144999" cy="9114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s-ES_tradnl" sz="3800" b="1" kern="1200"/>
            <a:t>VALOR QUE RESULTE DE LA SUMA DE LOS SIGUIENTES ELEMENTOS</a:t>
          </a:r>
          <a:endParaRPr lang="es-MX" sz="3800" kern="1200"/>
        </a:p>
      </dsp:txBody>
      <dsp:txXfrm>
        <a:off x="44492" y="113497"/>
        <a:ext cx="17056015" cy="822446"/>
      </dsp:txXfrm>
    </dsp:sp>
    <dsp:sp modelId="{B7554FBA-719E-AE43-88D2-17D2620C083B}">
      <dsp:nvSpPr>
        <dsp:cNvPr id="0" name=""/>
        <dsp:cNvSpPr/>
      </dsp:nvSpPr>
      <dsp:spPr>
        <a:xfrm>
          <a:off x="0" y="980435"/>
          <a:ext cx="17144999" cy="550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4354"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s-ES_tradnl" sz="3000" kern="1200"/>
            <a:t>El costo y gastos de los envases y embalajes</a:t>
          </a:r>
          <a:endParaRPr lang="es-MX" sz="3000" kern="1200"/>
        </a:p>
        <a:p>
          <a:pPr marL="285750" lvl="1" indent="-285750" algn="l" defTabSz="1333500">
            <a:lnSpc>
              <a:spcPct val="90000"/>
            </a:lnSpc>
            <a:spcBef>
              <a:spcPct val="0"/>
            </a:spcBef>
            <a:spcAft>
              <a:spcPct val="20000"/>
            </a:spcAft>
            <a:buChar char="•"/>
          </a:pPr>
          <a:r>
            <a:rPr lang="es-ES_tradnl" sz="3000" kern="1200"/>
            <a:t>El valor debidamente repartido, materiales, herramientas, moldes, consumibles, etc, siempre que el importador de manera directa o indirecta los haya suministrado para su utilización en la producción de las mercancías importadas.</a:t>
          </a:r>
          <a:endParaRPr lang="es-MX" sz="3000" kern="1200"/>
        </a:p>
        <a:p>
          <a:pPr marL="285750" lvl="1" indent="-285750" algn="l" defTabSz="1333500">
            <a:lnSpc>
              <a:spcPct val="90000"/>
            </a:lnSpc>
            <a:spcBef>
              <a:spcPct val="0"/>
            </a:spcBef>
            <a:spcAft>
              <a:spcPct val="20000"/>
            </a:spcAft>
            <a:buChar char="•"/>
          </a:pPr>
          <a:r>
            <a:rPr lang="es-ES_tradnl" sz="3000" kern="1200"/>
            <a:t>El valor debidamente repartido, de los trabajos de ingeniería, creación y perfeccionamiento, trabajos artísticos, diseños, planos y croquis realizados fuera del territorio nacional que sean necesarios para la producción de las mercancías importadas, en la medida que corran a cargo del productor</a:t>
          </a:r>
          <a:endParaRPr lang="es-MX" sz="3000" kern="1200"/>
        </a:p>
        <a:p>
          <a:pPr marL="285750" lvl="1" indent="-285750" algn="l" defTabSz="1333500">
            <a:lnSpc>
              <a:spcPct val="90000"/>
            </a:lnSpc>
            <a:spcBef>
              <a:spcPct val="0"/>
            </a:spcBef>
            <a:spcAft>
              <a:spcPct val="20000"/>
            </a:spcAft>
            <a:buChar char="•"/>
          </a:pPr>
          <a:r>
            <a:rPr lang="es-ES_tradnl" sz="3000" kern="1200"/>
            <a:t>Una cantidad global por concepto de beneficios y gastos generales, igual a la que normalmente se adiciona tratándose de ventas de mercancías de la misma especie o clase que las mercancías sujetas a valoración, efectuadas por productores del país de exportación en operaciones de exportación a territorio nacional.</a:t>
          </a:r>
          <a:endParaRPr lang="es-MX" sz="3000" kern="1200"/>
        </a:p>
        <a:p>
          <a:pPr marL="285750" lvl="1" indent="-285750" algn="l" defTabSz="1333500">
            <a:lnSpc>
              <a:spcPct val="90000"/>
            </a:lnSpc>
            <a:spcBef>
              <a:spcPct val="0"/>
            </a:spcBef>
            <a:spcAft>
              <a:spcPct val="20000"/>
            </a:spcAft>
            <a:buChar char="•"/>
          </a:pPr>
          <a:r>
            <a:rPr lang="es-ES_tradnl" sz="3000" kern="1200"/>
            <a:t>Los gastos de flete, seguro, maniobras hasta el momento de entrada</a:t>
          </a:r>
          <a:endParaRPr lang="es-MX" sz="3000" kern="1200"/>
        </a:p>
      </dsp:txBody>
      <dsp:txXfrm>
        <a:off x="0" y="980435"/>
        <a:ext cx="17144999" cy="55061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B7FA5-1921-FE40-BFB0-6506BB49D072}" type="datetimeFigureOut">
              <a:rPr lang="es-MX" smtClean="0"/>
              <a:t>18/04/24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5AD36-7580-7541-811E-BD05E65A59C1}" type="slidenum">
              <a:rPr lang="es-MX" smtClean="0"/>
              <a:t>‹Nº›</a:t>
            </a:fld>
            <a:endParaRPr lang="es-MX"/>
          </a:p>
        </p:txBody>
      </p:sp>
    </p:spTree>
    <p:extLst>
      <p:ext uri="{BB962C8B-B14F-4D97-AF65-F5344CB8AC3E}">
        <p14:creationId xmlns:p14="http://schemas.microsoft.com/office/powerpoint/2010/main" val="175110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ED5AD36-7580-7541-811E-BD05E65A59C1}" type="slidenum">
              <a:rPr lang="es-MX" smtClean="0"/>
              <a:t>1</a:t>
            </a:fld>
            <a:endParaRPr lang="es-MX"/>
          </a:p>
        </p:txBody>
      </p:sp>
    </p:spTree>
    <p:extLst>
      <p:ext uri="{BB962C8B-B14F-4D97-AF65-F5344CB8AC3E}">
        <p14:creationId xmlns:p14="http://schemas.microsoft.com/office/powerpoint/2010/main" val="368078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4664449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sv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NUL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16.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16.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diagramLayout" Target="../diagrams/layout5.xml"/><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11" Type="http://schemas.openxmlformats.org/officeDocument/2006/relationships/image" Target="../media/image12.png"/><Relationship Id="rId5" Type="http://schemas.openxmlformats.org/officeDocument/2006/relationships/diagramColors" Target="../diagrams/colors5.xml"/><Relationship Id="rId15" Type="http://schemas.openxmlformats.org/officeDocument/2006/relationships/image" Target="../media/image18.png"/><Relationship Id="rId10" Type="http://schemas.openxmlformats.org/officeDocument/2006/relationships/image" Target="../media/image17.png"/><Relationship Id="rId4" Type="http://schemas.openxmlformats.org/officeDocument/2006/relationships/diagramQuickStyle" Target="../diagrams/quickStyle5.xml"/><Relationship Id="rId9" Type="http://schemas.openxmlformats.org/officeDocument/2006/relationships/image" Target="../media/image16.jpeg"/><Relationship Id="rId1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9.jpeg"/><Relationship Id="rId18" Type="http://schemas.openxmlformats.org/officeDocument/2006/relationships/image" Target="../media/image14.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8.jpeg"/><Relationship Id="rId17" Type="http://schemas.openxmlformats.org/officeDocument/2006/relationships/image" Target="../media/image13.png"/><Relationship Id="rId2" Type="http://schemas.openxmlformats.org/officeDocument/2006/relationships/diagramData" Target="../diagrams/data6.xml"/><Relationship Id="rId16" Type="http://schemas.openxmlformats.org/officeDocument/2006/relationships/image" Target="../media/image12.png"/><Relationship Id="rId20" Type="http://schemas.openxmlformats.org/officeDocument/2006/relationships/image" Target="../media/image18.png"/><Relationship Id="rId1" Type="http://schemas.openxmlformats.org/officeDocument/2006/relationships/slideLayout" Target="../slideLayouts/slideLayout1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image" Target="../media/image17.png"/><Relationship Id="rId10" Type="http://schemas.openxmlformats.org/officeDocument/2006/relationships/diagramColors" Target="../diagrams/colors7.xml"/><Relationship Id="rId19" Type="http://schemas.openxmlformats.org/officeDocument/2006/relationships/image" Target="../media/image15.jpeg"/><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2.png"/><Relationship Id="rId2" Type="http://schemas.openxmlformats.org/officeDocument/2006/relationships/audio" Target="../media/audio2.wav"/><Relationship Id="rId16"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diagramColors" Target="../diagrams/colors8.xml"/><Relationship Id="rId11" Type="http://schemas.openxmlformats.org/officeDocument/2006/relationships/image" Target="../media/image17.png"/><Relationship Id="rId5" Type="http://schemas.openxmlformats.org/officeDocument/2006/relationships/diagramQuickStyle" Target="../diagrams/quickStyle8.xml"/><Relationship Id="rId15" Type="http://schemas.openxmlformats.org/officeDocument/2006/relationships/image" Target="../media/image15.jpeg"/><Relationship Id="rId10" Type="http://schemas.openxmlformats.org/officeDocument/2006/relationships/image" Target="../media/image16.jpeg"/><Relationship Id="rId4" Type="http://schemas.openxmlformats.org/officeDocument/2006/relationships/diagramLayout" Target="../diagrams/layout8.xml"/><Relationship Id="rId9" Type="http://schemas.openxmlformats.org/officeDocument/2006/relationships/image" Target="../media/image9.jpe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6.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diagramLayout" Target="../diagrams/layout9.xml"/><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11" Type="http://schemas.openxmlformats.org/officeDocument/2006/relationships/image" Target="../media/image12.png"/><Relationship Id="rId5" Type="http://schemas.openxmlformats.org/officeDocument/2006/relationships/diagramColors" Target="../diagrams/colors9.xml"/><Relationship Id="rId15" Type="http://schemas.openxmlformats.org/officeDocument/2006/relationships/image" Target="../media/image18.png"/><Relationship Id="rId10" Type="http://schemas.openxmlformats.org/officeDocument/2006/relationships/image" Target="../media/image17.png"/><Relationship Id="rId4" Type="http://schemas.openxmlformats.org/officeDocument/2006/relationships/diagramQuickStyle" Target="../diagrams/quickStyle9.xml"/><Relationship Id="rId9" Type="http://schemas.openxmlformats.org/officeDocument/2006/relationships/image" Target="../media/image16.jpeg"/><Relationship Id="rId1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image" Target="../media/image16.jpe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mailto:jessicaisselin@isselinconsultores.com" TargetMode="External"/><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hyperlink" Target="https://www.google.com/imgres?imgurl=https%3A%2F%2Fwww.grupomaerkeronline.com%2Fs%2Fmisc%2Flogo.png%3Ft%3D1708048411&amp;tbnid=kj6YIcAg-dEy7M&amp;vet=12ahUKEwiVkKm79IOFAxUK18kDHcWYCBQQMygAegQIARBP..i&amp;imgrefurl=https%3A%2F%2Fwww.grupomaerkeronline.com%2F&amp;docid=XnL-shiF8FlJHM&amp;w=479&amp;h=100&amp;q=grupo%20maerker&amp;ved=2ahUKEwiVkKm79IOFAxUK18kDHcWYCBQQMygAegQIARBP"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image" Target="../media/image16.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image" Target="../media/image16.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image" Target="../media/image16.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image" Target="../media/image16.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12.png"/><Relationship Id="rId5" Type="http://schemas.openxmlformats.org/officeDocument/2006/relationships/diagramColors" Target="../diagrams/colors1.xml"/><Relationship Id="rId15" Type="http://schemas.openxmlformats.org/officeDocument/2006/relationships/image" Target="../media/image18.png"/><Relationship Id="rId10" Type="http://schemas.openxmlformats.org/officeDocument/2006/relationships/image" Target="../media/image17.png"/><Relationship Id="rId4" Type="http://schemas.openxmlformats.org/officeDocument/2006/relationships/diagramQuickStyle" Target="../diagrams/quickStyle1.xml"/><Relationship Id="rId9" Type="http://schemas.openxmlformats.org/officeDocument/2006/relationships/image" Target="../media/image16.jpeg"/><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diagramLayout" Target="../diagrams/layout2.xml"/><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openxmlformats.org/officeDocument/2006/relationships/image" Target="../media/image12.png"/><Relationship Id="rId5" Type="http://schemas.openxmlformats.org/officeDocument/2006/relationships/diagramColors" Target="../diagrams/colors2.xml"/><Relationship Id="rId15" Type="http://schemas.openxmlformats.org/officeDocument/2006/relationships/image" Target="../media/image18.png"/><Relationship Id="rId10" Type="http://schemas.openxmlformats.org/officeDocument/2006/relationships/image" Target="../media/image17.png"/><Relationship Id="rId4" Type="http://schemas.openxmlformats.org/officeDocument/2006/relationships/diagramQuickStyle" Target="../diagrams/quickStyle2.xml"/><Relationship Id="rId9" Type="http://schemas.openxmlformats.org/officeDocument/2006/relationships/image" Target="../media/image16.jpeg"/><Relationship Id="rId1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diagramQuickStyle" Target="../diagrams/quickStyle3.xml"/><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diagramLayout" Target="../diagrams/layout3.xml"/><Relationship Id="rId2" Type="http://schemas.openxmlformats.org/officeDocument/2006/relationships/image" Target="../media/image8.jpeg"/><Relationship Id="rId16" Type="http://schemas.openxmlformats.org/officeDocument/2006/relationships/image" Target="NULL"/><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diagramData" Target="../diagrams/data3.xml"/><Relationship Id="rId5" Type="http://schemas.openxmlformats.org/officeDocument/2006/relationships/image" Target="../media/image17.png"/><Relationship Id="rId15" Type="http://schemas.microsoft.com/office/2007/relationships/diagramDrawing" Target="../diagrams/drawing3.xml"/><Relationship Id="rId10" Type="http://schemas.openxmlformats.org/officeDocument/2006/relationships/image" Target="../media/image18.png"/><Relationship Id="rId4" Type="http://schemas.openxmlformats.org/officeDocument/2006/relationships/image" Target="../media/image16.jpeg"/><Relationship Id="rId9" Type="http://schemas.openxmlformats.org/officeDocument/2006/relationships/image" Target="../media/image15.jpeg"/><Relationship Id="rId14"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05818" y="-67764"/>
            <a:ext cx="13084230" cy="10934910"/>
          </a:xfrm>
          <a:custGeom>
            <a:avLst/>
            <a:gdLst/>
            <a:ahLst/>
            <a:cxnLst/>
            <a:rect l="l" t="t" r="r" b="b"/>
            <a:pathLst>
              <a:path w="13084230" h="10934910">
                <a:moveTo>
                  <a:pt x="0" y="0"/>
                </a:moveTo>
                <a:lnTo>
                  <a:pt x="13084230" y="0"/>
                </a:lnTo>
                <a:lnTo>
                  <a:pt x="13084230" y="10934910"/>
                </a:lnTo>
                <a:lnTo>
                  <a:pt x="0" y="10934910"/>
                </a:lnTo>
                <a:lnTo>
                  <a:pt x="0" y="0"/>
                </a:lnTo>
                <a:close/>
              </a:path>
            </a:pathLst>
          </a:custGeom>
          <a:blipFill>
            <a:blip r:embed="rId3"/>
            <a:stretch>
              <a:fillRect l="-77413" r="-401"/>
            </a:stretch>
          </a:blipFill>
        </p:spPr>
        <p:txBody>
          <a:bodyPr/>
          <a:lstStyle/>
          <a:p>
            <a:endParaRPr lang="es-MX"/>
          </a:p>
        </p:txBody>
      </p:sp>
      <p:grpSp>
        <p:nvGrpSpPr>
          <p:cNvPr id="3" name="Group 3"/>
          <p:cNvGrpSpPr/>
          <p:nvPr/>
        </p:nvGrpSpPr>
        <p:grpSpPr>
          <a:xfrm>
            <a:off x="-7033400" y="-4516578"/>
            <a:ext cx="17700700" cy="177007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3F6"/>
            </a:solidFill>
          </p:spPr>
          <p:txBody>
            <a:bodyPr/>
            <a:lstStyle/>
            <a:p>
              <a:endParaRPr lang="es-MX"/>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5400000">
            <a:off x="4411958" y="3504009"/>
            <a:ext cx="10287000" cy="3278981"/>
          </a:xfrm>
          <a:custGeom>
            <a:avLst/>
            <a:gdLst/>
            <a:ahLst/>
            <a:cxnLst/>
            <a:rect l="l" t="t" r="r" b="b"/>
            <a:pathLst>
              <a:path w="10287000" h="3278981">
                <a:moveTo>
                  <a:pt x="0" y="0"/>
                </a:moveTo>
                <a:lnTo>
                  <a:pt x="10287000" y="0"/>
                </a:lnTo>
                <a:lnTo>
                  <a:pt x="10287000" y="3278982"/>
                </a:lnTo>
                <a:lnTo>
                  <a:pt x="0" y="32789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7" name="Freeform 7"/>
          <p:cNvSpPr/>
          <p:nvPr/>
        </p:nvSpPr>
        <p:spPr>
          <a:xfrm rot="6640526">
            <a:off x="5897858" y="8202871"/>
            <a:ext cx="7315200" cy="1060704"/>
          </a:xfrm>
          <a:custGeom>
            <a:avLst/>
            <a:gdLst/>
            <a:ahLst/>
            <a:cxnLst/>
            <a:rect l="l" t="t" r="r" b="b"/>
            <a:pathLst>
              <a:path w="7315200" h="1060704">
                <a:moveTo>
                  <a:pt x="0" y="0"/>
                </a:moveTo>
                <a:lnTo>
                  <a:pt x="7315200" y="0"/>
                </a:lnTo>
                <a:lnTo>
                  <a:pt x="7315200" y="1060704"/>
                </a:lnTo>
                <a:lnTo>
                  <a:pt x="0" y="1060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8" name="Freeform 8"/>
          <p:cNvSpPr/>
          <p:nvPr/>
        </p:nvSpPr>
        <p:spPr>
          <a:xfrm rot="4469409">
            <a:off x="5747463" y="1203114"/>
            <a:ext cx="7315200" cy="1060704"/>
          </a:xfrm>
          <a:custGeom>
            <a:avLst/>
            <a:gdLst/>
            <a:ahLst/>
            <a:cxnLst/>
            <a:rect l="l" t="t" r="r" b="b"/>
            <a:pathLst>
              <a:path w="7315200" h="1060704">
                <a:moveTo>
                  <a:pt x="0" y="0"/>
                </a:moveTo>
                <a:lnTo>
                  <a:pt x="7315200" y="0"/>
                </a:lnTo>
                <a:lnTo>
                  <a:pt x="7315200" y="1060704"/>
                </a:lnTo>
                <a:lnTo>
                  <a:pt x="0" y="1060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9" name="Freeform 9"/>
          <p:cNvSpPr/>
          <p:nvPr/>
        </p:nvSpPr>
        <p:spPr>
          <a:xfrm rot="-2606318">
            <a:off x="-1270019" y="7790742"/>
            <a:ext cx="3230118" cy="4114800"/>
          </a:xfrm>
          <a:custGeom>
            <a:avLst/>
            <a:gdLst/>
            <a:ahLst/>
            <a:cxnLst/>
            <a:rect l="l" t="t" r="r" b="b"/>
            <a:pathLst>
              <a:path w="3230118" h="4114800">
                <a:moveTo>
                  <a:pt x="0" y="0"/>
                </a:moveTo>
                <a:lnTo>
                  <a:pt x="3230118" y="0"/>
                </a:lnTo>
                <a:lnTo>
                  <a:pt x="323011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0" name="Freeform 10"/>
          <p:cNvSpPr/>
          <p:nvPr/>
        </p:nvSpPr>
        <p:spPr>
          <a:xfrm>
            <a:off x="7754413" y="1184356"/>
            <a:ext cx="1389587" cy="591034"/>
          </a:xfrm>
          <a:custGeom>
            <a:avLst/>
            <a:gdLst/>
            <a:ahLst/>
            <a:cxnLst/>
            <a:rect l="l" t="t" r="r" b="b"/>
            <a:pathLst>
              <a:path w="1389587" h="591034">
                <a:moveTo>
                  <a:pt x="0" y="0"/>
                </a:moveTo>
                <a:lnTo>
                  <a:pt x="1389587" y="0"/>
                </a:lnTo>
                <a:lnTo>
                  <a:pt x="1389587" y="591034"/>
                </a:lnTo>
                <a:lnTo>
                  <a:pt x="0" y="591034"/>
                </a:lnTo>
                <a:lnTo>
                  <a:pt x="0" y="0"/>
                </a:lnTo>
                <a:close/>
              </a:path>
            </a:pathLst>
          </a:custGeom>
          <a:blipFill>
            <a:blip r:embed="rId10"/>
            <a:stretch>
              <a:fillRect/>
            </a:stretch>
          </a:blipFill>
        </p:spPr>
        <p:txBody>
          <a:bodyPr/>
          <a:lstStyle/>
          <a:p>
            <a:endParaRPr lang="es-MX"/>
          </a:p>
        </p:txBody>
      </p:sp>
      <p:sp>
        <p:nvSpPr>
          <p:cNvPr id="11" name="Freeform 11"/>
          <p:cNvSpPr/>
          <p:nvPr/>
        </p:nvSpPr>
        <p:spPr>
          <a:xfrm>
            <a:off x="6755881" y="65177"/>
            <a:ext cx="2063778" cy="902037"/>
          </a:xfrm>
          <a:custGeom>
            <a:avLst/>
            <a:gdLst/>
            <a:ahLst/>
            <a:cxnLst/>
            <a:rect l="l" t="t" r="r" b="b"/>
            <a:pathLst>
              <a:path w="2063778" h="902037">
                <a:moveTo>
                  <a:pt x="0" y="0"/>
                </a:moveTo>
                <a:lnTo>
                  <a:pt x="2063778" y="0"/>
                </a:lnTo>
                <a:lnTo>
                  <a:pt x="2063778" y="902038"/>
                </a:lnTo>
                <a:lnTo>
                  <a:pt x="0" y="902038"/>
                </a:lnTo>
                <a:lnTo>
                  <a:pt x="0" y="0"/>
                </a:lnTo>
                <a:close/>
              </a:path>
            </a:pathLst>
          </a:custGeom>
          <a:blipFill>
            <a:blip r:embed="rId11"/>
            <a:stretch>
              <a:fillRect/>
            </a:stretch>
          </a:blipFill>
        </p:spPr>
        <p:txBody>
          <a:bodyPr/>
          <a:lstStyle/>
          <a:p>
            <a:endParaRPr lang="es-MX"/>
          </a:p>
        </p:txBody>
      </p:sp>
      <p:sp>
        <p:nvSpPr>
          <p:cNvPr id="12" name="Freeform 12"/>
          <p:cNvSpPr/>
          <p:nvPr/>
        </p:nvSpPr>
        <p:spPr>
          <a:xfrm>
            <a:off x="271453" y="79243"/>
            <a:ext cx="2036386" cy="964921"/>
          </a:xfrm>
          <a:custGeom>
            <a:avLst/>
            <a:gdLst/>
            <a:ahLst/>
            <a:cxnLst/>
            <a:rect l="l" t="t" r="r" b="b"/>
            <a:pathLst>
              <a:path w="2036386" h="964921">
                <a:moveTo>
                  <a:pt x="0" y="0"/>
                </a:moveTo>
                <a:lnTo>
                  <a:pt x="2036386" y="0"/>
                </a:lnTo>
                <a:lnTo>
                  <a:pt x="2036386" y="964921"/>
                </a:lnTo>
                <a:lnTo>
                  <a:pt x="0" y="964921"/>
                </a:lnTo>
                <a:lnTo>
                  <a:pt x="0" y="0"/>
                </a:lnTo>
                <a:close/>
              </a:path>
            </a:pathLst>
          </a:custGeom>
          <a:blipFill>
            <a:blip r:embed="rId12"/>
            <a:stretch>
              <a:fillRect/>
            </a:stretch>
          </a:blipFill>
        </p:spPr>
        <p:txBody>
          <a:bodyPr/>
          <a:lstStyle/>
          <a:p>
            <a:endParaRPr lang="es-MX"/>
          </a:p>
        </p:txBody>
      </p:sp>
      <p:sp>
        <p:nvSpPr>
          <p:cNvPr id="13" name="Freeform 13"/>
          <p:cNvSpPr/>
          <p:nvPr/>
        </p:nvSpPr>
        <p:spPr>
          <a:xfrm>
            <a:off x="5411693" y="1030098"/>
            <a:ext cx="957947" cy="895716"/>
          </a:xfrm>
          <a:custGeom>
            <a:avLst/>
            <a:gdLst/>
            <a:ahLst/>
            <a:cxnLst/>
            <a:rect l="l" t="t" r="r" b="b"/>
            <a:pathLst>
              <a:path w="957947" h="895716">
                <a:moveTo>
                  <a:pt x="0" y="0"/>
                </a:moveTo>
                <a:lnTo>
                  <a:pt x="957947" y="0"/>
                </a:lnTo>
                <a:lnTo>
                  <a:pt x="957947" y="895717"/>
                </a:lnTo>
                <a:lnTo>
                  <a:pt x="0" y="895717"/>
                </a:lnTo>
                <a:lnTo>
                  <a:pt x="0" y="0"/>
                </a:lnTo>
                <a:close/>
              </a:path>
            </a:pathLst>
          </a:custGeom>
          <a:blipFill>
            <a:blip r:embed="rId13"/>
            <a:stretch>
              <a:fillRect t="-1848" b="-5099"/>
            </a:stretch>
          </a:blipFill>
        </p:spPr>
        <p:txBody>
          <a:bodyPr/>
          <a:lstStyle/>
          <a:p>
            <a:endParaRPr lang="es-MX"/>
          </a:p>
        </p:txBody>
      </p:sp>
      <p:sp>
        <p:nvSpPr>
          <p:cNvPr id="14" name="Freeform 14"/>
          <p:cNvSpPr/>
          <p:nvPr/>
        </p:nvSpPr>
        <p:spPr>
          <a:xfrm>
            <a:off x="4140335" y="1088186"/>
            <a:ext cx="1006235" cy="840835"/>
          </a:xfrm>
          <a:custGeom>
            <a:avLst/>
            <a:gdLst/>
            <a:ahLst/>
            <a:cxnLst/>
            <a:rect l="l" t="t" r="r" b="b"/>
            <a:pathLst>
              <a:path w="1006235" h="840835">
                <a:moveTo>
                  <a:pt x="0" y="0"/>
                </a:moveTo>
                <a:lnTo>
                  <a:pt x="1006235" y="0"/>
                </a:lnTo>
                <a:lnTo>
                  <a:pt x="1006235" y="840835"/>
                </a:lnTo>
                <a:lnTo>
                  <a:pt x="0" y="840835"/>
                </a:lnTo>
                <a:lnTo>
                  <a:pt x="0" y="0"/>
                </a:lnTo>
                <a:close/>
              </a:path>
            </a:pathLst>
          </a:custGeom>
          <a:blipFill>
            <a:blip r:embed="rId14"/>
            <a:stretch>
              <a:fillRect/>
            </a:stretch>
          </a:blipFill>
        </p:spPr>
        <p:txBody>
          <a:bodyPr/>
          <a:lstStyle/>
          <a:p>
            <a:endParaRPr lang="es-MX"/>
          </a:p>
        </p:txBody>
      </p:sp>
      <p:sp>
        <p:nvSpPr>
          <p:cNvPr id="15" name="Freeform 15"/>
          <p:cNvSpPr/>
          <p:nvPr/>
        </p:nvSpPr>
        <p:spPr>
          <a:xfrm>
            <a:off x="2630258" y="967215"/>
            <a:ext cx="1213458" cy="1082778"/>
          </a:xfrm>
          <a:custGeom>
            <a:avLst/>
            <a:gdLst/>
            <a:ahLst/>
            <a:cxnLst/>
            <a:rect l="l" t="t" r="r" b="b"/>
            <a:pathLst>
              <a:path w="1213458" h="1082778">
                <a:moveTo>
                  <a:pt x="0" y="0"/>
                </a:moveTo>
                <a:lnTo>
                  <a:pt x="1213458" y="0"/>
                </a:lnTo>
                <a:lnTo>
                  <a:pt x="1213458" y="1082777"/>
                </a:lnTo>
                <a:lnTo>
                  <a:pt x="0" y="1082777"/>
                </a:lnTo>
                <a:lnTo>
                  <a:pt x="0" y="0"/>
                </a:lnTo>
                <a:close/>
              </a:path>
            </a:pathLst>
          </a:custGeom>
          <a:blipFill>
            <a:blip r:embed="rId15"/>
            <a:stretch>
              <a:fillRect/>
            </a:stretch>
          </a:blipFill>
        </p:spPr>
        <p:txBody>
          <a:bodyPr/>
          <a:lstStyle/>
          <a:p>
            <a:endParaRPr lang="es-MX"/>
          </a:p>
        </p:txBody>
      </p:sp>
      <p:sp>
        <p:nvSpPr>
          <p:cNvPr id="16" name="Freeform 16"/>
          <p:cNvSpPr/>
          <p:nvPr/>
        </p:nvSpPr>
        <p:spPr>
          <a:xfrm>
            <a:off x="6612565" y="1034373"/>
            <a:ext cx="898923" cy="898923"/>
          </a:xfrm>
          <a:custGeom>
            <a:avLst/>
            <a:gdLst/>
            <a:ahLst/>
            <a:cxnLst/>
            <a:rect l="l" t="t" r="r" b="b"/>
            <a:pathLst>
              <a:path w="898923" h="898923">
                <a:moveTo>
                  <a:pt x="0" y="0"/>
                </a:moveTo>
                <a:lnTo>
                  <a:pt x="898923" y="0"/>
                </a:lnTo>
                <a:lnTo>
                  <a:pt x="898923" y="898923"/>
                </a:lnTo>
                <a:lnTo>
                  <a:pt x="0" y="898923"/>
                </a:lnTo>
                <a:lnTo>
                  <a:pt x="0" y="0"/>
                </a:lnTo>
                <a:close/>
              </a:path>
            </a:pathLst>
          </a:custGeom>
          <a:blipFill>
            <a:blip r:embed="rId16"/>
            <a:stretch>
              <a:fillRect/>
            </a:stretch>
          </a:blipFill>
        </p:spPr>
        <p:txBody>
          <a:bodyPr/>
          <a:lstStyle/>
          <a:p>
            <a:endParaRPr lang="es-MX"/>
          </a:p>
        </p:txBody>
      </p:sp>
      <p:sp>
        <p:nvSpPr>
          <p:cNvPr id="17" name="Freeform 17"/>
          <p:cNvSpPr/>
          <p:nvPr/>
        </p:nvSpPr>
        <p:spPr>
          <a:xfrm>
            <a:off x="245654" y="1261287"/>
            <a:ext cx="2087985" cy="437172"/>
          </a:xfrm>
          <a:custGeom>
            <a:avLst/>
            <a:gdLst/>
            <a:ahLst/>
            <a:cxnLst/>
            <a:rect l="l" t="t" r="r" b="b"/>
            <a:pathLst>
              <a:path w="2087985" h="437172">
                <a:moveTo>
                  <a:pt x="0" y="0"/>
                </a:moveTo>
                <a:lnTo>
                  <a:pt x="2087985" y="0"/>
                </a:lnTo>
                <a:lnTo>
                  <a:pt x="2087985" y="437172"/>
                </a:lnTo>
                <a:lnTo>
                  <a:pt x="0" y="437172"/>
                </a:lnTo>
                <a:lnTo>
                  <a:pt x="0" y="0"/>
                </a:lnTo>
                <a:close/>
              </a:path>
            </a:pathLst>
          </a:custGeom>
          <a:blipFill>
            <a:blip r:embed="rId17"/>
            <a:stretch>
              <a:fillRect/>
            </a:stretch>
          </a:blipFill>
        </p:spPr>
        <p:txBody>
          <a:bodyPr/>
          <a:lstStyle/>
          <a:p>
            <a:endParaRPr lang="es-MX"/>
          </a:p>
        </p:txBody>
      </p:sp>
      <p:sp>
        <p:nvSpPr>
          <p:cNvPr id="18" name="TextBox 18"/>
          <p:cNvSpPr txBox="1"/>
          <p:nvPr/>
        </p:nvSpPr>
        <p:spPr>
          <a:xfrm>
            <a:off x="16790" y="2196201"/>
            <a:ext cx="9210418" cy="2524125"/>
          </a:xfrm>
          <a:prstGeom prst="rect">
            <a:avLst/>
          </a:prstGeom>
        </p:spPr>
        <p:txBody>
          <a:bodyPr lIns="0" tIns="0" rIns="0" bIns="0" rtlCol="0" anchor="t">
            <a:spAutoFit/>
          </a:bodyPr>
          <a:lstStyle/>
          <a:p>
            <a:pPr algn="ctr">
              <a:lnSpc>
                <a:spcPts val="5004"/>
              </a:lnSpc>
            </a:pPr>
            <a:r>
              <a:rPr lang="en-US" sz="4170" dirty="0">
                <a:solidFill>
                  <a:srgbClr val="012F7F"/>
                </a:solidFill>
                <a:latin typeface="League Spartan"/>
              </a:rPr>
              <a:t>I </a:t>
            </a:r>
          </a:p>
          <a:p>
            <a:pPr algn="ctr">
              <a:lnSpc>
                <a:spcPts val="5004"/>
              </a:lnSpc>
            </a:pPr>
            <a:r>
              <a:rPr lang="en-US" sz="4170" dirty="0">
                <a:solidFill>
                  <a:srgbClr val="012F7F"/>
                </a:solidFill>
                <a:latin typeface="League Spartan"/>
              </a:rPr>
              <a:t>CONVERSATORIO SOBRE MEJORES PRÁCTICAS DE OPERACIÓN ADUANERA</a:t>
            </a:r>
          </a:p>
        </p:txBody>
      </p:sp>
      <p:sp>
        <p:nvSpPr>
          <p:cNvPr id="20" name="TextBox 20"/>
          <p:cNvSpPr txBox="1"/>
          <p:nvPr/>
        </p:nvSpPr>
        <p:spPr>
          <a:xfrm>
            <a:off x="245654" y="5472770"/>
            <a:ext cx="8635912" cy="1971694"/>
          </a:xfrm>
          <a:prstGeom prst="rect">
            <a:avLst/>
          </a:prstGeom>
        </p:spPr>
        <p:txBody>
          <a:bodyPr lIns="0" tIns="0" rIns="0" bIns="0" rtlCol="0" anchor="t">
            <a:spAutoFit/>
          </a:bodyPr>
          <a:lstStyle/>
          <a:p>
            <a:pPr algn="ctr">
              <a:lnSpc>
                <a:spcPts val="5130"/>
              </a:lnSpc>
            </a:pPr>
            <a:r>
              <a:rPr lang="en-US" sz="4500" spc="-135" dirty="0">
                <a:solidFill>
                  <a:srgbClr val="004AAD"/>
                </a:solidFill>
                <a:latin typeface="Poppins Bold"/>
              </a:rPr>
              <a:t>MESA 4 </a:t>
            </a:r>
          </a:p>
          <a:p>
            <a:pPr algn="ctr">
              <a:lnSpc>
                <a:spcPts val="5130"/>
              </a:lnSpc>
            </a:pPr>
            <a:r>
              <a:rPr lang="en-US" sz="4500" spc="-135" dirty="0">
                <a:solidFill>
                  <a:srgbClr val="004AAD"/>
                </a:solidFill>
                <a:latin typeface="Poppins Bold"/>
              </a:rPr>
              <a:t>CASOS Y CRITERIOS DE VALORACIÓN ADUANERA</a:t>
            </a:r>
          </a:p>
        </p:txBody>
      </p:sp>
      <p:sp>
        <p:nvSpPr>
          <p:cNvPr id="21" name="TextBox 21"/>
          <p:cNvSpPr txBox="1"/>
          <p:nvPr/>
        </p:nvSpPr>
        <p:spPr>
          <a:xfrm>
            <a:off x="835624" y="9633472"/>
            <a:ext cx="7373123" cy="404150"/>
          </a:xfrm>
          <a:prstGeom prst="rect">
            <a:avLst/>
          </a:prstGeom>
        </p:spPr>
        <p:txBody>
          <a:bodyPr wrap="square" lIns="0" tIns="0" rIns="0" bIns="0" rtlCol="0" anchor="t">
            <a:spAutoFit/>
          </a:bodyPr>
          <a:lstStyle/>
          <a:p>
            <a:pPr algn="ctr">
              <a:lnSpc>
                <a:spcPts val="3142"/>
              </a:lnSpc>
            </a:pPr>
            <a:r>
              <a:rPr lang="en-US" sz="2756" dirty="0" err="1">
                <a:solidFill>
                  <a:srgbClr val="2F86B6"/>
                </a:solidFill>
                <a:latin typeface="Poppins Semi-Bold"/>
              </a:rPr>
              <a:t>Miércoles</a:t>
            </a:r>
            <a:r>
              <a:rPr lang="en-US" sz="2756" dirty="0">
                <a:solidFill>
                  <a:srgbClr val="2F86B6"/>
                </a:solidFill>
                <a:latin typeface="Poppins Semi-Bold"/>
              </a:rPr>
              <a:t> 17 o Jueves 18 de </a:t>
            </a:r>
            <a:r>
              <a:rPr lang="en-US" sz="2756" dirty="0" err="1">
                <a:solidFill>
                  <a:srgbClr val="2F86B6"/>
                </a:solidFill>
                <a:latin typeface="Poppins Semi-Bold"/>
              </a:rPr>
              <a:t>abril</a:t>
            </a:r>
            <a:r>
              <a:rPr lang="en-US" sz="2756" dirty="0">
                <a:solidFill>
                  <a:srgbClr val="2F86B6"/>
                </a:solidFill>
                <a:latin typeface="Poppins Semi-Bold"/>
              </a:rPr>
              <a:t> de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341396" y="700093"/>
            <a:ext cx="9244838" cy="1162947"/>
          </a:xfrm>
          <a:prstGeom prst="rect">
            <a:avLst/>
          </a:prstGeom>
          <a:solidFill>
            <a:schemeClr val="accent2">
              <a:lumMod val="75000"/>
            </a:schemeClr>
          </a:solidFill>
          <a:ln>
            <a:noFill/>
          </a:ln>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9pPr>
          </a:lstStyle>
          <a:p>
            <a:pPr>
              <a:lnSpc>
                <a:spcPct val="100000"/>
              </a:lnSpc>
              <a:spcBef>
                <a:spcPct val="0"/>
              </a:spcBef>
              <a:buClrTx/>
              <a:buSzTx/>
              <a:buFontTx/>
              <a:buNone/>
            </a:pPr>
            <a:r>
              <a:rPr lang="es-ES_tradnl" altLang="es-MX" sz="6957" b="1" dirty="0">
                <a:solidFill>
                  <a:schemeClr val="bg1"/>
                </a:solidFill>
                <a:latin typeface="Century Gothic" panose="020B0502020202020204" pitchFamily="34" charset="0"/>
              </a:rPr>
              <a:t>Valor de transacción</a:t>
            </a:r>
            <a:endParaRPr lang="es-ES_tradnl" altLang="es-MX" sz="3795" dirty="0">
              <a:solidFill>
                <a:schemeClr val="bg1"/>
              </a:solidFill>
              <a:latin typeface="Century Gothic" panose="020B0502020202020204" pitchFamily="34" charset="0"/>
            </a:endParaRPr>
          </a:p>
        </p:txBody>
      </p:sp>
      <p:sp>
        <p:nvSpPr>
          <p:cNvPr id="52227" name="Text Box 3"/>
          <p:cNvSpPr txBox="1">
            <a:spLocks noChangeArrowheads="1"/>
          </p:cNvSpPr>
          <p:nvPr/>
        </p:nvSpPr>
        <p:spPr bwMode="auto">
          <a:xfrm>
            <a:off x="3743210" y="2572123"/>
            <a:ext cx="11484234" cy="398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9pPr>
          </a:lstStyle>
          <a:p>
            <a:pPr algn="ctr">
              <a:spcBef>
                <a:spcPct val="0"/>
              </a:spcBef>
              <a:buClrTx/>
              <a:buSzTx/>
              <a:buFontTx/>
              <a:buChar char="•"/>
            </a:pPr>
            <a:r>
              <a:rPr lang="es-ES_tradnl" altLang="es-MX" sz="6324" b="1" dirty="0">
                <a:solidFill>
                  <a:schemeClr val="accent2">
                    <a:lumMod val="50000"/>
                  </a:schemeClr>
                </a:solidFill>
                <a:latin typeface="Century Gothic" panose="020B0502020202020204" pitchFamily="34" charset="0"/>
              </a:rPr>
              <a:t>Precio pagado o por pagar</a:t>
            </a:r>
            <a:br>
              <a:rPr lang="es-ES_tradnl" altLang="es-MX" sz="6324" b="1" dirty="0">
                <a:solidFill>
                  <a:schemeClr val="accent2">
                    <a:lumMod val="50000"/>
                  </a:schemeClr>
                </a:solidFill>
                <a:latin typeface="Century Gothic" panose="020B0502020202020204" pitchFamily="34" charset="0"/>
              </a:rPr>
            </a:br>
            <a:r>
              <a:rPr lang="es-ES_tradnl" altLang="es-MX" sz="6324" b="1" dirty="0">
                <a:solidFill>
                  <a:schemeClr val="accent2">
                    <a:lumMod val="50000"/>
                  </a:schemeClr>
                </a:solidFill>
                <a:latin typeface="Century Gothic" panose="020B0502020202020204" pitchFamily="34" charset="0"/>
              </a:rPr>
              <a:t> + </a:t>
            </a:r>
            <a:br>
              <a:rPr lang="es-ES_tradnl" altLang="es-MX" sz="6324" b="1" dirty="0">
                <a:solidFill>
                  <a:schemeClr val="accent2">
                    <a:lumMod val="50000"/>
                  </a:schemeClr>
                </a:solidFill>
                <a:latin typeface="Century Gothic" panose="020B0502020202020204" pitchFamily="34" charset="0"/>
              </a:rPr>
            </a:br>
            <a:r>
              <a:rPr lang="es-ES_tradnl" altLang="es-MX" sz="6324" b="1" dirty="0">
                <a:solidFill>
                  <a:schemeClr val="accent2">
                    <a:lumMod val="50000"/>
                  </a:schemeClr>
                </a:solidFill>
                <a:latin typeface="Century Gothic" panose="020B0502020202020204" pitchFamily="34" charset="0"/>
              </a:rPr>
              <a:t>Ajustes incrementables</a:t>
            </a:r>
          </a:p>
          <a:p>
            <a:pPr algn="ctr">
              <a:spcBef>
                <a:spcPct val="0"/>
              </a:spcBef>
              <a:buClrTx/>
              <a:buSzTx/>
              <a:buFontTx/>
              <a:buNone/>
            </a:pPr>
            <a:r>
              <a:rPr lang="es-ES_tradnl" altLang="es-MX" sz="6324" b="1" dirty="0">
                <a:solidFill>
                  <a:schemeClr val="accent2">
                    <a:lumMod val="50000"/>
                  </a:schemeClr>
                </a:solidFill>
                <a:latin typeface="Century Gothic" panose="020B0502020202020204" pitchFamily="34" charset="0"/>
              </a:rPr>
              <a:t>art. 65 LA</a:t>
            </a:r>
          </a:p>
        </p:txBody>
      </p:sp>
      <p:sp>
        <p:nvSpPr>
          <p:cNvPr id="52228" name="Text Box 5"/>
          <p:cNvSpPr txBox="1">
            <a:spLocks noChangeArrowheads="1"/>
          </p:cNvSpPr>
          <p:nvPr/>
        </p:nvSpPr>
        <p:spPr bwMode="auto">
          <a:xfrm>
            <a:off x="11299059" y="8422510"/>
            <a:ext cx="6128601" cy="6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9pPr>
          </a:lstStyle>
          <a:p>
            <a:pPr>
              <a:spcBef>
                <a:spcPct val="0"/>
              </a:spcBef>
              <a:buClrTx/>
              <a:buSzTx/>
              <a:buFontTx/>
              <a:buNone/>
            </a:pPr>
            <a:r>
              <a:rPr lang="es-ES_tradnl" altLang="es-MX" sz="3795" b="1" i="1" dirty="0">
                <a:solidFill>
                  <a:srgbClr val="C00000"/>
                </a:solidFill>
                <a:latin typeface="Century Gothic" panose="020B0502020202020204" pitchFamily="34" charset="0"/>
              </a:rPr>
              <a:t>Artículo 64 Ley Aduanera</a:t>
            </a:r>
            <a:endParaRPr lang="es-ES_tradnl" altLang="es-MX" sz="3795" dirty="0">
              <a:solidFill>
                <a:srgbClr val="C00000"/>
              </a:solidFill>
              <a:latin typeface="Century Gothic" panose="020B0502020202020204" pitchFamily="34" charset="0"/>
            </a:endParaRPr>
          </a:p>
        </p:txBody>
      </p:sp>
      <p:sp>
        <p:nvSpPr>
          <p:cNvPr id="5" name="Text Box 3">
            <a:extLst>
              <a:ext uri="{FF2B5EF4-FFF2-40B4-BE49-F238E27FC236}">
                <a16:creationId xmlns:a16="http://schemas.microsoft.com/office/drawing/2014/main" id="{D46FE5FF-F7CE-4848-B224-BC3C9FEA8BFF}"/>
              </a:ext>
            </a:extLst>
          </p:cNvPr>
          <p:cNvSpPr txBox="1">
            <a:spLocks noChangeArrowheads="1"/>
          </p:cNvSpPr>
          <p:nvPr/>
        </p:nvSpPr>
        <p:spPr bwMode="auto">
          <a:xfrm>
            <a:off x="2504596" y="6701985"/>
            <a:ext cx="14353344" cy="1065548"/>
          </a:xfrm>
          <a:prstGeom prst="rect">
            <a:avLst/>
          </a:prstGeom>
          <a:solidFill>
            <a:schemeClr val="accent1">
              <a:lumMod val="50000"/>
            </a:schemeClr>
          </a:solidFill>
          <a:ln>
            <a:noFill/>
          </a:ln>
        </p:spPr>
        <p:txBody>
          <a:bodyPr wrap="squar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2"/>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latin typeface="Arial" panose="020B0604020202020204" pitchFamily="34" charset="0"/>
              </a:defRPr>
            </a:lvl9pPr>
          </a:lstStyle>
          <a:p>
            <a:pPr algn="ctr">
              <a:spcBef>
                <a:spcPts val="1800"/>
              </a:spcBef>
              <a:spcAft>
                <a:spcPts val="1800"/>
              </a:spcAft>
              <a:buClrTx/>
              <a:buSzTx/>
              <a:buNone/>
            </a:pPr>
            <a:r>
              <a:rPr lang="es-ES_tradnl" altLang="es-MX" sz="6324" b="1" dirty="0" err="1">
                <a:solidFill>
                  <a:schemeClr val="bg1"/>
                </a:solidFill>
                <a:latin typeface="Century Gothic" panose="020B0502020202020204" pitchFamily="34" charset="0"/>
              </a:rPr>
              <a:t>BGigi</a:t>
            </a:r>
            <a:r>
              <a:rPr lang="es-ES_tradnl" altLang="es-MX" sz="6324" b="1" dirty="0">
                <a:solidFill>
                  <a:schemeClr val="bg1"/>
                </a:solidFill>
                <a:latin typeface="Century Gothic" panose="020B0502020202020204" pitchFamily="34" charset="0"/>
              </a:rPr>
              <a:t> = VA = VT = PP o PP + Inc. 65 </a:t>
            </a:r>
          </a:p>
        </p:txBody>
      </p:sp>
      <p:grpSp>
        <p:nvGrpSpPr>
          <p:cNvPr id="2" name="Grupo 1">
            <a:extLst>
              <a:ext uri="{FF2B5EF4-FFF2-40B4-BE49-F238E27FC236}">
                <a16:creationId xmlns:a16="http://schemas.microsoft.com/office/drawing/2014/main" id="{7775174B-143D-237E-D15A-4FB40C7203AB}"/>
              </a:ext>
            </a:extLst>
          </p:cNvPr>
          <p:cNvGrpSpPr/>
          <p:nvPr/>
        </p:nvGrpSpPr>
        <p:grpSpPr>
          <a:xfrm>
            <a:off x="94243" y="9264119"/>
            <a:ext cx="17964440" cy="1042125"/>
            <a:chOff x="94243" y="9264119"/>
            <a:chExt cx="17964440" cy="1042125"/>
          </a:xfrm>
        </p:grpSpPr>
        <p:sp>
          <p:nvSpPr>
            <p:cNvPr id="3" name="Freeform 2">
              <a:extLst>
                <a:ext uri="{FF2B5EF4-FFF2-40B4-BE49-F238E27FC236}">
                  <a16:creationId xmlns:a16="http://schemas.microsoft.com/office/drawing/2014/main" id="{748C95FC-71C2-27A2-852B-8ADEAC99525A}"/>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3"/>
              <a:stretch>
                <a:fillRect/>
              </a:stretch>
            </a:blipFill>
          </p:spPr>
          <p:txBody>
            <a:bodyPr/>
            <a:lstStyle/>
            <a:p>
              <a:endParaRPr lang="es-MX"/>
            </a:p>
          </p:txBody>
        </p:sp>
        <p:sp>
          <p:nvSpPr>
            <p:cNvPr id="4" name="Freeform 3">
              <a:extLst>
                <a:ext uri="{FF2B5EF4-FFF2-40B4-BE49-F238E27FC236}">
                  <a16:creationId xmlns:a16="http://schemas.microsoft.com/office/drawing/2014/main" id="{6FFA53A8-49F9-4722-604D-2450500D780D}"/>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4"/>
              <a:stretch>
                <a:fillRect/>
              </a:stretch>
            </a:blipFill>
          </p:spPr>
          <p:txBody>
            <a:bodyPr/>
            <a:lstStyle/>
            <a:p>
              <a:endParaRPr lang="es-MX"/>
            </a:p>
          </p:txBody>
        </p:sp>
        <p:sp>
          <p:nvSpPr>
            <p:cNvPr id="6" name="Freeform 16">
              <a:extLst>
                <a:ext uri="{FF2B5EF4-FFF2-40B4-BE49-F238E27FC236}">
                  <a16:creationId xmlns:a16="http://schemas.microsoft.com/office/drawing/2014/main" id="{2F954B34-93CE-C078-91B9-12047EBCEACE}"/>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5"/>
              <a:stretch>
                <a:fillRect/>
              </a:stretch>
            </a:blipFill>
          </p:spPr>
          <p:txBody>
            <a:bodyPr/>
            <a:lstStyle/>
            <a:p>
              <a:endParaRPr lang="es-MX"/>
            </a:p>
          </p:txBody>
        </p:sp>
        <p:sp>
          <p:nvSpPr>
            <p:cNvPr id="7" name="Freeform 17">
              <a:extLst>
                <a:ext uri="{FF2B5EF4-FFF2-40B4-BE49-F238E27FC236}">
                  <a16:creationId xmlns:a16="http://schemas.microsoft.com/office/drawing/2014/main" id="{CB267CC2-5C49-DCF9-A090-3A006D2E7908}"/>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6"/>
              <a:stretch>
                <a:fillRect t="-1848" b="-5099"/>
              </a:stretch>
            </a:blipFill>
          </p:spPr>
          <p:txBody>
            <a:bodyPr/>
            <a:lstStyle/>
            <a:p>
              <a:endParaRPr lang="es-MX"/>
            </a:p>
          </p:txBody>
        </p:sp>
        <p:sp>
          <p:nvSpPr>
            <p:cNvPr id="8" name="Freeform 18">
              <a:extLst>
                <a:ext uri="{FF2B5EF4-FFF2-40B4-BE49-F238E27FC236}">
                  <a16:creationId xmlns:a16="http://schemas.microsoft.com/office/drawing/2014/main" id="{08B04392-A691-886B-1042-5096EA32F3F5}"/>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7"/>
              <a:stretch>
                <a:fillRect/>
              </a:stretch>
            </a:blipFill>
          </p:spPr>
          <p:txBody>
            <a:bodyPr/>
            <a:lstStyle/>
            <a:p>
              <a:endParaRPr lang="es-MX"/>
            </a:p>
          </p:txBody>
        </p:sp>
        <p:sp>
          <p:nvSpPr>
            <p:cNvPr id="9" name="Freeform 19">
              <a:extLst>
                <a:ext uri="{FF2B5EF4-FFF2-40B4-BE49-F238E27FC236}">
                  <a16:creationId xmlns:a16="http://schemas.microsoft.com/office/drawing/2014/main" id="{176FC131-E13F-2FC4-D63C-5BC177C0E16F}"/>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8"/>
              <a:stretch>
                <a:fillRect/>
              </a:stretch>
            </a:blipFill>
          </p:spPr>
          <p:txBody>
            <a:bodyPr/>
            <a:lstStyle/>
            <a:p>
              <a:endParaRPr lang="es-MX"/>
            </a:p>
          </p:txBody>
        </p:sp>
        <p:sp>
          <p:nvSpPr>
            <p:cNvPr id="10" name="Freeform 20">
              <a:extLst>
                <a:ext uri="{FF2B5EF4-FFF2-40B4-BE49-F238E27FC236}">
                  <a16:creationId xmlns:a16="http://schemas.microsoft.com/office/drawing/2014/main" id="{BD5DFC8A-2C43-DDA8-2A40-7E8B8F8F5592}"/>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9"/>
              <a:stretch>
                <a:fillRect/>
              </a:stretch>
            </a:blipFill>
          </p:spPr>
          <p:txBody>
            <a:bodyPr/>
            <a:lstStyle/>
            <a:p>
              <a:endParaRPr lang="es-MX"/>
            </a:p>
          </p:txBody>
        </p:sp>
        <p:sp>
          <p:nvSpPr>
            <p:cNvPr id="11" name="Freeform 21">
              <a:extLst>
                <a:ext uri="{FF2B5EF4-FFF2-40B4-BE49-F238E27FC236}">
                  <a16:creationId xmlns:a16="http://schemas.microsoft.com/office/drawing/2014/main" id="{922B3700-23EB-7E5A-0B84-D051919CC16E}"/>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10"/>
              <a:stretch>
                <a:fillRect/>
              </a:stretch>
            </a:blipFill>
          </p:spPr>
          <p:txBody>
            <a:bodyPr/>
            <a:lstStyle/>
            <a:p>
              <a:endParaRPr lang="es-MX"/>
            </a:p>
          </p:txBody>
        </p:sp>
        <p:pic>
          <p:nvPicPr>
            <p:cNvPr id="12" name="Imagen 11">
              <a:extLst>
                <a:ext uri="{FF2B5EF4-FFF2-40B4-BE49-F238E27FC236}">
                  <a16:creationId xmlns:a16="http://schemas.microsoft.com/office/drawing/2014/main" id="{F70EF2D9-9490-EB0C-6EE2-CD95ED638F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3" name="TextBox 22">
              <a:extLst>
                <a:ext uri="{FF2B5EF4-FFF2-40B4-BE49-F238E27FC236}">
                  <a16:creationId xmlns:a16="http://schemas.microsoft.com/office/drawing/2014/main" id="{B8D5A46E-A021-30B5-BC42-67D77C776F71}"/>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spTree>
    <p:extLst>
      <p:ext uri="{BB962C8B-B14F-4D97-AF65-F5344CB8AC3E}">
        <p14:creationId xmlns:p14="http://schemas.microsoft.com/office/powerpoint/2010/main" val="285167363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9F284D42-3BD9-42EE-9CA2-5B41245CD2C1}"/>
              </a:ext>
            </a:extLst>
          </p:cNvPr>
          <p:cNvSpPr txBox="1">
            <a:spLocks noChangeArrowheads="1"/>
          </p:cNvSpPr>
          <p:nvPr/>
        </p:nvSpPr>
        <p:spPr bwMode="auto">
          <a:xfrm>
            <a:off x="3820371" y="825195"/>
            <a:ext cx="996553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MX" sz="4800" b="1" dirty="0">
                <a:solidFill>
                  <a:srgbClr val="002060"/>
                </a:solidFill>
                <a:latin typeface="Century Gothic" panose="020B0502020202020204" pitchFamily="34" charset="0"/>
              </a:rPr>
              <a:t>Valor de transacción de mercancías </a:t>
            </a:r>
          </a:p>
          <a:p>
            <a:pPr algn="ctr">
              <a:spcBef>
                <a:spcPct val="0"/>
              </a:spcBef>
              <a:buClrTx/>
              <a:buSzTx/>
              <a:buFontTx/>
              <a:buNone/>
            </a:pPr>
            <a:r>
              <a:rPr kumimoji="0" lang="es-ES_tradnl" altLang="es-MX" sz="6000" b="1" dirty="0">
                <a:solidFill>
                  <a:schemeClr val="accent6">
                    <a:lumMod val="75000"/>
                  </a:schemeClr>
                </a:solidFill>
                <a:latin typeface="Century Gothic" panose="020B0502020202020204" pitchFamily="34" charset="0"/>
              </a:rPr>
              <a:t>idénticas y similares</a:t>
            </a:r>
          </a:p>
        </p:txBody>
      </p:sp>
      <p:sp>
        <p:nvSpPr>
          <p:cNvPr id="31747" name="Text Box 3">
            <a:extLst>
              <a:ext uri="{FF2B5EF4-FFF2-40B4-BE49-F238E27FC236}">
                <a16:creationId xmlns:a16="http://schemas.microsoft.com/office/drawing/2014/main" id="{2F5AB50E-1F7B-46B6-85BF-BE2A35B761B9}"/>
              </a:ext>
            </a:extLst>
          </p:cNvPr>
          <p:cNvSpPr txBox="1">
            <a:spLocks noChangeArrowheads="1"/>
          </p:cNvSpPr>
          <p:nvPr/>
        </p:nvSpPr>
        <p:spPr bwMode="auto">
          <a:xfrm>
            <a:off x="3536159" y="2071690"/>
            <a:ext cx="2595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None/>
            </a:pPr>
            <a:endParaRPr kumimoji="0" lang="es-ES_tradnl" altLang="es-MX" sz="3000">
              <a:solidFill>
                <a:srgbClr val="FFFF00"/>
              </a:solidFill>
              <a:latin typeface="Century Gothic" panose="020B0502020202020204" pitchFamily="34" charset="0"/>
            </a:endParaRPr>
          </a:p>
        </p:txBody>
      </p:sp>
      <p:sp>
        <p:nvSpPr>
          <p:cNvPr id="18440" name="Text Box 8">
            <a:extLst>
              <a:ext uri="{FF2B5EF4-FFF2-40B4-BE49-F238E27FC236}">
                <a16:creationId xmlns:a16="http://schemas.microsoft.com/office/drawing/2014/main" id="{57020B5C-8B63-416E-B832-7F58E49202CC}"/>
              </a:ext>
            </a:extLst>
          </p:cNvPr>
          <p:cNvSpPr txBox="1">
            <a:spLocks noChangeArrowheads="1"/>
          </p:cNvSpPr>
          <p:nvPr/>
        </p:nvSpPr>
        <p:spPr bwMode="auto">
          <a:xfrm>
            <a:off x="1755040" y="4210003"/>
            <a:ext cx="15206604" cy="3323987"/>
          </a:xfrm>
          <a:prstGeom prst="rect">
            <a:avLst/>
          </a:prstGeom>
          <a:solidFill>
            <a:schemeClr val="accent1">
              <a:lumMod val="60000"/>
              <a:lumOff val="40000"/>
            </a:schemeClr>
          </a:solidFill>
          <a:ln>
            <a:noFill/>
          </a:ln>
        </p:spPr>
        <p:txBody>
          <a:bodyPr wrap="square">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just">
              <a:spcBef>
                <a:spcPct val="0"/>
              </a:spcBef>
              <a:buClrTx/>
              <a:buSzTx/>
              <a:buFontTx/>
              <a:buNone/>
            </a:pPr>
            <a:r>
              <a:rPr kumimoji="0" lang="es-ES_tradnl" altLang="es-MX" sz="4200" b="1" dirty="0">
                <a:solidFill>
                  <a:schemeClr val="bg1"/>
                </a:solidFill>
                <a:latin typeface="Century Gothic" panose="020B0502020202020204" pitchFamily="34" charset="0"/>
              </a:rPr>
              <a:t>Basan la valoración en otro valor de transacción previamente establecido y aceptado según el artículo 64 LA, es decir el valor en aduana de mercancías importadas valoradas sobre la base del valor de transacción</a:t>
            </a:r>
          </a:p>
        </p:txBody>
      </p:sp>
      <p:grpSp>
        <p:nvGrpSpPr>
          <p:cNvPr id="2" name="Grupo 1">
            <a:extLst>
              <a:ext uri="{FF2B5EF4-FFF2-40B4-BE49-F238E27FC236}">
                <a16:creationId xmlns:a16="http://schemas.microsoft.com/office/drawing/2014/main" id="{01085538-36DE-10B7-69BC-87CABF5EFE66}"/>
              </a:ext>
            </a:extLst>
          </p:cNvPr>
          <p:cNvGrpSpPr/>
          <p:nvPr/>
        </p:nvGrpSpPr>
        <p:grpSpPr>
          <a:xfrm>
            <a:off x="94243" y="9264119"/>
            <a:ext cx="17964440" cy="1042125"/>
            <a:chOff x="94243" y="9264119"/>
            <a:chExt cx="17964440" cy="1042125"/>
          </a:xfrm>
        </p:grpSpPr>
        <p:sp>
          <p:nvSpPr>
            <p:cNvPr id="3" name="Freeform 2">
              <a:extLst>
                <a:ext uri="{FF2B5EF4-FFF2-40B4-BE49-F238E27FC236}">
                  <a16:creationId xmlns:a16="http://schemas.microsoft.com/office/drawing/2014/main" id="{281AB25A-28AF-8911-968E-4BA9B10D4FA3}"/>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3"/>
              <a:stretch>
                <a:fillRect/>
              </a:stretch>
            </a:blipFill>
          </p:spPr>
          <p:txBody>
            <a:bodyPr/>
            <a:lstStyle/>
            <a:p>
              <a:endParaRPr lang="es-MX"/>
            </a:p>
          </p:txBody>
        </p:sp>
        <p:sp>
          <p:nvSpPr>
            <p:cNvPr id="4" name="Freeform 3">
              <a:extLst>
                <a:ext uri="{FF2B5EF4-FFF2-40B4-BE49-F238E27FC236}">
                  <a16:creationId xmlns:a16="http://schemas.microsoft.com/office/drawing/2014/main" id="{5E410CC0-7B2F-7D01-3F5E-0000167DF0CA}"/>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4"/>
              <a:stretch>
                <a:fillRect/>
              </a:stretch>
            </a:blipFill>
          </p:spPr>
          <p:txBody>
            <a:bodyPr/>
            <a:lstStyle/>
            <a:p>
              <a:endParaRPr lang="es-MX"/>
            </a:p>
          </p:txBody>
        </p:sp>
        <p:sp>
          <p:nvSpPr>
            <p:cNvPr id="5" name="Freeform 16">
              <a:extLst>
                <a:ext uri="{FF2B5EF4-FFF2-40B4-BE49-F238E27FC236}">
                  <a16:creationId xmlns:a16="http://schemas.microsoft.com/office/drawing/2014/main" id="{CA4699D4-568A-A115-6841-E00268027FF1}"/>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5"/>
              <a:stretch>
                <a:fillRect/>
              </a:stretch>
            </a:blipFill>
          </p:spPr>
          <p:txBody>
            <a:bodyPr/>
            <a:lstStyle/>
            <a:p>
              <a:endParaRPr lang="es-MX"/>
            </a:p>
          </p:txBody>
        </p:sp>
        <p:sp>
          <p:nvSpPr>
            <p:cNvPr id="6" name="Freeform 17">
              <a:extLst>
                <a:ext uri="{FF2B5EF4-FFF2-40B4-BE49-F238E27FC236}">
                  <a16:creationId xmlns:a16="http://schemas.microsoft.com/office/drawing/2014/main" id="{2CD598C0-FD94-51C9-E8F1-8341CA79CE2D}"/>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6"/>
              <a:stretch>
                <a:fillRect t="-1848" b="-5099"/>
              </a:stretch>
            </a:blipFill>
          </p:spPr>
          <p:txBody>
            <a:bodyPr/>
            <a:lstStyle/>
            <a:p>
              <a:endParaRPr lang="es-MX"/>
            </a:p>
          </p:txBody>
        </p:sp>
        <p:sp>
          <p:nvSpPr>
            <p:cNvPr id="7" name="Freeform 18">
              <a:extLst>
                <a:ext uri="{FF2B5EF4-FFF2-40B4-BE49-F238E27FC236}">
                  <a16:creationId xmlns:a16="http://schemas.microsoft.com/office/drawing/2014/main" id="{F8B1868E-37F3-6BFF-6A34-D293854DDF94}"/>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7"/>
              <a:stretch>
                <a:fillRect/>
              </a:stretch>
            </a:blipFill>
          </p:spPr>
          <p:txBody>
            <a:bodyPr/>
            <a:lstStyle/>
            <a:p>
              <a:endParaRPr lang="es-MX"/>
            </a:p>
          </p:txBody>
        </p:sp>
        <p:sp>
          <p:nvSpPr>
            <p:cNvPr id="8" name="Freeform 19">
              <a:extLst>
                <a:ext uri="{FF2B5EF4-FFF2-40B4-BE49-F238E27FC236}">
                  <a16:creationId xmlns:a16="http://schemas.microsoft.com/office/drawing/2014/main" id="{E17E9D06-2D77-2250-6F29-99B93149CE1D}"/>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8"/>
              <a:stretch>
                <a:fillRect/>
              </a:stretch>
            </a:blipFill>
          </p:spPr>
          <p:txBody>
            <a:bodyPr/>
            <a:lstStyle/>
            <a:p>
              <a:endParaRPr lang="es-MX"/>
            </a:p>
          </p:txBody>
        </p:sp>
        <p:sp>
          <p:nvSpPr>
            <p:cNvPr id="9" name="Freeform 20">
              <a:extLst>
                <a:ext uri="{FF2B5EF4-FFF2-40B4-BE49-F238E27FC236}">
                  <a16:creationId xmlns:a16="http://schemas.microsoft.com/office/drawing/2014/main" id="{5E369709-A243-FF38-CBE7-DADDEA01B0DC}"/>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9"/>
              <a:stretch>
                <a:fillRect/>
              </a:stretch>
            </a:blipFill>
          </p:spPr>
          <p:txBody>
            <a:bodyPr/>
            <a:lstStyle/>
            <a:p>
              <a:endParaRPr lang="es-MX"/>
            </a:p>
          </p:txBody>
        </p:sp>
        <p:sp>
          <p:nvSpPr>
            <p:cNvPr id="10" name="Freeform 21">
              <a:extLst>
                <a:ext uri="{FF2B5EF4-FFF2-40B4-BE49-F238E27FC236}">
                  <a16:creationId xmlns:a16="http://schemas.microsoft.com/office/drawing/2014/main" id="{88169559-E324-D9BE-D2AE-D466E690C323}"/>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10"/>
              <a:stretch>
                <a:fillRect/>
              </a:stretch>
            </a:blipFill>
          </p:spPr>
          <p:txBody>
            <a:bodyPr/>
            <a:lstStyle/>
            <a:p>
              <a:endParaRPr lang="es-MX"/>
            </a:p>
          </p:txBody>
        </p:sp>
        <p:pic>
          <p:nvPicPr>
            <p:cNvPr id="11" name="Imagen 10">
              <a:extLst>
                <a:ext uri="{FF2B5EF4-FFF2-40B4-BE49-F238E27FC236}">
                  <a16:creationId xmlns:a16="http://schemas.microsoft.com/office/drawing/2014/main" id="{D3377EC3-332E-4C99-CC0F-40718366C5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2" name="TextBox 22">
              <a:extLst>
                <a:ext uri="{FF2B5EF4-FFF2-40B4-BE49-F238E27FC236}">
                  <a16:creationId xmlns:a16="http://schemas.microsoft.com/office/drawing/2014/main" id="{121F9F00-D987-DF4E-7766-F345D433C2FF}"/>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box(out)">
                                      <p:cBhvr>
                                        <p:cTn id="7" dur="500"/>
                                        <p:tgtEl>
                                          <p:spTgt spid="1843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box(out)">
                                      <p:cBhvr>
                                        <p:cTn id="12" dur="500"/>
                                        <p:tgtEl>
                                          <p:spTgt spid="1843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40">
                                            <p:txEl>
                                              <p:pRg st="0" end="0"/>
                                            </p:txEl>
                                          </p:spTgt>
                                        </p:tgtEl>
                                        <p:attrNameLst>
                                          <p:attrName>style.visibility</p:attrName>
                                        </p:attrNameLst>
                                      </p:cBhvr>
                                      <p:to>
                                        <p:strVal val="visible"/>
                                      </p:to>
                                    </p:set>
                                    <p:animEffect transition="in" filter="wipe(left)">
                                      <p:cBhvr>
                                        <p:cTn id="17" dur="500"/>
                                        <p:tgtEl>
                                          <p:spTgt spid="184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P spid="1844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D5454CC2-5025-42F0-A6CD-51CF65546F79}"/>
              </a:ext>
            </a:extLst>
          </p:cNvPr>
          <p:cNvSpPr txBox="1">
            <a:spLocks noChangeArrowheads="1"/>
          </p:cNvSpPr>
          <p:nvPr/>
        </p:nvSpPr>
        <p:spPr bwMode="auto">
          <a:xfrm>
            <a:off x="4335519" y="30496"/>
            <a:ext cx="99655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MX" sz="4200" b="1" dirty="0">
                <a:solidFill>
                  <a:srgbClr val="002060"/>
                </a:solidFill>
                <a:latin typeface="Century Gothic" panose="020B0502020202020204" pitchFamily="34" charset="0"/>
              </a:rPr>
              <a:t>Valor de transacción de mercancías </a:t>
            </a:r>
          </a:p>
          <a:p>
            <a:pPr algn="ctr">
              <a:spcBef>
                <a:spcPct val="0"/>
              </a:spcBef>
              <a:buClrTx/>
              <a:buSzTx/>
              <a:buFontTx/>
              <a:buNone/>
            </a:pPr>
            <a:r>
              <a:rPr kumimoji="0" lang="es-ES_tradnl" altLang="es-MX" sz="5400" b="1" dirty="0">
                <a:solidFill>
                  <a:srgbClr val="002060"/>
                </a:solidFill>
                <a:latin typeface="Century Gothic" panose="020B0502020202020204" pitchFamily="34" charset="0"/>
              </a:rPr>
              <a:t>idénticas y similares</a:t>
            </a:r>
          </a:p>
        </p:txBody>
      </p:sp>
      <p:sp>
        <p:nvSpPr>
          <p:cNvPr id="32771" name="Text Box 3">
            <a:extLst>
              <a:ext uri="{FF2B5EF4-FFF2-40B4-BE49-F238E27FC236}">
                <a16:creationId xmlns:a16="http://schemas.microsoft.com/office/drawing/2014/main" id="{82872B57-C10F-4A05-8969-5FC14A8B4112}"/>
              </a:ext>
            </a:extLst>
          </p:cNvPr>
          <p:cNvSpPr txBox="1">
            <a:spLocks noChangeArrowheads="1"/>
          </p:cNvSpPr>
          <p:nvPr/>
        </p:nvSpPr>
        <p:spPr bwMode="auto">
          <a:xfrm>
            <a:off x="3536159" y="2071690"/>
            <a:ext cx="2595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None/>
            </a:pPr>
            <a:endParaRPr kumimoji="0" lang="es-ES_tradnl" altLang="es-MX" sz="3000">
              <a:solidFill>
                <a:srgbClr val="FFFF00"/>
              </a:solidFill>
              <a:latin typeface="Century Gothic" panose="020B0502020202020204" pitchFamily="34" charset="0"/>
            </a:endParaRPr>
          </a:p>
        </p:txBody>
      </p:sp>
      <p:graphicFrame>
        <p:nvGraphicFramePr>
          <p:cNvPr id="14" name="Diagrama 13">
            <a:extLst>
              <a:ext uri="{FF2B5EF4-FFF2-40B4-BE49-F238E27FC236}">
                <a16:creationId xmlns:a16="http://schemas.microsoft.com/office/drawing/2014/main" id="{6BED7841-EAB8-66EE-C496-63970F8CF849}"/>
              </a:ext>
            </a:extLst>
          </p:cNvPr>
          <p:cNvGraphicFramePr/>
          <p:nvPr>
            <p:extLst>
              <p:ext uri="{D42A27DB-BD31-4B8C-83A1-F6EECF244321}">
                <p14:modId xmlns:p14="http://schemas.microsoft.com/office/powerpoint/2010/main" val="2284605603"/>
              </p:ext>
            </p:extLst>
          </p:nvPr>
        </p:nvGraphicFramePr>
        <p:xfrm>
          <a:off x="-2209800" y="1714500"/>
          <a:ext cx="22250399" cy="7629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o 1">
            <a:extLst>
              <a:ext uri="{FF2B5EF4-FFF2-40B4-BE49-F238E27FC236}">
                <a16:creationId xmlns:a16="http://schemas.microsoft.com/office/drawing/2014/main" id="{F3B0A2DD-F7FB-E964-F3A8-4A614AA763A6}"/>
              </a:ext>
            </a:extLst>
          </p:cNvPr>
          <p:cNvGrpSpPr/>
          <p:nvPr/>
        </p:nvGrpSpPr>
        <p:grpSpPr>
          <a:xfrm>
            <a:off x="94243" y="9264119"/>
            <a:ext cx="17964440" cy="1042125"/>
            <a:chOff x="94243" y="9264119"/>
            <a:chExt cx="17964440" cy="1042125"/>
          </a:xfrm>
        </p:grpSpPr>
        <p:sp>
          <p:nvSpPr>
            <p:cNvPr id="3" name="Freeform 2">
              <a:extLst>
                <a:ext uri="{FF2B5EF4-FFF2-40B4-BE49-F238E27FC236}">
                  <a16:creationId xmlns:a16="http://schemas.microsoft.com/office/drawing/2014/main" id="{6E064C9F-6BA6-02D7-BFC8-72C5D6B8F27C}"/>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7"/>
              <a:stretch>
                <a:fillRect/>
              </a:stretch>
            </a:blipFill>
          </p:spPr>
          <p:txBody>
            <a:bodyPr/>
            <a:lstStyle/>
            <a:p>
              <a:endParaRPr lang="es-MX"/>
            </a:p>
          </p:txBody>
        </p:sp>
        <p:sp>
          <p:nvSpPr>
            <p:cNvPr id="4" name="Freeform 3">
              <a:extLst>
                <a:ext uri="{FF2B5EF4-FFF2-40B4-BE49-F238E27FC236}">
                  <a16:creationId xmlns:a16="http://schemas.microsoft.com/office/drawing/2014/main" id="{E6C410C9-7387-B13F-CFE6-F7ACF080942F}"/>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8"/>
              <a:stretch>
                <a:fillRect/>
              </a:stretch>
            </a:blipFill>
          </p:spPr>
          <p:txBody>
            <a:bodyPr/>
            <a:lstStyle/>
            <a:p>
              <a:endParaRPr lang="es-MX"/>
            </a:p>
          </p:txBody>
        </p:sp>
        <p:sp>
          <p:nvSpPr>
            <p:cNvPr id="5" name="Freeform 16">
              <a:extLst>
                <a:ext uri="{FF2B5EF4-FFF2-40B4-BE49-F238E27FC236}">
                  <a16:creationId xmlns:a16="http://schemas.microsoft.com/office/drawing/2014/main" id="{09DD44E9-F034-EF8D-DF4C-D589F6620CE2}"/>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9"/>
              <a:stretch>
                <a:fillRect/>
              </a:stretch>
            </a:blipFill>
          </p:spPr>
          <p:txBody>
            <a:bodyPr/>
            <a:lstStyle/>
            <a:p>
              <a:endParaRPr lang="es-MX"/>
            </a:p>
          </p:txBody>
        </p:sp>
        <p:sp>
          <p:nvSpPr>
            <p:cNvPr id="6" name="Freeform 17">
              <a:extLst>
                <a:ext uri="{FF2B5EF4-FFF2-40B4-BE49-F238E27FC236}">
                  <a16:creationId xmlns:a16="http://schemas.microsoft.com/office/drawing/2014/main" id="{C79F6033-3EC3-9F5D-7B44-D352BC766B6C}"/>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10"/>
              <a:stretch>
                <a:fillRect t="-1848" b="-5099"/>
              </a:stretch>
            </a:blipFill>
          </p:spPr>
          <p:txBody>
            <a:bodyPr/>
            <a:lstStyle/>
            <a:p>
              <a:endParaRPr lang="es-MX"/>
            </a:p>
          </p:txBody>
        </p:sp>
        <p:sp>
          <p:nvSpPr>
            <p:cNvPr id="7" name="Freeform 18">
              <a:extLst>
                <a:ext uri="{FF2B5EF4-FFF2-40B4-BE49-F238E27FC236}">
                  <a16:creationId xmlns:a16="http://schemas.microsoft.com/office/drawing/2014/main" id="{E1475093-911F-8099-E223-5F49CD79CF04}"/>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11"/>
              <a:stretch>
                <a:fillRect/>
              </a:stretch>
            </a:blipFill>
          </p:spPr>
          <p:txBody>
            <a:bodyPr/>
            <a:lstStyle/>
            <a:p>
              <a:endParaRPr lang="es-MX"/>
            </a:p>
          </p:txBody>
        </p:sp>
        <p:sp>
          <p:nvSpPr>
            <p:cNvPr id="8" name="Freeform 19">
              <a:extLst>
                <a:ext uri="{FF2B5EF4-FFF2-40B4-BE49-F238E27FC236}">
                  <a16:creationId xmlns:a16="http://schemas.microsoft.com/office/drawing/2014/main" id="{1C51702F-265D-F609-6730-F93DAA83DFC3}"/>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12"/>
              <a:stretch>
                <a:fillRect/>
              </a:stretch>
            </a:blipFill>
          </p:spPr>
          <p:txBody>
            <a:bodyPr/>
            <a:lstStyle/>
            <a:p>
              <a:endParaRPr lang="es-MX"/>
            </a:p>
          </p:txBody>
        </p:sp>
        <p:sp>
          <p:nvSpPr>
            <p:cNvPr id="9" name="Freeform 20">
              <a:extLst>
                <a:ext uri="{FF2B5EF4-FFF2-40B4-BE49-F238E27FC236}">
                  <a16:creationId xmlns:a16="http://schemas.microsoft.com/office/drawing/2014/main" id="{41995885-DF67-0556-94FD-D57B00A3FE19}"/>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13"/>
              <a:stretch>
                <a:fillRect/>
              </a:stretch>
            </a:blipFill>
          </p:spPr>
          <p:txBody>
            <a:bodyPr/>
            <a:lstStyle/>
            <a:p>
              <a:endParaRPr lang="es-MX"/>
            </a:p>
          </p:txBody>
        </p:sp>
        <p:sp>
          <p:nvSpPr>
            <p:cNvPr id="10" name="Freeform 21">
              <a:extLst>
                <a:ext uri="{FF2B5EF4-FFF2-40B4-BE49-F238E27FC236}">
                  <a16:creationId xmlns:a16="http://schemas.microsoft.com/office/drawing/2014/main" id="{C5D76CE5-E13D-CCDC-0B9C-C8DF0811A9BE}"/>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14"/>
              <a:stretch>
                <a:fillRect/>
              </a:stretch>
            </a:blipFill>
          </p:spPr>
          <p:txBody>
            <a:bodyPr/>
            <a:lstStyle/>
            <a:p>
              <a:endParaRPr lang="es-MX"/>
            </a:p>
          </p:txBody>
        </p:sp>
        <p:pic>
          <p:nvPicPr>
            <p:cNvPr id="11" name="Imagen 10">
              <a:extLst>
                <a:ext uri="{FF2B5EF4-FFF2-40B4-BE49-F238E27FC236}">
                  <a16:creationId xmlns:a16="http://schemas.microsoft.com/office/drawing/2014/main" id="{66B50F38-F55A-5FF4-A31F-A55481AA86D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2" name="TextBox 22">
              <a:extLst>
                <a:ext uri="{FF2B5EF4-FFF2-40B4-BE49-F238E27FC236}">
                  <a16:creationId xmlns:a16="http://schemas.microsoft.com/office/drawing/2014/main" id="{BC54353F-9F97-EC6D-AB1E-94A6816CD367}"/>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801BFC58-DCAC-F948-8C30-E52A34CB59C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CEA6F697-E991-F843-A96E-9C06AEE6EED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A9C8FDFD-1467-AF45-B037-6D1960D296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57C5C740-531F-AE4A-889A-779330EB6B6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0A7069F7-1AF4-4F42-B379-8053EDBFA1D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D0C88085-3973-5E43-84F2-F9738BCEBA5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10A9FE29-8FDF-304C-BCCD-E05259CD26E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graphicEl>
                                              <a:dgm id="{E0A0DCDF-A236-7D43-90F0-99A265CF484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graphicEl>
                                              <a:dgm id="{41C8592A-A2C3-F44A-94DB-EBA84C6D73C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3D2DCE1D-8FF4-B640-B07E-648EA1AA0FE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graphicEl>
                                              <a:dgm id="{A3AF1F02-72AE-2C47-945A-1EC2FF636D1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4">
                                            <p:graphicEl>
                                              <a:dgm id="{801BFC58-DCAC-F948-8C30-E52A34CB59C4}"/>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14">
                                            <p:graphicEl>
                                              <a:dgm id="{CEA6F697-E991-F843-A96E-9C06AEE6EEDF}"/>
                                            </p:graphic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4">
                                            <p:graphicEl>
                                              <a:dgm id="{A9C8FDFD-1467-AF45-B037-6D1960D296A2}"/>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4">
                                            <p:graphicEl>
                                              <a:dgm id="{57C5C740-531F-AE4A-889A-779330EB6B62}"/>
                                            </p:graphicEl>
                                          </p:spTgt>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14">
                                            <p:graphicEl>
                                              <a:dgm id="{0A7069F7-1AF4-4F42-B379-8053EDBFA1D1}"/>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14">
                                            <p:graphicEl>
                                              <a:dgm id="{D0C88085-3973-5E43-84F2-F9738BCEBA54}"/>
                                            </p:graphic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4">
                                            <p:graphicEl>
                                              <a:dgm id="{10A9FE29-8FDF-304C-BCCD-E05259CD26E2}"/>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14">
                                            <p:graphicEl>
                                              <a:dgm id="{E0A0DCDF-A236-7D43-90F0-99A265CF4841}"/>
                                            </p:graphic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14">
                                            <p:graphicEl>
                                              <a:dgm id="{41C8592A-A2C3-F44A-94DB-EBA84C6D73CF}"/>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4">
                                            <p:graphicEl>
                                              <a:dgm id="{3D2DCE1D-8FF4-B640-B07E-648EA1AA0FE2}"/>
                                            </p:graphic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4">
                                            <p:graphicEl>
                                              <a:dgm id="{A3AF1F02-72AE-2C47-945A-1EC2FF636D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Graphic spid="14" grpI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FDB3C3C5-D9CE-40E6-9F25-586335F96181}"/>
              </a:ext>
            </a:extLst>
          </p:cNvPr>
          <p:cNvSpPr txBox="1">
            <a:spLocks noChangeArrowheads="1"/>
          </p:cNvSpPr>
          <p:nvPr/>
        </p:nvSpPr>
        <p:spPr bwMode="auto">
          <a:xfrm>
            <a:off x="1782953" y="570472"/>
            <a:ext cx="11172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None/>
            </a:pPr>
            <a:r>
              <a:rPr kumimoji="0" lang="es-ES_tradnl" altLang="es-MX" sz="3600" b="1" dirty="0">
                <a:solidFill>
                  <a:srgbClr val="002060"/>
                </a:solidFill>
                <a:latin typeface="Century Gothic" panose="020B0502020202020204" pitchFamily="34" charset="0"/>
              </a:rPr>
              <a:t>Valor de transacción de mercancías idénticas</a:t>
            </a:r>
          </a:p>
        </p:txBody>
      </p:sp>
      <p:sp>
        <p:nvSpPr>
          <p:cNvPr id="33795" name="Text Box 3">
            <a:extLst>
              <a:ext uri="{FF2B5EF4-FFF2-40B4-BE49-F238E27FC236}">
                <a16:creationId xmlns:a16="http://schemas.microsoft.com/office/drawing/2014/main" id="{1CA80A96-ADFF-4D90-A0B3-7A94706F1AEB}"/>
              </a:ext>
            </a:extLst>
          </p:cNvPr>
          <p:cNvSpPr txBox="1">
            <a:spLocks noChangeArrowheads="1"/>
          </p:cNvSpPr>
          <p:nvPr/>
        </p:nvSpPr>
        <p:spPr bwMode="auto">
          <a:xfrm>
            <a:off x="1632937" y="2073040"/>
            <a:ext cx="2595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None/>
            </a:pPr>
            <a:endParaRPr kumimoji="0" lang="es-ES_tradnl" altLang="es-MX" sz="3000">
              <a:solidFill>
                <a:srgbClr val="FFFF00"/>
              </a:solidFill>
              <a:latin typeface="Century Gothic" panose="020B0502020202020204" pitchFamily="34" charset="0"/>
            </a:endParaRPr>
          </a:p>
        </p:txBody>
      </p:sp>
      <p:sp>
        <p:nvSpPr>
          <p:cNvPr id="38916" name="Text Box 4">
            <a:extLst>
              <a:ext uri="{FF2B5EF4-FFF2-40B4-BE49-F238E27FC236}">
                <a16:creationId xmlns:a16="http://schemas.microsoft.com/office/drawing/2014/main" id="{531E0F4A-5E46-4258-AAB3-3D03FB82BD3A}"/>
              </a:ext>
            </a:extLst>
          </p:cNvPr>
          <p:cNvSpPr txBox="1">
            <a:spLocks noChangeArrowheads="1"/>
          </p:cNvSpPr>
          <p:nvPr/>
        </p:nvSpPr>
        <p:spPr bwMode="auto">
          <a:xfrm>
            <a:off x="1640080" y="1601552"/>
            <a:ext cx="86653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Char char="•"/>
            </a:pPr>
            <a:r>
              <a:rPr kumimoji="0" lang="es-ES_tradnl" altLang="es-MX" sz="3000" b="1" dirty="0">
                <a:solidFill>
                  <a:schemeClr val="accent2"/>
                </a:solidFill>
                <a:latin typeface="Century Gothic" panose="020B0502020202020204" pitchFamily="34" charset="0"/>
              </a:rPr>
              <a:t> Concepto de mercancía idéntica</a:t>
            </a:r>
          </a:p>
        </p:txBody>
      </p:sp>
      <p:graphicFrame>
        <p:nvGraphicFramePr>
          <p:cNvPr id="13" name="Diagrama 12">
            <a:extLst>
              <a:ext uri="{FF2B5EF4-FFF2-40B4-BE49-F238E27FC236}">
                <a16:creationId xmlns:a16="http://schemas.microsoft.com/office/drawing/2014/main" id="{CFD2C777-110E-8C51-4557-EF43505C99D5}"/>
              </a:ext>
            </a:extLst>
          </p:cNvPr>
          <p:cNvGraphicFramePr/>
          <p:nvPr>
            <p:extLst>
              <p:ext uri="{D42A27DB-BD31-4B8C-83A1-F6EECF244321}">
                <p14:modId xmlns:p14="http://schemas.microsoft.com/office/powerpoint/2010/main" val="1749405760"/>
              </p:ext>
            </p:extLst>
          </p:nvPr>
        </p:nvGraphicFramePr>
        <p:xfrm>
          <a:off x="1892493" y="2390355"/>
          <a:ext cx="15581122" cy="1362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8" name="Text Box 6">
            <a:extLst>
              <a:ext uri="{FF2B5EF4-FFF2-40B4-BE49-F238E27FC236}">
                <a16:creationId xmlns:a16="http://schemas.microsoft.com/office/drawing/2014/main" id="{AE3D4788-A363-4710-A938-3D05B54CE764}"/>
              </a:ext>
            </a:extLst>
          </p:cNvPr>
          <p:cNvSpPr txBox="1">
            <a:spLocks noChangeArrowheads="1"/>
          </p:cNvSpPr>
          <p:nvPr/>
        </p:nvSpPr>
        <p:spPr bwMode="auto">
          <a:xfrm>
            <a:off x="1754378" y="4459052"/>
            <a:ext cx="11544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None/>
            </a:pPr>
            <a:r>
              <a:rPr kumimoji="0" lang="es-ES_tradnl" altLang="es-MX" sz="3600" b="1">
                <a:solidFill>
                  <a:srgbClr val="002060"/>
                </a:solidFill>
                <a:latin typeface="Century Gothic" panose="020B0502020202020204" pitchFamily="34" charset="0"/>
              </a:rPr>
              <a:t>Valor de transacción de mercancías similares</a:t>
            </a:r>
          </a:p>
        </p:txBody>
      </p:sp>
      <p:sp>
        <p:nvSpPr>
          <p:cNvPr id="38919" name="Text Box 7">
            <a:extLst>
              <a:ext uri="{FF2B5EF4-FFF2-40B4-BE49-F238E27FC236}">
                <a16:creationId xmlns:a16="http://schemas.microsoft.com/office/drawing/2014/main" id="{450D7EE9-2280-4247-A1F0-F8767A91E0ED}"/>
              </a:ext>
            </a:extLst>
          </p:cNvPr>
          <p:cNvSpPr txBox="1">
            <a:spLocks noChangeArrowheads="1"/>
          </p:cNvSpPr>
          <p:nvPr/>
        </p:nvSpPr>
        <p:spPr bwMode="auto">
          <a:xfrm>
            <a:off x="1754378" y="5259152"/>
            <a:ext cx="72890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Char char="•"/>
            </a:pPr>
            <a:r>
              <a:rPr kumimoji="0" lang="es-ES_tradnl" altLang="es-MX" sz="3000" b="1" dirty="0">
                <a:solidFill>
                  <a:schemeClr val="accent2"/>
                </a:solidFill>
                <a:latin typeface="Century Gothic" panose="020B0502020202020204" pitchFamily="34" charset="0"/>
              </a:rPr>
              <a:t> Concepto de mercancía similar</a:t>
            </a:r>
          </a:p>
        </p:txBody>
      </p:sp>
      <p:graphicFrame>
        <p:nvGraphicFramePr>
          <p:cNvPr id="14" name="Diagrama 13">
            <a:extLst>
              <a:ext uri="{FF2B5EF4-FFF2-40B4-BE49-F238E27FC236}">
                <a16:creationId xmlns:a16="http://schemas.microsoft.com/office/drawing/2014/main" id="{1C79553D-9A95-7A2C-1EAE-B73A9BF7F1DA}"/>
              </a:ext>
            </a:extLst>
          </p:cNvPr>
          <p:cNvGraphicFramePr/>
          <p:nvPr>
            <p:extLst>
              <p:ext uri="{D42A27DB-BD31-4B8C-83A1-F6EECF244321}">
                <p14:modId xmlns:p14="http://schemas.microsoft.com/office/powerpoint/2010/main" val="1454714291"/>
              </p:ext>
            </p:extLst>
          </p:nvPr>
        </p:nvGraphicFramePr>
        <p:xfrm>
          <a:off x="1868678" y="6173552"/>
          <a:ext cx="15581122" cy="19389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upo 1">
            <a:extLst>
              <a:ext uri="{FF2B5EF4-FFF2-40B4-BE49-F238E27FC236}">
                <a16:creationId xmlns:a16="http://schemas.microsoft.com/office/drawing/2014/main" id="{7425F02E-1B8A-E457-7B36-FB9A2659149E}"/>
              </a:ext>
            </a:extLst>
          </p:cNvPr>
          <p:cNvGrpSpPr/>
          <p:nvPr/>
        </p:nvGrpSpPr>
        <p:grpSpPr>
          <a:xfrm>
            <a:off x="94243" y="9264119"/>
            <a:ext cx="17964440" cy="1042125"/>
            <a:chOff x="94243" y="9264119"/>
            <a:chExt cx="17964440" cy="1042125"/>
          </a:xfrm>
        </p:grpSpPr>
        <p:sp>
          <p:nvSpPr>
            <p:cNvPr id="3" name="Freeform 2">
              <a:extLst>
                <a:ext uri="{FF2B5EF4-FFF2-40B4-BE49-F238E27FC236}">
                  <a16:creationId xmlns:a16="http://schemas.microsoft.com/office/drawing/2014/main" id="{19CAA8FF-3E8C-6653-F893-5D00A1049AAA}"/>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12"/>
              <a:stretch>
                <a:fillRect/>
              </a:stretch>
            </a:blipFill>
          </p:spPr>
          <p:txBody>
            <a:bodyPr/>
            <a:lstStyle/>
            <a:p>
              <a:endParaRPr lang="es-MX"/>
            </a:p>
          </p:txBody>
        </p:sp>
        <p:sp>
          <p:nvSpPr>
            <p:cNvPr id="4" name="Freeform 3">
              <a:extLst>
                <a:ext uri="{FF2B5EF4-FFF2-40B4-BE49-F238E27FC236}">
                  <a16:creationId xmlns:a16="http://schemas.microsoft.com/office/drawing/2014/main" id="{C4E7A3AF-42ED-0861-7457-527F88FCEBF4}"/>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13"/>
              <a:stretch>
                <a:fillRect/>
              </a:stretch>
            </a:blipFill>
          </p:spPr>
          <p:txBody>
            <a:bodyPr/>
            <a:lstStyle/>
            <a:p>
              <a:endParaRPr lang="es-MX"/>
            </a:p>
          </p:txBody>
        </p:sp>
        <p:sp>
          <p:nvSpPr>
            <p:cNvPr id="5" name="Freeform 16">
              <a:extLst>
                <a:ext uri="{FF2B5EF4-FFF2-40B4-BE49-F238E27FC236}">
                  <a16:creationId xmlns:a16="http://schemas.microsoft.com/office/drawing/2014/main" id="{002FA86E-9361-829A-055C-F1323FBA72B6}"/>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14"/>
              <a:stretch>
                <a:fillRect/>
              </a:stretch>
            </a:blipFill>
          </p:spPr>
          <p:txBody>
            <a:bodyPr/>
            <a:lstStyle/>
            <a:p>
              <a:endParaRPr lang="es-MX"/>
            </a:p>
          </p:txBody>
        </p:sp>
        <p:sp>
          <p:nvSpPr>
            <p:cNvPr id="6" name="Freeform 17">
              <a:extLst>
                <a:ext uri="{FF2B5EF4-FFF2-40B4-BE49-F238E27FC236}">
                  <a16:creationId xmlns:a16="http://schemas.microsoft.com/office/drawing/2014/main" id="{77DFE667-B5E2-959D-9368-0D043166D480}"/>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15"/>
              <a:stretch>
                <a:fillRect t="-1848" b="-5099"/>
              </a:stretch>
            </a:blipFill>
          </p:spPr>
          <p:txBody>
            <a:bodyPr/>
            <a:lstStyle/>
            <a:p>
              <a:endParaRPr lang="es-MX"/>
            </a:p>
          </p:txBody>
        </p:sp>
        <p:sp>
          <p:nvSpPr>
            <p:cNvPr id="7" name="Freeform 18">
              <a:extLst>
                <a:ext uri="{FF2B5EF4-FFF2-40B4-BE49-F238E27FC236}">
                  <a16:creationId xmlns:a16="http://schemas.microsoft.com/office/drawing/2014/main" id="{C955D4B6-F72B-433C-0568-F9D7EB66A3C5}"/>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16"/>
              <a:stretch>
                <a:fillRect/>
              </a:stretch>
            </a:blipFill>
          </p:spPr>
          <p:txBody>
            <a:bodyPr/>
            <a:lstStyle/>
            <a:p>
              <a:endParaRPr lang="es-MX"/>
            </a:p>
          </p:txBody>
        </p:sp>
        <p:sp>
          <p:nvSpPr>
            <p:cNvPr id="8" name="Freeform 19">
              <a:extLst>
                <a:ext uri="{FF2B5EF4-FFF2-40B4-BE49-F238E27FC236}">
                  <a16:creationId xmlns:a16="http://schemas.microsoft.com/office/drawing/2014/main" id="{A3C8621B-8B22-FCB2-701D-5562B978A924}"/>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17"/>
              <a:stretch>
                <a:fillRect/>
              </a:stretch>
            </a:blipFill>
          </p:spPr>
          <p:txBody>
            <a:bodyPr/>
            <a:lstStyle/>
            <a:p>
              <a:endParaRPr lang="es-MX"/>
            </a:p>
          </p:txBody>
        </p:sp>
        <p:sp>
          <p:nvSpPr>
            <p:cNvPr id="9" name="Freeform 20">
              <a:extLst>
                <a:ext uri="{FF2B5EF4-FFF2-40B4-BE49-F238E27FC236}">
                  <a16:creationId xmlns:a16="http://schemas.microsoft.com/office/drawing/2014/main" id="{7FDAD352-9B53-EAF6-F859-CF6FFD9BADFA}"/>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18"/>
              <a:stretch>
                <a:fillRect/>
              </a:stretch>
            </a:blipFill>
          </p:spPr>
          <p:txBody>
            <a:bodyPr/>
            <a:lstStyle/>
            <a:p>
              <a:endParaRPr lang="es-MX"/>
            </a:p>
          </p:txBody>
        </p:sp>
        <p:sp>
          <p:nvSpPr>
            <p:cNvPr id="10" name="Freeform 21">
              <a:extLst>
                <a:ext uri="{FF2B5EF4-FFF2-40B4-BE49-F238E27FC236}">
                  <a16:creationId xmlns:a16="http://schemas.microsoft.com/office/drawing/2014/main" id="{351C1A93-85CF-6C39-85C6-5BDACD94BB31}"/>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19"/>
              <a:stretch>
                <a:fillRect/>
              </a:stretch>
            </a:blipFill>
          </p:spPr>
          <p:txBody>
            <a:bodyPr/>
            <a:lstStyle/>
            <a:p>
              <a:endParaRPr lang="es-MX"/>
            </a:p>
          </p:txBody>
        </p:sp>
        <p:pic>
          <p:nvPicPr>
            <p:cNvPr id="11" name="Imagen 10">
              <a:extLst>
                <a:ext uri="{FF2B5EF4-FFF2-40B4-BE49-F238E27FC236}">
                  <a16:creationId xmlns:a16="http://schemas.microsoft.com/office/drawing/2014/main" id="{F7DE8184-BC78-850D-2A3C-F4E7AC9A83E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2" name="TextBox 22">
              <a:extLst>
                <a:ext uri="{FF2B5EF4-FFF2-40B4-BE49-F238E27FC236}">
                  <a16:creationId xmlns:a16="http://schemas.microsoft.com/office/drawing/2014/main" id="{6CC652BE-64C7-69F7-FFE8-FA5A4D4C308A}"/>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additive="base">
                                        <p:cTn id="7" dur="500" fill="hold"/>
                                        <p:tgtEl>
                                          <p:spTgt spid="3891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8916">
                                            <p:txEl>
                                              <p:pRg st="0" end="0"/>
                                            </p:txEl>
                                          </p:spTgt>
                                        </p:tgtEl>
                                        <p:attrNameLst>
                                          <p:attrName>style.visibility</p:attrName>
                                        </p:attrNameLst>
                                      </p:cBhvr>
                                      <p:to>
                                        <p:strVal val="visible"/>
                                      </p:to>
                                    </p:set>
                                    <p:animEffect transition="in" filter="box(out)">
                                      <p:cBhvr>
                                        <p:cTn id="13" dur="500"/>
                                        <p:tgtEl>
                                          <p:spTgt spid="38916">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8918">
                                            <p:txEl>
                                              <p:pRg st="0" end="0"/>
                                            </p:txEl>
                                          </p:spTgt>
                                        </p:tgtEl>
                                        <p:attrNameLst>
                                          <p:attrName>style.visibility</p:attrName>
                                        </p:attrNameLst>
                                      </p:cBhvr>
                                      <p:to>
                                        <p:strVal val="visible"/>
                                      </p:to>
                                    </p:set>
                                    <p:anim calcmode="lin" valueType="num">
                                      <p:cBhvr additive="base">
                                        <p:cTn id="18" dur="500" fill="hold"/>
                                        <p:tgtEl>
                                          <p:spTgt spid="38918">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89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38919">
                                            <p:txEl>
                                              <p:pRg st="0" end="0"/>
                                            </p:txEl>
                                          </p:spTgt>
                                        </p:tgtEl>
                                        <p:attrNameLst>
                                          <p:attrName>style.visibility</p:attrName>
                                        </p:attrNameLst>
                                      </p:cBhvr>
                                      <p:to>
                                        <p:strVal val="visible"/>
                                      </p:to>
                                    </p:set>
                                    <p:animEffect transition="in" filter="box(out)">
                                      <p:cBhvr>
                                        <p:cTn id="24" dur="500"/>
                                        <p:tgtEl>
                                          <p:spTgt spid="389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8914">
                                            <p:txEl>
                                              <p:pRg st="0" end="0"/>
                                            </p:txEl>
                                          </p:spTgt>
                                        </p:tgtEl>
                                        <p:attrNameLst>
                                          <p:attrName>style.visibility</p:attrName>
                                        </p:attrNameLst>
                                      </p:cBhvr>
                                      <p:to>
                                        <p:strVal val="visible"/>
                                      </p:to>
                                    </p:set>
                                  </p:childTnLst>
                                </p:cTn>
                              </p:par>
                              <p:par>
                                <p:cTn id="29" presetID="1" presetClass="entr" presetSubtype="0" fill="hold" grpId="0" nodeType="withEffect" nodePh="1">
                                  <p:stCondLst>
                                    <p:cond delay="0"/>
                                  </p:stCondLst>
                                  <p:endCondLst>
                                    <p:cond evt="begin" delay="0">
                                      <p:tn val="29"/>
                                    </p:cond>
                                  </p:endCondLst>
                                  <p:childTnLst>
                                    <p:set>
                                      <p:cBhvr>
                                        <p:cTn id="30" dur="1" fill="hold">
                                          <p:stCondLst>
                                            <p:cond delay="0"/>
                                          </p:stCondLst>
                                        </p:cTn>
                                        <p:tgtEl>
                                          <p:spTgt spid="33795"/>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8916">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8918">
                                            <p:txEl>
                                              <p:pRg st="0" end="0"/>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8919">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P spid="38914" grpId="1" build="allAtOnce"/>
      <p:bldP spid="33795" grpId="0"/>
      <p:bldP spid="38916" grpId="0" build="p" autoUpdateAnimBg="0"/>
      <p:bldP spid="38916" grpId="1" build="allAtOnce"/>
      <p:bldGraphic spid="13" grpId="0">
        <p:bldAsOne/>
      </p:bldGraphic>
      <p:bldP spid="38918" grpId="0" build="p" autoUpdateAnimBg="0"/>
      <p:bldP spid="38918" grpId="1" build="allAtOnce"/>
      <p:bldP spid="38919" grpId="0" build="p" autoUpdateAnimBg="0"/>
      <p:bldP spid="38919" grpId="1" build="allAtOnce"/>
      <p:bldGraphic spid="1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a 15">
            <a:extLst>
              <a:ext uri="{FF2B5EF4-FFF2-40B4-BE49-F238E27FC236}">
                <a16:creationId xmlns:a16="http://schemas.microsoft.com/office/drawing/2014/main" id="{CD8EDFA1-0DE8-BF5F-6CCB-FD5301B574E8}"/>
              </a:ext>
            </a:extLst>
          </p:cNvPr>
          <p:cNvGraphicFramePr/>
          <p:nvPr>
            <p:extLst>
              <p:ext uri="{D42A27DB-BD31-4B8C-83A1-F6EECF244321}">
                <p14:modId xmlns:p14="http://schemas.microsoft.com/office/powerpoint/2010/main" val="1380477923"/>
              </p:ext>
            </p:extLst>
          </p:nvPr>
        </p:nvGraphicFramePr>
        <p:xfrm>
          <a:off x="371591" y="1593273"/>
          <a:ext cx="21259800" cy="7742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1" name="Text Box 3">
            <a:extLst>
              <a:ext uri="{FF2B5EF4-FFF2-40B4-BE49-F238E27FC236}">
                <a16:creationId xmlns:a16="http://schemas.microsoft.com/office/drawing/2014/main" id="{840F2901-6978-4585-80B0-A7A60B2AB5A0}"/>
              </a:ext>
            </a:extLst>
          </p:cNvPr>
          <p:cNvSpPr txBox="1">
            <a:spLocks noChangeArrowheads="1"/>
          </p:cNvSpPr>
          <p:nvPr/>
        </p:nvSpPr>
        <p:spPr bwMode="auto">
          <a:xfrm>
            <a:off x="2748962" y="432876"/>
            <a:ext cx="12068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MX" sz="3600" b="1" u="sng" dirty="0">
                <a:solidFill>
                  <a:schemeClr val="accent2">
                    <a:lumMod val="50000"/>
                  </a:schemeClr>
                </a:solidFill>
                <a:latin typeface="Century Gothic" panose="020B0502020202020204" pitchFamily="34" charset="0"/>
              </a:rPr>
              <a:t>PRECIO UNITARIO DE VENTA</a:t>
            </a:r>
            <a:endParaRPr kumimoji="0" lang="es-ES_tradnl" altLang="es-MX" sz="3600" b="1" dirty="0">
              <a:solidFill>
                <a:schemeClr val="accent2">
                  <a:lumMod val="50000"/>
                </a:schemeClr>
              </a:solidFill>
              <a:latin typeface="Century Gothic" panose="020B0502020202020204" pitchFamily="34" charset="0"/>
            </a:endParaRPr>
          </a:p>
        </p:txBody>
      </p:sp>
      <p:sp>
        <p:nvSpPr>
          <p:cNvPr id="4" name="Rectangle 5">
            <a:extLst>
              <a:ext uri="{FF2B5EF4-FFF2-40B4-BE49-F238E27FC236}">
                <a16:creationId xmlns:a16="http://schemas.microsoft.com/office/drawing/2014/main" id="{073817A3-1D1B-4403-ACED-B1034346C4AB}"/>
              </a:ext>
            </a:extLst>
          </p:cNvPr>
          <p:cNvSpPr>
            <a:spLocks noChangeArrowheads="1"/>
          </p:cNvSpPr>
          <p:nvPr/>
        </p:nvSpPr>
        <p:spPr bwMode="auto">
          <a:xfrm>
            <a:off x="6076931" y="7689092"/>
            <a:ext cx="11658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r">
              <a:spcBef>
                <a:spcPct val="0"/>
              </a:spcBef>
              <a:buClrTx/>
              <a:buSzTx/>
              <a:buFontTx/>
              <a:buNone/>
            </a:pPr>
            <a:r>
              <a:rPr lang="es-ES_tradnl" altLang="es-MX" sz="3300" b="1" dirty="0">
                <a:solidFill>
                  <a:srgbClr val="FF0000"/>
                </a:solidFill>
                <a:latin typeface="Century Gothic" panose="020B0502020202020204" pitchFamily="34" charset="0"/>
              </a:rPr>
              <a:t>Art. 74 LA</a:t>
            </a:r>
          </a:p>
        </p:txBody>
      </p:sp>
      <p:grpSp>
        <p:nvGrpSpPr>
          <p:cNvPr id="2" name="Grupo 1">
            <a:extLst>
              <a:ext uri="{FF2B5EF4-FFF2-40B4-BE49-F238E27FC236}">
                <a16:creationId xmlns:a16="http://schemas.microsoft.com/office/drawing/2014/main" id="{D9616280-7F40-0996-6BBF-9EEAF989ED71}"/>
              </a:ext>
            </a:extLst>
          </p:cNvPr>
          <p:cNvGrpSpPr/>
          <p:nvPr/>
        </p:nvGrpSpPr>
        <p:grpSpPr>
          <a:xfrm>
            <a:off x="94243" y="9264119"/>
            <a:ext cx="17964440" cy="1042125"/>
            <a:chOff x="94243" y="9264119"/>
            <a:chExt cx="17964440" cy="1042125"/>
          </a:xfrm>
        </p:grpSpPr>
        <p:sp>
          <p:nvSpPr>
            <p:cNvPr id="3" name="Freeform 2">
              <a:extLst>
                <a:ext uri="{FF2B5EF4-FFF2-40B4-BE49-F238E27FC236}">
                  <a16:creationId xmlns:a16="http://schemas.microsoft.com/office/drawing/2014/main" id="{0E32251C-1772-D33A-7AC7-5157BCD47797}"/>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8"/>
              <a:stretch>
                <a:fillRect/>
              </a:stretch>
            </a:blipFill>
          </p:spPr>
          <p:txBody>
            <a:bodyPr/>
            <a:lstStyle/>
            <a:p>
              <a:endParaRPr lang="es-MX"/>
            </a:p>
          </p:txBody>
        </p:sp>
        <p:sp>
          <p:nvSpPr>
            <p:cNvPr id="5" name="Freeform 3">
              <a:extLst>
                <a:ext uri="{FF2B5EF4-FFF2-40B4-BE49-F238E27FC236}">
                  <a16:creationId xmlns:a16="http://schemas.microsoft.com/office/drawing/2014/main" id="{DC5CDCB7-E186-E6FE-CF27-38F97823E30C}"/>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9"/>
              <a:stretch>
                <a:fillRect/>
              </a:stretch>
            </a:blipFill>
          </p:spPr>
          <p:txBody>
            <a:bodyPr/>
            <a:lstStyle/>
            <a:p>
              <a:endParaRPr lang="es-MX"/>
            </a:p>
          </p:txBody>
        </p:sp>
        <p:sp>
          <p:nvSpPr>
            <p:cNvPr id="6" name="Freeform 16">
              <a:extLst>
                <a:ext uri="{FF2B5EF4-FFF2-40B4-BE49-F238E27FC236}">
                  <a16:creationId xmlns:a16="http://schemas.microsoft.com/office/drawing/2014/main" id="{81E09A49-1813-80A2-E35E-5FD4CB12FC88}"/>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10"/>
              <a:stretch>
                <a:fillRect/>
              </a:stretch>
            </a:blipFill>
          </p:spPr>
          <p:txBody>
            <a:bodyPr/>
            <a:lstStyle/>
            <a:p>
              <a:endParaRPr lang="es-MX"/>
            </a:p>
          </p:txBody>
        </p:sp>
        <p:sp>
          <p:nvSpPr>
            <p:cNvPr id="7" name="Freeform 17">
              <a:extLst>
                <a:ext uri="{FF2B5EF4-FFF2-40B4-BE49-F238E27FC236}">
                  <a16:creationId xmlns:a16="http://schemas.microsoft.com/office/drawing/2014/main" id="{D9A81B0B-83A1-1F68-FECF-13410FC6D690}"/>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11"/>
              <a:stretch>
                <a:fillRect t="-1848" b="-5099"/>
              </a:stretch>
            </a:blipFill>
          </p:spPr>
          <p:txBody>
            <a:bodyPr/>
            <a:lstStyle/>
            <a:p>
              <a:endParaRPr lang="es-MX"/>
            </a:p>
          </p:txBody>
        </p:sp>
        <p:sp>
          <p:nvSpPr>
            <p:cNvPr id="8" name="Freeform 18">
              <a:extLst>
                <a:ext uri="{FF2B5EF4-FFF2-40B4-BE49-F238E27FC236}">
                  <a16:creationId xmlns:a16="http://schemas.microsoft.com/office/drawing/2014/main" id="{87B86FA0-7E5B-12F9-441C-7FD19D643F55}"/>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12"/>
              <a:stretch>
                <a:fillRect/>
              </a:stretch>
            </a:blipFill>
          </p:spPr>
          <p:txBody>
            <a:bodyPr/>
            <a:lstStyle/>
            <a:p>
              <a:endParaRPr lang="es-MX"/>
            </a:p>
          </p:txBody>
        </p:sp>
        <p:sp>
          <p:nvSpPr>
            <p:cNvPr id="9" name="Freeform 19">
              <a:extLst>
                <a:ext uri="{FF2B5EF4-FFF2-40B4-BE49-F238E27FC236}">
                  <a16:creationId xmlns:a16="http://schemas.microsoft.com/office/drawing/2014/main" id="{149A57F4-04B4-68E5-34E4-BFE15161EF09}"/>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13"/>
              <a:stretch>
                <a:fillRect/>
              </a:stretch>
            </a:blipFill>
          </p:spPr>
          <p:txBody>
            <a:bodyPr/>
            <a:lstStyle/>
            <a:p>
              <a:endParaRPr lang="es-MX"/>
            </a:p>
          </p:txBody>
        </p:sp>
        <p:sp>
          <p:nvSpPr>
            <p:cNvPr id="10" name="Freeform 20">
              <a:extLst>
                <a:ext uri="{FF2B5EF4-FFF2-40B4-BE49-F238E27FC236}">
                  <a16:creationId xmlns:a16="http://schemas.microsoft.com/office/drawing/2014/main" id="{CC8E472F-4B16-B573-8EEC-FC7CD1B8E213}"/>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14"/>
              <a:stretch>
                <a:fillRect/>
              </a:stretch>
            </a:blipFill>
          </p:spPr>
          <p:txBody>
            <a:bodyPr/>
            <a:lstStyle/>
            <a:p>
              <a:endParaRPr lang="es-MX"/>
            </a:p>
          </p:txBody>
        </p:sp>
        <p:sp>
          <p:nvSpPr>
            <p:cNvPr id="11" name="Freeform 21">
              <a:extLst>
                <a:ext uri="{FF2B5EF4-FFF2-40B4-BE49-F238E27FC236}">
                  <a16:creationId xmlns:a16="http://schemas.microsoft.com/office/drawing/2014/main" id="{D0B78ADE-706C-E34B-361A-75BEAA2E6C24}"/>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15"/>
              <a:stretch>
                <a:fillRect/>
              </a:stretch>
            </a:blipFill>
          </p:spPr>
          <p:txBody>
            <a:bodyPr/>
            <a:lstStyle/>
            <a:p>
              <a:endParaRPr lang="es-MX"/>
            </a:p>
          </p:txBody>
        </p:sp>
        <p:pic>
          <p:nvPicPr>
            <p:cNvPr id="12" name="Imagen 11">
              <a:extLst>
                <a:ext uri="{FF2B5EF4-FFF2-40B4-BE49-F238E27FC236}">
                  <a16:creationId xmlns:a16="http://schemas.microsoft.com/office/drawing/2014/main" id="{4AD9D629-DAF5-6F8A-C2BF-73D5B755BA9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3" name="TextBox 22">
              <a:extLst>
                <a:ext uri="{FF2B5EF4-FFF2-40B4-BE49-F238E27FC236}">
                  <a16:creationId xmlns:a16="http://schemas.microsoft.com/office/drawing/2014/main" id="{13A7A370-5821-BE61-F587-D99B5A59DBF0}"/>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TI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36F56538-8946-4A05-8D84-996B505FA066}"/>
              </a:ext>
            </a:extLst>
          </p:cNvPr>
          <p:cNvSpPr txBox="1">
            <a:spLocks noChangeArrowheads="1"/>
          </p:cNvSpPr>
          <p:nvPr/>
        </p:nvSpPr>
        <p:spPr bwMode="auto">
          <a:xfrm>
            <a:off x="1233148" y="766924"/>
            <a:ext cx="115443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just">
              <a:lnSpc>
                <a:spcPct val="100000"/>
              </a:lnSpc>
              <a:spcBef>
                <a:spcPct val="0"/>
              </a:spcBef>
              <a:buClrTx/>
              <a:buSzTx/>
              <a:buNone/>
            </a:pPr>
            <a:r>
              <a:rPr kumimoji="0" lang="es-ES_tradnl" altLang="es-MX" sz="2400" dirty="0">
                <a:solidFill>
                  <a:schemeClr val="accent2"/>
                </a:solidFill>
                <a:latin typeface="Century Gothic" panose="020B0502020202020204" pitchFamily="34" charset="0"/>
              </a:rPr>
              <a:t>Cantidades		  Precio		</a:t>
            </a:r>
          </a:p>
          <a:p>
            <a:pPr algn="just">
              <a:lnSpc>
                <a:spcPct val="100000"/>
              </a:lnSpc>
              <a:spcBef>
                <a:spcPct val="0"/>
              </a:spcBef>
              <a:buClrTx/>
              <a:buSzTx/>
              <a:buNone/>
            </a:pPr>
            <a:r>
              <a:rPr kumimoji="0" lang="es-ES_tradnl" altLang="es-MX" sz="2400" dirty="0">
                <a:solidFill>
                  <a:schemeClr val="accent2"/>
                </a:solidFill>
                <a:latin typeface="Century Gothic" panose="020B0502020202020204" pitchFamily="34" charset="0"/>
              </a:rPr>
              <a:t>Vendidas		         </a:t>
            </a:r>
            <a:r>
              <a:rPr kumimoji="0" lang="es-ES_tradnl" altLang="es-MX" sz="2400" dirty="0" err="1">
                <a:solidFill>
                  <a:schemeClr val="accent2"/>
                </a:solidFill>
                <a:latin typeface="Century Gothic" panose="020B0502020202020204" pitchFamily="34" charset="0"/>
              </a:rPr>
              <a:t>Unit</a:t>
            </a:r>
            <a:r>
              <a:rPr kumimoji="0" lang="es-ES_tradnl" altLang="es-MX" sz="2400" dirty="0">
                <a:solidFill>
                  <a:schemeClr val="accent2"/>
                </a:solidFill>
                <a:latin typeface="Century Gothic" panose="020B0502020202020204" pitchFamily="34" charset="0"/>
              </a:rPr>
              <a:t>. </a:t>
            </a:r>
          </a:p>
          <a:p>
            <a:pPr algn="just">
              <a:lnSpc>
                <a:spcPct val="100000"/>
              </a:lnSpc>
              <a:spcBef>
                <a:spcPct val="0"/>
              </a:spcBef>
              <a:buClrTx/>
              <a:buSzTx/>
              <a:buNone/>
            </a:pPr>
            <a:r>
              <a:rPr kumimoji="0" lang="es-ES_tradnl" altLang="es-MX" sz="2400" dirty="0">
                <a:solidFill>
                  <a:srgbClr val="008000"/>
                </a:solidFill>
                <a:latin typeface="Century Gothic" panose="020B0502020202020204" pitchFamily="34" charset="0"/>
              </a:rPr>
              <a:t>40 unidades		100 </a:t>
            </a:r>
            <a:r>
              <a:rPr kumimoji="0" lang="es-ES_tradnl" altLang="es-MX" sz="2400" dirty="0" err="1">
                <a:solidFill>
                  <a:srgbClr val="008000"/>
                </a:solidFill>
                <a:latin typeface="Century Gothic" panose="020B0502020202020204" pitchFamily="34" charset="0"/>
              </a:rPr>
              <a:t>u.m</a:t>
            </a:r>
            <a:r>
              <a:rPr kumimoji="0" lang="es-ES_tradnl" altLang="es-MX" sz="2400" dirty="0">
                <a:solidFill>
                  <a:srgbClr val="008000"/>
                </a:solidFill>
                <a:latin typeface="Century Gothic" panose="020B0502020202020204" pitchFamily="34" charset="0"/>
              </a:rPr>
              <a:t>		</a:t>
            </a:r>
          </a:p>
          <a:p>
            <a:pPr algn="just">
              <a:lnSpc>
                <a:spcPct val="100000"/>
              </a:lnSpc>
              <a:spcBef>
                <a:spcPct val="0"/>
              </a:spcBef>
              <a:buClrTx/>
              <a:buSzTx/>
              <a:buNone/>
            </a:pPr>
            <a:r>
              <a:rPr kumimoji="0" lang="es-ES_tradnl" altLang="es-MX" sz="2400" dirty="0">
                <a:solidFill>
                  <a:srgbClr val="008000"/>
                </a:solidFill>
                <a:latin typeface="Century Gothic" panose="020B0502020202020204" pitchFamily="34" charset="0"/>
              </a:rPr>
              <a:t>55 unidades		  90 </a:t>
            </a:r>
            <a:r>
              <a:rPr kumimoji="0" lang="es-ES_tradnl" altLang="es-MX" sz="2400" dirty="0" err="1">
                <a:solidFill>
                  <a:srgbClr val="008000"/>
                </a:solidFill>
                <a:latin typeface="Century Gothic" panose="020B0502020202020204" pitchFamily="34" charset="0"/>
              </a:rPr>
              <a:t>u.m</a:t>
            </a:r>
            <a:endParaRPr kumimoji="0" lang="es-ES_tradnl" altLang="es-MX" sz="2400" dirty="0">
              <a:solidFill>
                <a:srgbClr val="008000"/>
              </a:solidFill>
              <a:latin typeface="Century Gothic" panose="020B0502020202020204" pitchFamily="34" charset="0"/>
            </a:endParaRPr>
          </a:p>
          <a:p>
            <a:pPr algn="just">
              <a:lnSpc>
                <a:spcPct val="100000"/>
              </a:lnSpc>
              <a:spcBef>
                <a:spcPct val="0"/>
              </a:spcBef>
              <a:buClrTx/>
              <a:buSzTx/>
              <a:buNone/>
            </a:pPr>
            <a:r>
              <a:rPr kumimoji="0" lang="es-ES_tradnl" altLang="es-MX" sz="2400" dirty="0">
                <a:solidFill>
                  <a:srgbClr val="008000"/>
                </a:solidFill>
                <a:latin typeface="Century Gothic" panose="020B0502020202020204" pitchFamily="34" charset="0"/>
              </a:rPr>
              <a:t>60 unidades		  85 </a:t>
            </a:r>
            <a:r>
              <a:rPr kumimoji="0" lang="es-ES_tradnl" altLang="es-MX" sz="2400" dirty="0" err="1">
                <a:solidFill>
                  <a:srgbClr val="008000"/>
                </a:solidFill>
                <a:latin typeface="Century Gothic" panose="020B0502020202020204" pitchFamily="34" charset="0"/>
              </a:rPr>
              <a:t>u.m</a:t>
            </a:r>
            <a:endParaRPr kumimoji="0" lang="es-ES_tradnl" altLang="es-MX" sz="2400" dirty="0">
              <a:solidFill>
                <a:srgbClr val="008000"/>
              </a:solidFill>
              <a:latin typeface="Century Gothic" panose="020B0502020202020204" pitchFamily="34" charset="0"/>
            </a:endParaRPr>
          </a:p>
          <a:p>
            <a:pPr algn="just">
              <a:lnSpc>
                <a:spcPct val="100000"/>
              </a:lnSpc>
              <a:spcBef>
                <a:spcPct val="0"/>
              </a:spcBef>
              <a:buClrTx/>
              <a:buSzTx/>
              <a:buNone/>
            </a:pPr>
            <a:r>
              <a:rPr kumimoji="0" lang="es-ES_tradnl" altLang="es-MX" sz="2400" dirty="0">
                <a:solidFill>
                  <a:srgbClr val="008000"/>
                </a:solidFill>
                <a:latin typeface="Century Gothic" panose="020B0502020202020204" pitchFamily="34" charset="0"/>
              </a:rPr>
              <a:t>65 unidades		  90 </a:t>
            </a:r>
            <a:r>
              <a:rPr kumimoji="0" lang="es-ES_tradnl" altLang="es-MX" sz="2400" dirty="0" err="1">
                <a:solidFill>
                  <a:srgbClr val="008000"/>
                </a:solidFill>
                <a:latin typeface="Century Gothic" panose="020B0502020202020204" pitchFamily="34" charset="0"/>
              </a:rPr>
              <a:t>u.m</a:t>
            </a:r>
            <a:endParaRPr kumimoji="0" lang="es-ES_tradnl" altLang="es-MX" sz="2400" dirty="0">
              <a:solidFill>
                <a:srgbClr val="008000"/>
              </a:solidFill>
              <a:latin typeface="Century Gothic" panose="020B0502020202020204" pitchFamily="34" charset="0"/>
            </a:endParaRPr>
          </a:p>
          <a:p>
            <a:pPr algn="just">
              <a:lnSpc>
                <a:spcPct val="100000"/>
              </a:lnSpc>
              <a:spcBef>
                <a:spcPct val="0"/>
              </a:spcBef>
              <a:buClrTx/>
              <a:buSzTx/>
              <a:buNone/>
            </a:pPr>
            <a:r>
              <a:rPr kumimoji="0" lang="es-ES_tradnl" altLang="es-MX" sz="2400" dirty="0">
                <a:solidFill>
                  <a:srgbClr val="008000"/>
                </a:solidFill>
                <a:latin typeface="Century Gothic" panose="020B0502020202020204" pitchFamily="34" charset="0"/>
              </a:rPr>
              <a:t>30 unidades		100 </a:t>
            </a:r>
            <a:r>
              <a:rPr kumimoji="0" lang="es-ES_tradnl" altLang="es-MX" sz="2400" dirty="0" err="1">
                <a:solidFill>
                  <a:srgbClr val="008000"/>
                </a:solidFill>
                <a:latin typeface="Century Gothic" panose="020B0502020202020204" pitchFamily="34" charset="0"/>
              </a:rPr>
              <a:t>u.m</a:t>
            </a:r>
            <a:endParaRPr kumimoji="0" lang="es-ES_tradnl" altLang="es-MX" sz="2400" dirty="0">
              <a:solidFill>
                <a:srgbClr val="008000"/>
              </a:solidFill>
              <a:latin typeface="Century Gothic" panose="020B0502020202020204" pitchFamily="34" charset="0"/>
            </a:endParaRPr>
          </a:p>
          <a:p>
            <a:pPr algn="just">
              <a:lnSpc>
                <a:spcPct val="100000"/>
              </a:lnSpc>
              <a:spcBef>
                <a:spcPct val="0"/>
              </a:spcBef>
              <a:buClrTx/>
              <a:buSzTx/>
              <a:buNone/>
            </a:pPr>
            <a:r>
              <a:rPr kumimoji="0" lang="es-ES_tradnl" altLang="es-MX" sz="2400" dirty="0">
                <a:solidFill>
                  <a:srgbClr val="008000"/>
                </a:solidFill>
                <a:latin typeface="Century Gothic" panose="020B0502020202020204" pitchFamily="34" charset="0"/>
              </a:rPr>
              <a:t>25 unidades		  85 </a:t>
            </a:r>
            <a:r>
              <a:rPr kumimoji="0" lang="es-ES_tradnl" altLang="es-MX" sz="2400" dirty="0" err="1">
                <a:solidFill>
                  <a:srgbClr val="008000"/>
                </a:solidFill>
                <a:latin typeface="Century Gothic" panose="020B0502020202020204" pitchFamily="34" charset="0"/>
              </a:rPr>
              <a:t>u.m</a:t>
            </a:r>
            <a:endParaRPr kumimoji="0" lang="es-ES_tradnl" altLang="es-MX" sz="2400" dirty="0">
              <a:solidFill>
                <a:srgbClr val="008000"/>
              </a:solidFill>
              <a:latin typeface="Century Gothic" panose="020B0502020202020204" pitchFamily="34" charset="0"/>
            </a:endParaRPr>
          </a:p>
          <a:p>
            <a:pPr algn="just">
              <a:lnSpc>
                <a:spcPct val="100000"/>
              </a:lnSpc>
              <a:spcBef>
                <a:spcPct val="0"/>
              </a:spcBef>
              <a:buClrTx/>
              <a:buSzTx/>
              <a:buNone/>
            </a:pPr>
            <a:r>
              <a:rPr kumimoji="0" lang="es-ES_tradnl" altLang="es-MX" sz="2400" dirty="0">
                <a:solidFill>
                  <a:srgbClr val="008000"/>
                </a:solidFill>
                <a:latin typeface="Century Gothic" panose="020B0502020202020204" pitchFamily="34" charset="0"/>
              </a:rPr>
              <a:t>90 unidades		  80 </a:t>
            </a:r>
            <a:r>
              <a:rPr kumimoji="0" lang="es-ES_tradnl" altLang="es-MX" sz="2400" dirty="0" err="1">
                <a:solidFill>
                  <a:srgbClr val="008000"/>
                </a:solidFill>
                <a:latin typeface="Century Gothic" panose="020B0502020202020204" pitchFamily="34" charset="0"/>
              </a:rPr>
              <a:t>u.m</a:t>
            </a:r>
            <a:endParaRPr kumimoji="0" lang="es-ES_tradnl" altLang="es-MX" sz="2400" dirty="0">
              <a:solidFill>
                <a:srgbClr val="008000"/>
              </a:solidFill>
              <a:latin typeface="Century Gothic" panose="020B0502020202020204" pitchFamily="34" charset="0"/>
            </a:endParaRPr>
          </a:p>
          <a:p>
            <a:pPr algn="just">
              <a:lnSpc>
                <a:spcPct val="100000"/>
              </a:lnSpc>
              <a:spcBef>
                <a:spcPct val="0"/>
              </a:spcBef>
              <a:buClrTx/>
              <a:buSzTx/>
              <a:buNone/>
            </a:pPr>
            <a:r>
              <a:rPr kumimoji="0" lang="es-ES_tradnl" altLang="es-MX" sz="2400" dirty="0">
                <a:solidFill>
                  <a:srgbClr val="008000"/>
                </a:solidFill>
                <a:latin typeface="Century Gothic" panose="020B0502020202020204" pitchFamily="34" charset="0"/>
              </a:rPr>
              <a:t>35 unidades		100 </a:t>
            </a:r>
            <a:r>
              <a:rPr kumimoji="0" lang="es-ES_tradnl" altLang="es-MX" sz="2400" dirty="0" err="1">
                <a:solidFill>
                  <a:srgbClr val="008000"/>
                </a:solidFill>
                <a:latin typeface="Century Gothic" panose="020B0502020202020204" pitchFamily="34" charset="0"/>
              </a:rPr>
              <a:t>u.m</a:t>
            </a:r>
            <a:endParaRPr kumimoji="0" lang="es-ES_tradnl" altLang="es-MX" sz="2400" dirty="0">
              <a:solidFill>
                <a:srgbClr val="008000"/>
              </a:solidFill>
              <a:latin typeface="Century Gothic" panose="020B0502020202020204" pitchFamily="34" charset="0"/>
            </a:endParaRPr>
          </a:p>
          <a:p>
            <a:pPr algn="just">
              <a:lnSpc>
                <a:spcPct val="100000"/>
              </a:lnSpc>
              <a:spcBef>
                <a:spcPct val="0"/>
              </a:spcBef>
              <a:buClrTx/>
              <a:buSzTx/>
              <a:buNone/>
            </a:pPr>
            <a:endParaRPr kumimoji="0" lang="es-ES_tradnl" altLang="es-MX" sz="2800" dirty="0">
              <a:solidFill>
                <a:schemeClr val="bg2"/>
              </a:solidFill>
              <a:latin typeface="Swis721 Cn BT" pitchFamily="34" charset="0"/>
            </a:endParaRPr>
          </a:p>
        </p:txBody>
      </p:sp>
      <p:sp>
        <p:nvSpPr>
          <p:cNvPr id="50179" name="Text Box 3">
            <a:extLst>
              <a:ext uri="{FF2B5EF4-FFF2-40B4-BE49-F238E27FC236}">
                <a16:creationId xmlns:a16="http://schemas.microsoft.com/office/drawing/2014/main" id="{ECD99D90-5473-4218-B456-B7C9338B608D}"/>
              </a:ext>
            </a:extLst>
          </p:cNvPr>
          <p:cNvSpPr txBox="1">
            <a:spLocks noChangeArrowheads="1"/>
          </p:cNvSpPr>
          <p:nvPr/>
        </p:nvSpPr>
        <p:spPr bwMode="auto">
          <a:xfrm>
            <a:off x="5713908" y="-38100"/>
            <a:ext cx="12068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MX" sz="3600" b="1" u="sng" dirty="0">
                <a:solidFill>
                  <a:srgbClr val="002060"/>
                </a:solidFill>
                <a:latin typeface="Century Gothic" panose="020B0502020202020204" pitchFamily="34" charset="0"/>
              </a:rPr>
              <a:t>DETERMINACIÓN A QUE SE VENDE LA MAYOR CANTIDAD TOTAL</a:t>
            </a:r>
            <a:endParaRPr kumimoji="0" lang="es-ES_tradnl" altLang="es-MX" sz="3600" b="1" dirty="0">
              <a:solidFill>
                <a:srgbClr val="002060"/>
              </a:solidFill>
              <a:latin typeface="Century Gothic" panose="020B0502020202020204" pitchFamily="34" charset="0"/>
            </a:endParaRPr>
          </a:p>
        </p:txBody>
      </p:sp>
      <p:sp>
        <p:nvSpPr>
          <p:cNvPr id="77828" name="Text Box 4">
            <a:extLst>
              <a:ext uri="{FF2B5EF4-FFF2-40B4-BE49-F238E27FC236}">
                <a16:creationId xmlns:a16="http://schemas.microsoft.com/office/drawing/2014/main" id="{82B17579-0311-49CE-A565-7BBE11331C9E}"/>
              </a:ext>
            </a:extLst>
          </p:cNvPr>
          <p:cNvSpPr txBox="1">
            <a:spLocks noChangeArrowheads="1"/>
          </p:cNvSpPr>
          <p:nvPr/>
        </p:nvSpPr>
        <p:spPr bwMode="auto">
          <a:xfrm>
            <a:off x="3142725" y="5045018"/>
            <a:ext cx="115443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just">
              <a:lnSpc>
                <a:spcPct val="100000"/>
              </a:lnSpc>
              <a:spcBef>
                <a:spcPct val="0"/>
              </a:spcBef>
              <a:buClrTx/>
              <a:buSzTx/>
              <a:buFontTx/>
              <a:buNone/>
            </a:pPr>
            <a:r>
              <a:rPr kumimoji="0" lang="es-ES_tradnl" altLang="es-MX" sz="3000" dirty="0">
                <a:solidFill>
                  <a:schemeClr val="accent2"/>
                </a:solidFill>
                <a:latin typeface="Century Gothic" panose="020B0502020202020204" pitchFamily="34" charset="0"/>
              </a:rPr>
              <a:t>Cantidades total vendida a cada uno de los precios</a:t>
            </a:r>
          </a:p>
          <a:p>
            <a:pPr algn="just">
              <a:lnSpc>
                <a:spcPct val="100000"/>
              </a:lnSpc>
              <a:spcBef>
                <a:spcPct val="0"/>
              </a:spcBef>
              <a:buClrTx/>
              <a:buSzTx/>
              <a:buFontTx/>
              <a:buNone/>
            </a:pPr>
            <a:r>
              <a:rPr kumimoji="0" lang="es-ES_tradnl" altLang="es-MX" sz="3000" dirty="0">
                <a:solidFill>
                  <a:srgbClr val="008000"/>
                </a:solidFill>
                <a:latin typeface="Century Gothic" panose="020B0502020202020204" pitchFamily="34" charset="0"/>
              </a:rPr>
              <a:t>100		-	40+30+35 = 105	</a:t>
            </a:r>
          </a:p>
          <a:p>
            <a:pPr algn="just">
              <a:lnSpc>
                <a:spcPct val="100000"/>
              </a:lnSpc>
              <a:spcBef>
                <a:spcPct val="0"/>
              </a:spcBef>
              <a:buClrTx/>
              <a:buSzTx/>
              <a:buFontTx/>
              <a:buNone/>
            </a:pPr>
            <a:r>
              <a:rPr kumimoji="0" lang="es-ES_tradnl" altLang="es-MX" sz="3000" dirty="0">
                <a:solidFill>
                  <a:srgbClr val="008000"/>
                </a:solidFill>
                <a:latin typeface="Century Gothic" panose="020B0502020202020204" pitchFamily="34" charset="0"/>
              </a:rPr>
              <a:t>90		-	55+65 = 120	</a:t>
            </a:r>
          </a:p>
          <a:p>
            <a:pPr algn="just">
              <a:lnSpc>
                <a:spcPct val="100000"/>
              </a:lnSpc>
              <a:spcBef>
                <a:spcPct val="0"/>
              </a:spcBef>
              <a:buClrTx/>
              <a:buSzTx/>
              <a:buFontTx/>
              <a:buNone/>
            </a:pPr>
            <a:r>
              <a:rPr kumimoji="0" lang="es-ES_tradnl" altLang="es-MX" sz="3000" dirty="0">
                <a:solidFill>
                  <a:srgbClr val="008000"/>
                </a:solidFill>
                <a:latin typeface="Century Gothic" panose="020B0502020202020204" pitchFamily="34" charset="0"/>
              </a:rPr>
              <a:t>85		-	60+25 = 85</a:t>
            </a:r>
          </a:p>
          <a:p>
            <a:pPr algn="just">
              <a:lnSpc>
                <a:spcPct val="100000"/>
              </a:lnSpc>
              <a:spcBef>
                <a:spcPct val="0"/>
              </a:spcBef>
              <a:buClrTx/>
              <a:buSzTx/>
              <a:buFontTx/>
              <a:buNone/>
            </a:pPr>
            <a:r>
              <a:rPr kumimoji="0" lang="es-ES_tradnl" altLang="es-MX" sz="3000" dirty="0">
                <a:solidFill>
                  <a:srgbClr val="008000"/>
                </a:solidFill>
                <a:latin typeface="Century Gothic" panose="020B0502020202020204" pitchFamily="34" charset="0"/>
              </a:rPr>
              <a:t>80		-	90</a:t>
            </a:r>
          </a:p>
        </p:txBody>
      </p:sp>
      <p:sp>
        <p:nvSpPr>
          <p:cNvPr id="77829" name="Text Box 5">
            <a:extLst>
              <a:ext uri="{FF2B5EF4-FFF2-40B4-BE49-F238E27FC236}">
                <a16:creationId xmlns:a16="http://schemas.microsoft.com/office/drawing/2014/main" id="{99F0CEC8-7EEE-4343-BDA5-33E9CE68DCF6}"/>
              </a:ext>
            </a:extLst>
          </p:cNvPr>
          <p:cNvSpPr txBox="1">
            <a:spLocks noChangeArrowheads="1"/>
          </p:cNvSpPr>
          <p:nvPr/>
        </p:nvSpPr>
        <p:spPr bwMode="auto">
          <a:xfrm>
            <a:off x="1245405" y="7900222"/>
            <a:ext cx="16543605" cy="954107"/>
          </a:xfrm>
          <a:prstGeom prst="rect">
            <a:avLst/>
          </a:prstGeom>
          <a:noFill/>
          <a:ln w="9525">
            <a:noFill/>
            <a:miter lim="800000"/>
            <a:headEnd/>
            <a:tailEnd/>
          </a:ln>
          <a:effectLst/>
        </p:spPr>
        <p:txBody>
          <a:bodyPr wrap="square">
            <a:spAutoFit/>
          </a:bodyPr>
          <a:lstStyle/>
          <a:p>
            <a:pPr algn="just" eaLnBrk="0" hangingPunct="0">
              <a:defRPr/>
            </a:pPr>
            <a:r>
              <a:rPr lang="es-ES_tradnl" sz="2800" b="1" dirty="0">
                <a:solidFill>
                  <a:srgbClr val="C00000"/>
                </a:solidFill>
                <a:latin typeface="Century Gothic" pitchFamily="34" charset="0"/>
              </a:rPr>
              <a:t>EL MAYOR NUMERO DE UNIDADES VENDIDAS A CIERTO PRECIO ES 120; POR CONSIGUIENTE </a:t>
            </a:r>
            <a:r>
              <a:rPr lang="es-ES_tradnl" sz="2800" b="1" u="sng" dirty="0">
                <a:solidFill>
                  <a:srgbClr val="C00000"/>
                </a:solidFill>
                <a:effectLst>
                  <a:outerShdw blurRad="38100" dist="38100" dir="2700000" algn="tl">
                    <a:srgbClr val="C0C0C0"/>
                  </a:outerShdw>
                </a:effectLst>
                <a:latin typeface="Century Gothic" pitchFamily="34" charset="0"/>
              </a:rPr>
              <a:t>EL PRECIO UNITARIO AL QUE SE VENDE LA MAYOR CANTIDAD TOTAL ES DE 90 U.M</a:t>
            </a:r>
          </a:p>
        </p:txBody>
      </p:sp>
      <p:grpSp>
        <p:nvGrpSpPr>
          <p:cNvPr id="2" name="Grupo 1">
            <a:extLst>
              <a:ext uri="{FF2B5EF4-FFF2-40B4-BE49-F238E27FC236}">
                <a16:creationId xmlns:a16="http://schemas.microsoft.com/office/drawing/2014/main" id="{7BAEFC7A-597F-7E2A-FE7A-94949CB2503B}"/>
              </a:ext>
            </a:extLst>
          </p:cNvPr>
          <p:cNvGrpSpPr/>
          <p:nvPr/>
        </p:nvGrpSpPr>
        <p:grpSpPr>
          <a:xfrm>
            <a:off x="94243" y="9264119"/>
            <a:ext cx="17964440" cy="1042125"/>
            <a:chOff x="94243" y="9264119"/>
            <a:chExt cx="17964440" cy="1042125"/>
          </a:xfrm>
        </p:grpSpPr>
        <p:sp>
          <p:nvSpPr>
            <p:cNvPr id="3" name="Freeform 2">
              <a:extLst>
                <a:ext uri="{FF2B5EF4-FFF2-40B4-BE49-F238E27FC236}">
                  <a16:creationId xmlns:a16="http://schemas.microsoft.com/office/drawing/2014/main" id="{7AEA295A-82B3-3C64-BEB0-F575BF8B9701}"/>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4"/>
              <a:stretch>
                <a:fillRect/>
              </a:stretch>
            </a:blipFill>
          </p:spPr>
          <p:txBody>
            <a:bodyPr/>
            <a:lstStyle/>
            <a:p>
              <a:endParaRPr lang="es-MX"/>
            </a:p>
          </p:txBody>
        </p:sp>
        <p:sp>
          <p:nvSpPr>
            <p:cNvPr id="4" name="Freeform 3">
              <a:extLst>
                <a:ext uri="{FF2B5EF4-FFF2-40B4-BE49-F238E27FC236}">
                  <a16:creationId xmlns:a16="http://schemas.microsoft.com/office/drawing/2014/main" id="{B8C6481D-9E78-547C-07D6-1494CDF08784}"/>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5"/>
              <a:stretch>
                <a:fillRect/>
              </a:stretch>
            </a:blipFill>
          </p:spPr>
          <p:txBody>
            <a:bodyPr/>
            <a:lstStyle/>
            <a:p>
              <a:endParaRPr lang="es-MX"/>
            </a:p>
          </p:txBody>
        </p:sp>
        <p:sp>
          <p:nvSpPr>
            <p:cNvPr id="5" name="Freeform 16">
              <a:extLst>
                <a:ext uri="{FF2B5EF4-FFF2-40B4-BE49-F238E27FC236}">
                  <a16:creationId xmlns:a16="http://schemas.microsoft.com/office/drawing/2014/main" id="{103A3CE5-3789-6F8D-28D9-7CBF656E8B42}"/>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6"/>
              <a:stretch>
                <a:fillRect/>
              </a:stretch>
            </a:blipFill>
          </p:spPr>
          <p:txBody>
            <a:bodyPr/>
            <a:lstStyle/>
            <a:p>
              <a:endParaRPr lang="es-MX"/>
            </a:p>
          </p:txBody>
        </p:sp>
        <p:sp>
          <p:nvSpPr>
            <p:cNvPr id="6" name="Freeform 17">
              <a:extLst>
                <a:ext uri="{FF2B5EF4-FFF2-40B4-BE49-F238E27FC236}">
                  <a16:creationId xmlns:a16="http://schemas.microsoft.com/office/drawing/2014/main" id="{CA72080E-E871-6CF0-D0EF-E2D65B2BF1BE}"/>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7"/>
              <a:stretch>
                <a:fillRect t="-1848" b="-5099"/>
              </a:stretch>
            </a:blipFill>
          </p:spPr>
          <p:txBody>
            <a:bodyPr/>
            <a:lstStyle/>
            <a:p>
              <a:endParaRPr lang="es-MX"/>
            </a:p>
          </p:txBody>
        </p:sp>
        <p:sp>
          <p:nvSpPr>
            <p:cNvPr id="7" name="Freeform 18">
              <a:extLst>
                <a:ext uri="{FF2B5EF4-FFF2-40B4-BE49-F238E27FC236}">
                  <a16:creationId xmlns:a16="http://schemas.microsoft.com/office/drawing/2014/main" id="{76D1248D-925B-D053-2C1F-572CA6F37FE7}"/>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8"/>
              <a:stretch>
                <a:fillRect/>
              </a:stretch>
            </a:blipFill>
          </p:spPr>
          <p:txBody>
            <a:bodyPr/>
            <a:lstStyle/>
            <a:p>
              <a:endParaRPr lang="es-MX"/>
            </a:p>
          </p:txBody>
        </p:sp>
        <p:sp>
          <p:nvSpPr>
            <p:cNvPr id="8" name="Freeform 19">
              <a:extLst>
                <a:ext uri="{FF2B5EF4-FFF2-40B4-BE49-F238E27FC236}">
                  <a16:creationId xmlns:a16="http://schemas.microsoft.com/office/drawing/2014/main" id="{FCBCF372-5AC6-3EF2-4231-2F88024673E9}"/>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9"/>
              <a:stretch>
                <a:fillRect/>
              </a:stretch>
            </a:blipFill>
          </p:spPr>
          <p:txBody>
            <a:bodyPr/>
            <a:lstStyle/>
            <a:p>
              <a:endParaRPr lang="es-MX"/>
            </a:p>
          </p:txBody>
        </p:sp>
        <p:sp>
          <p:nvSpPr>
            <p:cNvPr id="9" name="Freeform 20">
              <a:extLst>
                <a:ext uri="{FF2B5EF4-FFF2-40B4-BE49-F238E27FC236}">
                  <a16:creationId xmlns:a16="http://schemas.microsoft.com/office/drawing/2014/main" id="{66E15ADB-F041-A79F-6815-EB607533A886}"/>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10"/>
              <a:stretch>
                <a:fillRect/>
              </a:stretch>
            </a:blipFill>
          </p:spPr>
          <p:txBody>
            <a:bodyPr/>
            <a:lstStyle/>
            <a:p>
              <a:endParaRPr lang="es-MX"/>
            </a:p>
          </p:txBody>
        </p:sp>
        <p:sp>
          <p:nvSpPr>
            <p:cNvPr id="10" name="Freeform 21">
              <a:extLst>
                <a:ext uri="{FF2B5EF4-FFF2-40B4-BE49-F238E27FC236}">
                  <a16:creationId xmlns:a16="http://schemas.microsoft.com/office/drawing/2014/main" id="{A4D870AA-B8C0-234E-4B41-468DB0521804}"/>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11"/>
              <a:stretch>
                <a:fillRect/>
              </a:stretch>
            </a:blipFill>
          </p:spPr>
          <p:txBody>
            <a:bodyPr/>
            <a:lstStyle/>
            <a:p>
              <a:endParaRPr lang="es-MX"/>
            </a:p>
          </p:txBody>
        </p:sp>
        <p:pic>
          <p:nvPicPr>
            <p:cNvPr id="11" name="Imagen 10">
              <a:extLst>
                <a:ext uri="{FF2B5EF4-FFF2-40B4-BE49-F238E27FC236}">
                  <a16:creationId xmlns:a16="http://schemas.microsoft.com/office/drawing/2014/main" id="{7E1E2B55-F3C5-E0B7-60D8-8F565F1BF4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2" name="TextBox 22">
              <a:extLst>
                <a:ext uri="{FF2B5EF4-FFF2-40B4-BE49-F238E27FC236}">
                  <a16:creationId xmlns:a16="http://schemas.microsoft.com/office/drawing/2014/main" id="{886C9382-94DC-52E4-F654-E01639D0C8B3}"/>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additive="base">
                                        <p:cTn id="7" dur="500" fill="hold"/>
                                        <p:tgtEl>
                                          <p:spTgt spid="778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TIG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6">
                                            <p:txEl>
                                              <p:pRg st="1" end="1"/>
                                            </p:txEl>
                                          </p:spTgt>
                                        </p:tgtEl>
                                        <p:attrNameLst>
                                          <p:attrName>style.visibility</p:attrName>
                                        </p:attrNameLst>
                                      </p:cBhvr>
                                      <p:to>
                                        <p:strVal val="visible"/>
                                      </p:to>
                                    </p:set>
                                    <p:anim calcmode="lin" valueType="num">
                                      <p:cBhvr additive="base">
                                        <p:cTn id="13" dur="500" fill="hold"/>
                                        <p:tgtEl>
                                          <p:spTgt spid="778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TIGO.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6">
                                            <p:txEl>
                                              <p:pRg st="2" end="2"/>
                                            </p:txEl>
                                          </p:spTgt>
                                        </p:tgtEl>
                                        <p:attrNameLst>
                                          <p:attrName>style.visibility</p:attrName>
                                        </p:attrNameLst>
                                      </p:cBhvr>
                                      <p:to>
                                        <p:strVal val="visible"/>
                                      </p:to>
                                    </p:set>
                                    <p:anim calcmode="lin" valueType="num">
                                      <p:cBhvr additive="base">
                                        <p:cTn id="19" dur="500" fill="hold"/>
                                        <p:tgtEl>
                                          <p:spTgt spid="7782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TIGO.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6">
                                            <p:txEl>
                                              <p:pRg st="3" end="3"/>
                                            </p:txEl>
                                          </p:spTgt>
                                        </p:tgtEl>
                                        <p:attrNameLst>
                                          <p:attrName>style.visibility</p:attrName>
                                        </p:attrNameLst>
                                      </p:cBhvr>
                                      <p:to>
                                        <p:strVal val="visible"/>
                                      </p:to>
                                    </p:set>
                                    <p:anim calcmode="lin" valueType="num">
                                      <p:cBhvr additive="base">
                                        <p:cTn id="25" dur="500" fill="hold"/>
                                        <p:tgtEl>
                                          <p:spTgt spid="7782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82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LATIGO.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26">
                                            <p:txEl>
                                              <p:pRg st="4" end="4"/>
                                            </p:txEl>
                                          </p:spTgt>
                                        </p:tgtEl>
                                        <p:attrNameLst>
                                          <p:attrName>style.visibility</p:attrName>
                                        </p:attrNameLst>
                                      </p:cBhvr>
                                      <p:to>
                                        <p:strVal val="visible"/>
                                      </p:to>
                                    </p:set>
                                    <p:anim calcmode="lin" valueType="num">
                                      <p:cBhvr additive="base">
                                        <p:cTn id="31" dur="500" fill="hold"/>
                                        <p:tgtEl>
                                          <p:spTgt spid="7782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782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LATIGO.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7826">
                                            <p:txEl>
                                              <p:pRg st="5" end="5"/>
                                            </p:txEl>
                                          </p:spTgt>
                                        </p:tgtEl>
                                        <p:attrNameLst>
                                          <p:attrName>style.visibility</p:attrName>
                                        </p:attrNameLst>
                                      </p:cBhvr>
                                      <p:to>
                                        <p:strVal val="visible"/>
                                      </p:to>
                                    </p:set>
                                    <p:anim calcmode="lin" valueType="num">
                                      <p:cBhvr additive="base">
                                        <p:cTn id="37" dur="500" fill="hold"/>
                                        <p:tgtEl>
                                          <p:spTgt spid="7782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782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LATIGO.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7826">
                                            <p:txEl>
                                              <p:pRg st="6" end="6"/>
                                            </p:txEl>
                                          </p:spTgt>
                                        </p:tgtEl>
                                        <p:attrNameLst>
                                          <p:attrName>style.visibility</p:attrName>
                                        </p:attrNameLst>
                                      </p:cBhvr>
                                      <p:to>
                                        <p:strVal val="visible"/>
                                      </p:to>
                                    </p:set>
                                    <p:anim calcmode="lin" valueType="num">
                                      <p:cBhvr additive="base">
                                        <p:cTn id="43" dur="500" fill="hold"/>
                                        <p:tgtEl>
                                          <p:spTgt spid="77826">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782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LATIGO.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7826">
                                            <p:txEl>
                                              <p:pRg st="7" end="7"/>
                                            </p:txEl>
                                          </p:spTgt>
                                        </p:tgtEl>
                                        <p:attrNameLst>
                                          <p:attrName>style.visibility</p:attrName>
                                        </p:attrNameLst>
                                      </p:cBhvr>
                                      <p:to>
                                        <p:strVal val="visible"/>
                                      </p:to>
                                    </p:set>
                                    <p:anim calcmode="lin" valueType="num">
                                      <p:cBhvr additive="base">
                                        <p:cTn id="49" dur="500" fill="hold"/>
                                        <p:tgtEl>
                                          <p:spTgt spid="77826">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782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LATIGO.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7826">
                                            <p:txEl>
                                              <p:pRg st="8" end="8"/>
                                            </p:txEl>
                                          </p:spTgt>
                                        </p:tgtEl>
                                        <p:attrNameLst>
                                          <p:attrName>style.visibility</p:attrName>
                                        </p:attrNameLst>
                                      </p:cBhvr>
                                      <p:to>
                                        <p:strVal val="visible"/>
                                      </p:to>
                                    </p:set>
                                    <p:anim calcmode="lin" valueType="num">
                                      <p:cBhvr additive="base">
                                        <p:cTn id="55" dur="500" fill="hold"/>
                                        <p:tgtEl>
                                          <p:spTgt spid="77826">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782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LATIGO.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7826">
                                            <p:txEl>
                                              <p:pRg st="9" end="9"/>
                                            </p:txEl>
                                          </p:spTgt>
                                        </p:tgtEl>
                                        <p:attrNameLst>
                                          <p:attrName>style.visibility</p:attrName>
                                        </p:attrNameLst>
                                      </p:cBhvr>
                                      <p:to>
                                        <p:strVal val="visible"/>
                                      </p:to>
                                    </p:set>
                                    <p:anim calcmode="lin" valueType="num">
                                      <p:cBhvr additive="base">
                                        <p:cTn id="61" dur="500" fill="hold"/>
                                        <p:tgtEl>
                                          <p:spTgt spid="77826">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782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LATIGO.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7828">
                                            <p:txEl>
                                              <p:pRg st="0" end="0"/>
                                            </p:txEl>
                                          </p:spTgt>
                                        </p:tgtEl>
                                        <p:attrNameLst>
                                          <p:attrName>style.visibility</p:attrName>
                                        </p:attrNameLst>
                                      </p:cBhvr>
                                      <p:to>
                                        <p:strVal val="visible"/>
                                      </p:to>
                                    </p:set>
                                    <p:anim calcmode="lin" valueType="num">
                                      <p:cBhvr additive="base">
                                        <p:cTn id="67" dur="500" fill="hold"/>
                                        <p:tgtEl>
                                          <p:spTgt spid="77828">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78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LATIGO.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77828">
                                            <p:txEl>
                                              <p:pRg st="1" end="1"/>
                                            </p:txEl>
                                          </p:spTgt>
                                        </p:tgtEl>
                                        <p:attrNameLst>
                                          <p:attrName>style.visibility</p:attrName>
                                        </p:attrNameLst>
                                      </p:cBhvr>
                                      <p:to>
                                        <p:strVal val="visible"/>
                                      </p:to>
                                    </p:set>
                                    <p:anim calcmode="lin" valueType="num">
                                      <p:cBhvr additive="base">
                                        <p:cTn id="73" dur="500" fill="hold"/>
                                        <p:tgtEl>
                                          <p:spTgt spid="77828">
                                            <p:txEl>
                                              <p:pRg st="1" end="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7782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LATIGO.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77828">
                                            <p:txEl>
                                              <p:pRg st="2" end="2"/>
                                            </p:txEl>
                                          </p:spTgt>
                                        </p:tgtEl>
                                        <p:attrNameLst>
                                          <p:attrName>style.visibility</p:attrName>
                                        </p:attrNameLst>
                                      </p:cBhvr>
                                      <p:to>
                                        <p:strVal val="visible"/>
                                      </p:to>
                                    </p:set>
                                    <p:anim calcmode="lin" valueType="num">
                                      <p:cBhvr additive="base">
                                        <p:cTn id="79" dur="500" fill="hold"/>
                                        <p:tgtEl>
                                          <p:spTgt spid="77828">
                                            <p:txEl>
                                              <p:pRg st="2" end="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7782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2" name="LATIGO.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77828">
                                            <p:txEl>
                                              <p:pRg st="3" end="3"/>
                                            </p:txEl>
                                          </p:spTgt>
                                        </p:tgtEl>
                                        <p:attrNameLst>
                                          <p:attrName>style.visibility</p:attrName>
                                        </p:attrNameLst>
                                      </p:cBhvr>
                                      <p:to>
                                        <p:strVal val="visible"/>
                                      </p:to>
                                    </p:set>
                                    <p:anim calcmode="lin" valueType="num">
                                      <p:cBhvr additive="base">
                                        <p:cTn id="85" dur="500" fill="hold"/>
                                        <p:tgtEl>
                                          <p:spTgt spid="77828">
                                            <p:txEl>
                                              <p:pRg st="3" end="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7782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LATIGO.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77828">
                                            <p:txEl>
                                              <p:pRg st="4" end="4"/>
                                            </p:txEl>
                                          </p:spTgt>
                                        </p:tgtEl>
                                        <p:attrNameLst>
                                          <p:attrName>style.visibility</p:attrName>
                                        </p:attrNameLst>
                                      </p:cBhvr>
                                      <p:to>
                                        <p:strVal val="visible"/>
                                      </p:to>
                                    </p:set>
                                    <p:anim calcmode="lin" valueType="num">
                                      <p:cBhvr additive="base">
                                        <p:cTn id="91" dur="500" fill="hold"/>
                                        <p:tgtEl>
                                          <p:spTgt spid="77828">
                                            <p:txEl>
                                              <p:pRg st="4" end="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7782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2" name="LATIGO.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32" fill="hold" grpId="0" nodeType="clickEffect">
                                  <p:stCondLst>
                                    <p:cond delay="0"/>
                                  </p:stCondLst>
                                  <p:childTnLst>
                                    <p:set>
                                      <p:cBhvr>
                                        <p:cTn id="96" dur="1" fill="hold">
                                          <p:stCondLst>
                                            <p:cond delay="0"/>
                                          </p:stCondLst>
                                        </p:cTn>
                                        <p:tgtEl>
                                          <p:spTgt spid="77829">
                                            <p:txEl>
                                              <p:pRg st="0" end="0"/>
                                            </p:txEl>
                                          </p:spTgt>
                                        </p:tgtEl>
                                        <p:attrNameLst>
                                          <p:attrName>style.visibility</p:attrName>
                                        </p:attrNameLst>
                                      </p:cBhvr>
                                      <p:to>
                                        <p:strVal val="visible"/>
                                      </p:to>
                                    </p:set>
                                    <p:animEffect transition="in" filter="box(out)">
                                      <p:cBhvr>
                                        <p:cTn id="97" dur="500"/>
                                        <p:tgtEl>
                                          <p:spTgt spid="77829">
                                            <p:txEl>
                                              <p:pRg st="0" end="0"/>
                                            </p:txEl>
                                          </p:spTgt>
                                        </p:tgtEl>
                                      </p:cBhvr>
                                    </p:animEffect>
                                  </p:childTnLst>
                                  <p:subTnLst>
                                    <p:audio>
                                      <p:cMediaNode>
                                        <p:cTn display="0" masterRel="sameClick">
                                          <p:stCondLst>
                                            <p:cond evt="begin" delay="0">
                                              <p:tn val="95"/>
                                            </p:cond>
                                          </p:stCondLst>
                                          <p:endCondLst>
                                            <p:cond evt="onStopAudio" delay="0">
                                              <p:tgtEl>
                                                <p:sldTgt/>
                                              </p:tgtEl>
                                            </p:cond>
                                          </p:endCondLst>
                                        </p:cTn>
                                        <p:tgtEl>
                                          <p:sndTgt r:embed="rId3" name="CL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autoUpdateAnimBg="0"/>
      <p:bldP spid="77828" grpId="0" build="p" autoUpdateAnimBg="0"/>
      <p:bldP spid="7782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a 13">
            <a:extLst>
              <a:ext uri="{FF2B5EF4-FFF2-40B4-BE49-F238E27FC236}">
                <a16:creationId xmlns:a16="http://schemas.microsoft.com/office/drawing/2014/main" id="{189751F6-170B-47CE-BDD3-596719269ABD}"/>
              </a:ext>
            </a:extLst>
          </p:cNvPr>
          <p:cNvGraphicFramePr/>
          <p:nvPr>
            <p:extLst>
              <p:ext uri="{D42A27DB-BD31-4B8C-83A1-F6EECF244321}">
                <p14:modId xmlns:p14="http://schemas.microsoft.com/office/powerpoint/2010/main" val="3281625105"/>
              </p:ext>
            </p:extLst>
          </p:nvPr>
        </p:nvGraphicFramePr>
        <p:xfrm>
          <a:off x="840658" y="2117656"/>
          <a:ext cx="17144999" cy="6555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251" name="Text Box 3">
            <a:extLst>
              <a:ext uri="{FF2B5EF4-FFF2-40B4-BE49-F238E27FC236}">
                <a16:creationId xmlns:a16="http://schemas.microsoft.com/office/drawing/2014/main" id="{1FB0C819-4DE5-4306-83CA-897F1F201747}"/>
              </a:ext>
            </a:extLst>
          </p:cNvPr>
          <p:cNvSpPr txBox="1">
            <a:spLocks noChangeArrowheads="1"/>
          </p:cNvSpPr>
          <p:nvPr/>
        </p:nvSpPr>
        <p:spPr bwMode="auto">
          <a:xfrm>
            <a:off x="3882683" y="897633"/>
            <a:ext cx="11772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MX" sz="3600" b="1" u="sng" dirty="0">
                <a:solidFill>
                  <a:schemeClr val="accent2">
                    <a:lumMod val="50000"/>
                  </a:schemeClr>
                </a:solidFill>
                <a:latin typeface="Century Gothic" panose="020B0502020202020204" pitchFamily="34" charset="0"/>
              </a:rPr>
              <a:t>VALOR RECONSTRUIDO</a:t>
            </a:r>
            <a:endParaRPr kumimoji="0" lang="es-ES_tradnl" altLang="es-MX" sz="3600" b="1" dirty="0">
              <a:solidFill>
                <a:schemeClr val="accent2">
                  <a:lumMod val="50000"/>
                </a:schemeClr>
              </a:solidFill>
              <a:latin typeface="Century Gothic" panose="020B0502020202020204" pitchFamily="34" charset="0"/>
            </a:endParaRPr>
          </a:p>
        </p:txBody>
      </p:sp>
      <p:sp>
        <p:nvSpPr>
          <p:cNvPr id="4" name="Text Box 4">
            <a:extLst>
              <a:ext uri="{FF2B5EF4-FFF2-40B4-BE49-F238E27FC236}">
                <a16:creationId xmlns:a16="http://schemas.microsoft.com/office/drawing/2014/main" id="{1F968FB3-4925-4D8A-849A-0F366F4ABF80}"/>
              </a:ext>
            </a:extLst>
          </p:cNvPr>
          <p:cNvSpPr txBox="1">
            <a:spLocks noChangeArrowheads="1"/>
          </p:cNvSpPr>
          <p:nvPr/>
        </p:nvSpPr>
        <p:spPr bwMode="auto">
          <a:xfrm>
            <a:off x="14493378" y="8515637"/>
            <a:ext cx="20617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ClrTx/>
              <a:buSzTx/>
              <a:buFontTx/>
              <a:buNone/>
            </a:pPr>
            <a:r>
              <a:rPr kumimoji="0" lang="es-ES_tradnl" altLang="es-MX" sz="3000" b="1" dirty="0">
                <a:solidFill>
                  <a:srgbClr val="FF0000"/>
                </a:solidFill>
                <a:latin typeface="Century Gothic" panose="020B0502020202020204" pitchFamily="34" charset="0"/>
              </a:rPr>
              <a:t>ART. 77 LA</a:t>
            </a:r>
          </a:p>
        </p:txBody>
      </p:sp>
      <p:grpSp>
        <p:nvGrpSpPr>
          <p:cNvPr id="2" name="Grupo 1">
            <a:extLst>
              <a:ext uri="{FF2B5EF4-FFF2-40B4-BE49-F238E27FC236}">
                <a16:creationId xmlns:a16="http://schemas.microsoft.com/office/drawing/2014/main" id="{70A7FE3D-E01C-47B9-B2D4-F1BDF2BA9599}"/>
              </a:ext>
            </a:extLst>
          </p:cNvPr>
          <p:cNvGrpSpPr/>
          <p:nvPr/>
        </p:nvGrpSpPr>
        <p:grpSpPr>
          <a:xfrm>
            <a:off x="94243" y="9264119"/>
            <a:ext cx="17964440" cy="1042125"/>
            <a:chOff x="94243" y="9264119"/>
            <a:chExt cx="17964440" cy="1042125"/>
          </a:xfrm>
        </p:grpSpPr>
        <p:sp>
          <p:nvSpPr>
            <p:cNvPr id="3" name="Freeform 2">
              <a:extLst>
                <a:ext uri="{FF2B5EF4-FFF2-40B4-BE49-F238E27FC236}">
                  <a16:creationId xmlns:a16="http://schemas.microsoft.com/office/drawing/2014/main" id="{B286CA08-FC7C-DD83-7C4C-80A9D7BF5520}"/>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7"/>
              <a:stretch>
                <a:fillRect/>
              </a:stretch>
            </a:blipFill>
          </p:spPr>
          <p:txBody>
            <a:bodyPr/>
            <a:lstStyle/>
            <a:p>
              <a:endParaRPr lang="es-MX"/>
            </a:p>
          </p:txBody>
        </p:sp>
        <p:sp>
          <p:nvSpPr>
            <p:cNvPr id="5" name="Freeform 3">
              <a:extLst>
                <a:ext uri="{FF2B5EF4-FFF2-40B4-BE49-F238E27FC236}">
                  <a16:creationId xmlns:a16="http://schemas.microsoft.com/office/drawing/2014/main" id="{9DD30C57-3297-7BC8-D586-C40FD34A2F0F}"/>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8"/>
              <a:stretch>
                <a:fillRect/>
              </a:stretch>
            </a:blipFill>
          </p:spPr>
          <p:txBody>
            <a:bodyPr/>
            <a:lstStyle/>
            <a:p>
              <a:endParaRPr lang="es-MX"/>
            </a:p>
          </p:txBody>
        </p:sp>
        <p:sp>
          <p:nvSpPr>
            <p:cNvPr id="6" name="Freeform 16">
              <a:extLst>
                <a:ext uri="{FF2B5EF4-FFF2-40B4-BE49-F238E27FC236}">
                  <a16:creationId xmlns:a16="http://schemas.microsoft.com/office/drawing/2014/main" id="{51094748-9A64-618D-A5B2-4F5B758152C8}"/>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9"/>
              <a:stretch>
                <a:fillRect/>
              </a:stretch>
            </a:blipFill>
          </p:spPr>
          <p:txBody>
            <a:bodyPr/>
            <a:lstStyle/>
            <a:p>
              <a:endParaRPr lang="es-MX"/>
            </a:p>
          </p:txBody>
        </p:sp>
        <p:sp>
          <p:nvSpPr>
            <p:cNvPr id="7" name="Freeform 17">
              <a:extLst>
                <a:ext uri="{FF2B5EF4-FFF2-40B4-BE49-F238E27FC236}">
                  <a16:creationId xmlns:a16="http://schemas.microsoft.com/office/drawing/2014/main" id="{215CE401-AD84-E422-4ED9-2281E6CD2236}"/>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10"/>
              <a:stretch>
                <a:fillRect t="-1848" b="-5099"/>
              </a:stretch>
            </a:blipFill>
          </p:spPr>
          <p:txBody>
            <a:bodyPr/>
            <a:lstStyle/>
            <a:p>
              <a:endParaRPr lang="es-MX"/>
            </a:p>
          </p:txBody>
        </p:sp>
        <p:sp>
          <p:nvSpPr>
            <p:cNvPr id="8" name="Freeform 18">
              <a:extLst>
                <a:ext uri="{FF2B5EF4-FFF2-40B4-BE49-F238E27FC236}">
                  <a16:creationId xmlns:a16="http://schemas.microsoft.com/office/drawing/2014/main" id="{CCCD6A09-1B2E-6D6C-04B4-4C7E17BB45B9}"/>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11"/>
              <a:stretch>
                <a:fillRect/>
              </a:stretch>
            </a:blipFill>
          </p:spPr>
          <p:txBody>
            <a:bodyPr/>
            <a:lstStyle/>
            <a:p>
              <a:endParaRPr lang="es-MX"/>
            </a:p>
          </p:txBody>
        </p:sp>
        <p:sp>
          <p:nvSpPr>
            <p:cNvPr id="9" name="Freeform 19">
              <a:extLst>
                <a:ext uri="{FF2B5EF4-FFF2-40B4-BE49-F238E27FC236}">
                  <a16:creationId xmlns:a16="http://schemas.microsoft.com/office/drawing/2014/main" id="{AE9E744E-D8CB-031A-340D-5ABF993E3D64}"/>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12"/>
              <a:stretch>
                <a:fillRect/>
              </a:stretch>
            </a:blipFill>
          </p:spPr>
          <p:txBody>
            <a:bodyPr/>
            <a:lstStyle/>
            <a:p>
              <a:endParaRPr lang="es-MX"/>
            </a:p>
          </p:txBody>
        </p:sp>
        <p:sp>
          <p:nvSpPr>
            <p:cNvPr id="10" name="Freeform 20">
              <a:extLst>
                <a:ext uri="{FF2B5EF4-FFF2-40B4-BE49-F238E27FC236}">
                  <a16:creationId xmlns:a16="http://schemas.microsoft.com/office/drawing/2014/main" id="{7ADD1471-F4FA-7E57-1D56-E717ED667C48}"/>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13"/>
              <a:stretch>
                <a:fillRect/>
              </a:stretch>
            </a:blipFill>
          </p:spPr>
          <p:txBody>
            <a:bodyPr/>
            <a:lstStyle/>
            <a:p>
              <a:endParaRPr lang="es-MX"/>
            </a:p>
          </p:txBody>
        </p:sp>
        <p:sp>
          <p:nvSpPr>
            <p:cNvPr id="11" name="Freeform 21">
              <a:extLst>
                <a:ext uri="{FF2B5EF4-FFF2-40B4-BE49-F238E27FC236}">
                  <a16:creationId xmlns:a16="http://schemas.microsoft.com/office/drawing/2014/main" id="{D0D8A54A-4B81-B409-D10F-55B64373FF39}"/>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14"/>
              <a:stretch>
                <a:fillRect/>
              </a:stretch>
            </a:blipFill>
          </p:spPr>
          <p:txBody>
            <a:bodyPr/>
            <a:lstStyle/>
            <a:p>
              <a:endParaRPr lang="es-MX"/>
            </a:p>
          </p:txBody>
        </p:sp>
        <p:pic>
          <p:nvPicPr>
            <p:cNvPr id="12" name="Imagen 11">
              <a:extLst>
                <a:ext uri="{FF2B5EF4-FFF2-40B4-BE49-F238E27FC236}">
                  <a16:creationId xmlns:a16="http://schemas.microsoft.com/office/drawing/2014/main" id="{F66ABDC1-D18E-0FB7-E1D8-7608F5C1DDB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3" name="TextBox 22">
              <a:extLst>
                <a:ext uri="{FF2B5EF4-FFF2-40B4-BE49-F238E27FC236}">
                  <a16:creationId xmlns:a16="http://schemas.microsoft.com/office/drawing/2014/main" id="{48C7786F-0354-4477-802E-ADA658A1CDAC}"/>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DBE7136C-8E8A-4A47-8AF3-8DAA0F79B12C}"/>
              </a:ext>
            </a:extLst>
          </p:cNvPr>
          <p:cNvSpPr txBox="1">
            <a:spLocks noChangeArrowheads="1"/>
          </p:cNvSpPr>
          <p:nvPr/>
        </p:nvSpPr>
        <p:spPr bwMode="auto">
          <a:xfrm>
            <a:off x="365079" y="1563318"/>
            <a:ext cx="14401797" cy="2031325"/>
          </a:xfrm>
          <a:prstGeom prst="rect">
            <a:avLst/>
          </a:prstGeom>
          <a:solidFill>
            <a:schemeClr val="accent5"/>
          </a:solidFill>
          <a:ln>
            <a:noFill/>
          </a:ln>
        </p:spPr>
        <p:txBody>
          <a:bodyPr wrap="square">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Char char="•"/>
            </a:pPr>
            <a:r>
              <a:rPr kumimoji="0" lang="es-ES_tradnl" altLang="es-MX" sz="4200" b="1" dirty="0">
                <a:solidFill>
                  <a:schemeClr val="bg1"/>
                </a:solidFill>
                <a:latin typeface="Century Gothic" panose="020B0502020202020204" pitchFamily="34" charset="0"/>
              </a:rPr>
              <a:t>Premisa fundamental</a:t>
            </a:r>
          </a:p>
          <a:p>
            <a:pPr algn="ctr">
              <a:spcBef>
                <a:spcPct val="0"/>
              </a:spcBef>
              <a:buClrTx/>
              <a:buSzTx/>
              <a:buFontTx/>
              <a:buNone/>
            </a:pPr>
            <a:r>
              <a:rPr kumimoji="0" lang="es-ES_tradnl" altLang="es-MX" sz="4200" dirty="0">
                <a:solidFill>
                  <a:schemeClr val="bg1"/>
                </a:solidFill>
                <a:latin typeface="Century Gothic" panose="020B0502020202020204" pitchFamily="34" charset="0"/>
              </a:rPr>
              <a:t>“Imposibilidad de determinar  el valor en aduana conforme a los métodos anteriores”</a:t>
            </a:r>
            <a:endParaRPr kumimoji="0" lang="es-ES_tradnl" altLang="es-MX" sz="3600" dirty="0">
              <a:solidFill>
                <a:schemeClr val="bg1"/>
              </a:solidFill>
              <a:latin typeface="Century Gothic" panose="020B0502020202020204" pitchFamily="34" charset="0"/>
            </a:endParaRPr>
          </a:p>
        </p:txBody>
      </p:sp>
      <p:sp>
        <p:nvSpPr>
          <p:cNvPr id="55299" name="Text Box 3">
            <a:extLst>
              <a:ext uri="{FF2B5EF4-FFF2-40B4-BE49-F238E27FC236}">
                <a16:creationId xmlns:a16="http://schemas.microsoft.com/office/drawing/2014/main" id="{D47F076E-427D-4392-A6FC-A92E278C28D7}"/>
              </a:ext>
            </a:extLst>
          </p:cNvPr>
          <p:cNvSpPr txBox="1">
            <a:spLocks noChangeArrowheads="1"/>
          </p:cNvSpPr>
          <p:nvPr/>
        </p:nvSpPr>
        <p:spPr bwMode="auto">
          <a:xfrm>
            <a:off x="2571750" y="127197"/>
            <a:ext cx="13144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ClrTx/>
              <a:buSzTx/>
              <a:buFontTx/>
              <a:buNone/>
            </a:pPr>
            <a:r>
              <a:rPr kumimoji="0" lang="es-ES_tradnl" altLang="es-MX" sz="5400" b="1" u="sng" dirty="0">
                <a:solidFill>
                  <a:schemeClr val="accent2">
                    <a:lumMod val="50000"/>
                  </a:schemeClr>
                </a:solidFill>
                <a:latin typeface="Century Gothic" panose="020B0502020202020204" pitchFamily="34" charset="0"/>
              </a:rPr>
              <a:t>Método del último recurso</a:t>
            </a:r>
            <a:endParaRPr kumimoji="0" lang="es-ES_tradnl" altLang="es-MX" sz="5400" b="1" dirty="0">
              <a:solidFill>
                <a:schemeClr val="accent2">
                  <a:lumMod val="50000"/>
                </a:schemeClr>
              </a:solidFill>
              <a:latin typeface="Century Gothic" panose="020B0502020202020204" pitchFamily="34" charset="0"/>
            </a:endParaRPr>
          </a:p>
        </p:txBody>
      </p:sp>
      <p:sp>
        <p:nvSpPr>
          <p:cNvPr id="55300" name="Text Box 4">
            <a:extLst>
              <a:ext uri="{FF2B5EF4-FFF2-40B4-BE49-F238E27FC236}">
                <a16:creationId xmlns:a16="http://schemas.microsoft.com/office/drawing/2014/main" id="{76208169-3873-46A2-A458-C3C747CF6EB7}"/>
              </a:ext>
            </a:extLst>
          </p:cNvPr>
          <p:cNvSpPr txBox="1">
            <a:spLocks noChangeArrowheads="1"/>
          </p:cNvSpPr>
          <p:nvPr/>
        </p:nvSpPr>
        <p:spPr bwMode="auto">
          <a:xfrm>
            <a:off x="1999398" y="3986869"/>
            <a:ext cx="15011106" cy="2031325"/>
          </a:xfrm>
          <a:prstGeom prst="rect">
            <a:avLst/>
          </a:prstGeom>
          <a:solidFill>
            <a:schemeClr val="accent6">
              <a:lumMod val="75000"/>
            </a:schemeClr>
          </a:solidFill>
          <a:ln>
            <a:noFill/>
          </a:ln>
        </p:spPr>
        <p:txBody>
          <a:bodyPr wrap="square">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None/>
            </a:pPr>
            <a:r>
              <a:rPr kumimoji="0" lang="es-ES_tradnl" altLang="es-MX" sz="4200" dirty="0">
                <a:solidFill>
                  <a:schemeClr val="bg1"/>
                </a:solidFill>
                <a:latin typeface="Century Gothic" panose="020B0502020202020204" pitchFamily="34" charset="0"/>
              </a:rPr>
              <a:t> Intentar nuevamente determinar el valor en aduana, con mayor flexibilidad, con criterios </a:t>
            </a:r>
            <a:r>
              <a:rPr kumimoji="0" lang="es-ES_tradnl" altLang="es-MX" sz="4200" u="sng" dirty="0">
                <a:solidFill>
                  <a:schemeClr val="bg1"/>
                </a:solidFill>
                <a:latin typeface="Century Gothic" panose="020B0502020202020204" pitchFamily="34" charset="0"/>
              </a:rPr>
              <a:t>razonables</a:t>
            </a:r>
            <a:r>
              <a:rPr kumimoji="0" lang="es-ES_tradnl" altLang="es-MX" sz="4200" dirty="0">
                <a:solidFill>
                  <a:schemeClr val="bg1"/>
                </a:solidFill>
                <a:latin typeface="Century Gothic" panose="020B0502020202020204" pitchFamily="34" charset="0"/>
              </a:rPr>
              <a:t>, con datos disponibles en México.</a:t>
            </a:r>
            <a:r>
              <a:rPr kumimoji="0" lang="es-ES_tradnl" altLang="es-MX" sz="4200" u="sng" dirty="0">
                <a:solidFill>
                  <a:schemeClr val="bg1"/>
                </a:solidFill>
                <a:latin typeface="Century Gothic" panose="020B0502020202020204" pitchFamily="34" charset="0"/>
              </a:rPr>
              <a:t> </a:t>
            </a:r>
            <a:endParaRPr kumimoji="0" lang="es-ES_tradnl" altLang="es-MX" sz="3600" dirty="0">
              <a:solidFill>
                <a:schemeClr val="bg1"/>
              </a:solidFill>
              <a:latin typeface="Century Gothic" panose="020B0502020202020204" pitchFamily="34" charset="0"/>
            </a:endParaRPr>
          </a:p>
        </p:txBody>
      </p:sp>
      <p:grpSp>
        <p:nvGrpSpPr>
          <p:cNvPr id="2" name="Grupo 1">
            <a:extLst>
              <a:ext uri="{FF2B5EF4-FFF2-40B4-BE49-F238E27FC236}">
                <a16:creationId xmlns:a16="http://schemas.microsoft.com/office/drawing/2014/main" id="{777755AF-BB61-F39D-8BE6-547A7ED7CF03}"/>
              </a:ext>
            </a:extLst>
          </p:cNvPr>
          <p:cNvGrpSpPr/>
          <p:nvPr/>
        </p:nvGrpSpPr>
        <p:grpSpPr>
          <a:xfrm>
            <a:off x="94243" y="9264119"/>
            <a:ext cx="17964440" cy="1042125"/>
            <a:chOff x="94243" y="9264119"/>
            <a:chExt cx="17964440" cy="1042125"/>
          </a:xfrm>
        </p:grpSpPr>
        <p:sp>
          <p:nvSpPr>
            <p:cNvPr id="3" name="Freeform 2">
              <a:extLst>
                <a:ext uri="{FF2B5EF4-FFF2-40B4-BE49-F238E27FC236}">
                  <a16:creationId xmlns:a16="http://schemas.microsoft.com/office/drawing/2014/main" id="{C737A24E-5E5B-E561-8FBA-14E593D324B3}"/>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2"/>
              <a:stretch>
                <a:fillRect/>
              </a:stretch>
            </a:blipFill>
          </p:spPr>
          <p:txBody>
            <a:bodyPr/>
            <a:lstStyle/>
            <a:p>
              <a:endParaRPr lang="es-MX"/>
            </a:p>
          </p:txBody>
        </p:sp>
        <p:sp>
          <p:nvSpPr>
            <p:cNvPr id="4" name="Freeform 3">
              <a:extLst>
                <a:ext uri="{FF2B5EF4-FFF2-40B4-BE49-F238E27FC236}">
                  <a16:creationId xmlns:a16="http://schemas.microsoft.com/office/drawing/2014/main" id="{30FAE77C-1FD6-1843-8B77-F296CD42D75F}"/>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3"/>
              <a:stretch>
                <a:fillRect/>
              </a:stretch>
            </a:blipFill>
          </p:spPr>
          <p:txBody>
            <a:bodyPr/>
            <a:lstStyle/>
            <a:p>
              <a:endParaRPr lang="es-MX"/>
            </a:p>
          </p:txBody>
        </p:sp>
        <p:sp>
          <p:nvSpPr>
            <p:cNvPr id="5" name="Freeform 16">
              <a:extLst>
                <a:ext uri="{FF2B5EF4-FFF2-40B4-BE49-F238E27FC236}">
                  <a16:creationId xmlns:a16="http://schemas.microsoft.com/office/drawing/2014/main" id="{61BB07CE-2553-A894-0B56-AA4B10DB278F}"/>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4"/>
              <a:stretch>
                <a:fillRect/>
              </a:stretch>
            </a:blipFill>
          </p:spPr>
          <p:txBody>
            <a:bodyPr/>
            <a:lstStyle/>
            <a:p>
              <a:endParaRPr lang="es-MX"/>
            </a:p>
          </p:txBody>
        </p:sp>
        <p:sp>
          <p:nvSpPr>
            <p:cNvPr id="6" name="Freeform 17">
              <a:extLst>
                <a:ext uri="{FF2B5EF4-FFF2-40B4-BE49-F238E27FC236}">
                  <a16:creationId xmlns:a16="http://schemas.microsoft.com/office/drawing/2014/main" id="{1DA4EC9C-4040-AE26-08D1-FDF00E756770}"/>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5"/>
              <a:stretch>
                <a:fillRect t="-1848" b="-5099"/>
              </a:stretch>
            </a:blipFill>
          </p:spPr>
          <p:txBody>
            <a:bodyPr/>
            <a:lstStyle/>
            <a:p>
              <a:endParaRPr lang="es-MX"/>
            </a:p>
          </p:txBody>
        </p:sp>
        <p:sp>
          <p:nvSpPr>
            <p:cNvPr id="7" name="Freeform 18">
              <a:extLst>
                <a:ext uri="{FF2B5EF4-FFF2-40B4-BE49-F238E27FC236}">
                  <a16:creationId xmlns:a16="http://schemas.microsoft.com/office/drawing/2014/main" id="{BFB6D242-417B-564E-977E-D018BEE6D9BB}"/>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6"/>
              <a:stretch>
                <a:fillRect/>
              </a:stretch>
            </a:blipFill>
          </p:spPr>
          <p:txBody>
            <a:bodyPr/>
            <a:lstStyle/>
            <a:p>
              <a:endParaRPr lang="es-MX"/>
            </a:p>
          </p:txBody>
        </p:sp>
        <p:sp>
          <p:nvSpPr>
            <p:cNvPr id="8" name="Freeform 19">
              <a:extLst>
                <a:ext uri="{FF2B5EF4-FFF2-40B4-BE49-F238E27FC236}">
                  <a16:creationId xmlns:a16="http://schemas.microsoft.com/office/drawing/2014/main" id="{65625E4A-3880-8267-6BD4-F38FF2CA6CB1}"/>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7"/>
              <a:stretch>
                <a:fillRect/>
              </a:stretch>
            </a:blipFill>
          </p:spPr>
          <p:txBody>
            <a:bodyPr/>
            <a:lstStyle/>
            <a:p>
              <a:endParaRPr lang="es-MX"/>
            </a:p>
          </p:txBody>
        </p:sp>
        <p:sp>
          <p:nvSpPr>
            <p:cNvPr id="9" name="Freeform 20">
              <a:extLst>
                <a:ext uri="{FF2B5EF4-FFF2-40B4-BE49-F238E27FC236}">
                  <a16:creationId xmlns:a16="http://schemas.microsoft.com/office/drawing/2014/main" id="{C77D0367-83A7-88ED-CC0D-D4DF96ECA71C}"/>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8"/>
              <a:stretch>
                <a:fillRect/>
              </a:stretch>
            </a:blipFill>
          </p:spPr>
          <p:txBody>
            <a:bodyPr/>
            <a:lstStyle/>
            <a:p>
              <a:endParaRPr lang="es-MX"/>
            </a:p>
          </p:txBody>
        </p:sp>
        <p:sp>
          <p:nvSpPr>
            <p:cNvPr id="10" name="Freeform 21">
              <a:extLst>
                <a:ext uri="{FF2B5EF4-FFF2-40B4-BE49-F238E27FC236}">
                  <a16:creationId xmlns:a16="http://schemas.microsoft.com/office/drawing/2014/main" id="{142851D2-33A8-2C20-0FE0-B6210B7E9AAD}"/>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9"/>
              <a:stretch>
                <a:fillRect/>
              </a:stretch>
            </a:blipFill>
          </p:spPr>
          <p:txBody>
            <a:bodyPr/>
            <a:lstStyle/>
            <a:p>
              <a:endParaRPr lang="es-MX"/>
            </a:p>
          </p:txBody>
        </p:sp>
        <p:pic>
          <p:nvPicPr>
            <p:cNvPr id="11" name="Imagen 10">
              <a:extLst>
                <a:ext uri="{FF2B5EF4-FFF2-40B4-BE49-F238E27FC236}">
                  <a16:creationId xmlns:a16="http://schemas.microsoft.com/office/drawing/2014/main" id="{B8A9E5F5-D38A-4C3B-82F2-55CB77712D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2" name="TextBox 22">
              <a:extLst>
                <a:ext uri="{FF2B5EF4-FFF2-40B4-BE49-F238E27FC236}">
                  <a16:creationId xmlns:a16="http://schemas.microsoft.com/office/drawing/2014/main" id="{E52FD964-4850-9C0F-4D73-00EBB2BB5927}"/>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sp>
        <p:nvSpPr>
          <p:cNvPr id="13" name="Text Box 4">
            <a:extLst>
              <a:ext uri="{FF2B5EF4-FFF2-40B4-BE49-F238E27FC236}">
                <a16:creationId xmlns:a16="http://schemas.microsoft.com/office/drawing/2014/main" id="{0ED77447-E384-0B2B-2C66-EA2168A7BF2C}"/>
              </a:ext>
            </a:extLst>
          </p:cNvPr>
          <p:cNvSpPr txBox="1">
            <a:spLocks noChangeArrowheads="1"/>
          </p:cNvSpPr>
          <p:nvPr/>
        </p:nvSpPr>
        <p:spPr bwMode="auto">
          <a:xfrm>
            <a:off x="3107413" y="6602131"/>
            <a:ext cx="14864545" cy="2308324"/>
          </a:xfrm>
          <a:prstGeom prst="rect">
            <a:avLst/>
          </a:prstGeom>
          <a:solidFill>
            <a:schemeClr val="bg2">
              <a:lumMod val="50000"/>
            </a:schemeClr>
          </a:solidFill>
          <a:ln>
            <a:noFill/>
          </a:ln>
        </p:spPr>
        <p:txBody>
          <a:bodyPr wrap="square">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just" eaLnBrk="1" hangingPunct="1">
              <a:spcBef>
                <a:spcPct val="0"/>
              </a:spcBef>
              <a:buClrTx/>
              <a:buSzTx/>
              <a:buFontTx/>
              <a:buNone/>
            </a:pPr>
            <a:r>
              <a:rPr kumimoji="0" lang="es-ES_tradnl" altLang="es-MX" sz="3600" b="1" dirty="0">
                <a:solidFill>
                  <a:schemeClr val="bg1"/>
                </a:solidFill>
                <a:latin typeface="Times New Roman" panose="02020603050405020304" pitchFamily="18" charset="0"/>
              </a:rPr>
              <a:t>   </a:t>
            </a:r>
            <a:r>
              <a:rPr kumimoji="0" lang="es-MX" altLang="es-MX" sz="3600" b="1" dirty="0">
                <a:solidFill>
                  <a:schemeClr val="bg1"/>
                </a:solidFill>
                <a:latin typeface="Century Gothic" panose="020B0502020202020204" pitchFamily="34" charset="0"/>
              </a:rPr>
              <a:t>La mayor flexibilidad consiste en una ampliación en el criterio de aplicación de los métodos, aunque la Ley ni el Acuerdo definen lo que es mayor flexibilidad, éste último ordenamiento da algunos ejemplos</a:t>
            </a:r>
            <a:endParaRPr kumimoji="0" lang="es-ES_tradnl" altLang="es-MX" sz="3600" b="1" dirty="0">
              <a:solidFill>
                <a:schemeClr val="bg1"/>
              </a:solidFill>
              <a:latin typeface="Century Gothic" panose="020B050202020202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a:extLst>
              <a:ext uri="{FF2B5EF4-FFF2-40B4-BE49-F238E27FC236}">
                <a16:creationId xmlns:a16="http://schemas.microsoft.com/office/drawing/2014/main" id="{9C270D99-2569-22A5-23E0-A1A0D5879ED2}"/>
              </a:ext>
            </a:extLst>
          </p:cNvPr>
          <p:cNvSpPr/>
          <p:nvPr/>
        </p:nvSpPr>
        <p:spPr>
          <a:xfrm>
            <a:off x="5305818" y="-67764"/>
            <a:ext cx="13084230" cy="10934910"/>
          </a:xfrm>
          <a:custGeom>
            <a:avLst/>
            <a:gdLst/>
            <a:ahLst/>
            <a:cxnLst/>
            <a:rect l="l" t="t" r="r" b="b"/>
            <a:pathLst>
              <a:path w="13084230" h="10934910">
                <a:moveTo>
                  <a:pt x="0" y="0"/>
                </a:moveTo>
                <a:lnTo>
                  <a:pt x="13084230" y="0"/>
                </a:lnTo>
                <a:lnTo>
                  <a:pt x="13084230" y="10934910"/>
                </a:lnTo>
                <a:lnTo>
                  <a:pt x="0" y="10934910"/>
                </a:lnTo>
                <a:lnTo>
                  <a:pt x="0" y="0"/>
                </a:lnTo>
                <a:close/>
              </a:path>
            </a:pathLst>
          </a:custGeom>
          <a:blipFill>
            <a:blip r:embed="rId2"/>
            <a:stretch>
              <a:fillRect l="-77413" r="-401"/>
            </a:stretch>
          </a:blipFill>
        </p:spPr>
        <p:txBody>
          <a:bodyPr/>
          <a:lstStyle/>
          <a:p>
            <a:endParaRPr lang="es-MX"/>
          </a:p>
        </p:txBody>
      </p:sp>
      <p:grpSp>
        <p:nvGrpSpPr>
          <p:cNvPr id="13" name="Grupo 12">
            <a:extLst>
              <a:ext uri="{FF2B5EF4-FFF2-40B4-BE49-F238E27FC236}">
                <a16:creationId xmlns:a16="http://schemas.microsoft.com/office/drawing/2014/main" id="{A0DF2140-A670-E60B-8637-64618E905779}"/>
              </a:ext>
            </a:extLst>
          </p:cNvPr>
          <p:cNvGrpSpPr/>
          <p:nvPr/>
        </p:nvGrpSpPr>
        <p:grpSpPr>
          <a:xfrm>
            <a:off x="114925" y="182397"/>
            <a:ext cx="8130115" cy="1784614"/>
            <a:chOff x="53610" y="22409"/>
            <a:chExt cx="8130115" cy="1784614"/>
          </a:xfrm>
        </p:grpSpPr>
        <p:sp>
          <p:nvSpPr>
            <p:cNvPr id="14" name="Freeform 2">
              <a:extLst>
                <a:ext uri="{FF2B5EF4-FFF2-40B4-BE49-F238E27FC236}">
                  <a16:creationId xmlns:a16="http://schemas.microsoft.com/office/drawing/2014/main" id="{CBA71064-F0A0-A36B-935F-F2E93D8FA124}"/>
                </a:ext>
              </a:extLst>
            </p:cNvPr>
            <p:cNvSpPr/>
            <p:nvPr/>
          </p:nvSpPr>
          <p:spPr>
            <a:xfrm>
              <a:off x="6934301" y="1028700"/>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3"/>
              <a:stretch>
                <a:fillRect/>
              </a:stretch>
            </a:blipFill>
          </p:spPr>
          <p:txBody>
            <a:bodyPr/>
            <a:lstStyle/>
            <a:p>
              <a:endParaRPr lang="es-MX"/>
            </a:p>
          </p:txBody>
        </p:sp>
        <p:sp>
          <p:nvSpPr>
            <p:cNvPr id="15" name="Freeform 3">
              <a:extLst>
                <a:ext uri="{FF2B5EF4-FFF2-40B4-BE49-F238E27FC236}">
                  <a16:creationId xmlns:a16="http://schemas.microsoft.com/office/drawing/2014/main" id="{0B00172E-04A3-110A-74F4-9593ECB097B4}"/>
                </a:ext>
              </a:extLst>
            </p:cNvPr>
            <p:cNvSpPr/>
            <p:nvPr/>
          </p:nvSpPr>
          <p:spPr>
            <a:xfrm>
              <a:off x="6036487" y="22409"/>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4"/>
              <a:stretch>
                <a:fillRect/>
              </a:stretch>
            </a:blipFill>
          </p:spPr>
          <p:txBody>
            <a:bodyPr/>
            <a:lstStyle/>
            <a:p>
              <a:endParaRPr lang="es-MX"/>
            </a:p>
          </p:txBody>
        </p:sp>
        <p:sp>
          <p:nvSpPr>
            <p:cNvPr id="16" name="Freeform 16">
              <a:extLst>
                <a:ext uri="{FF2B5EF4-FFF2-40B4-BE49-F238E27FC236}">
                  <a16:creationId xmlns:a16="http://schemas.microsoft.com/office/drawing/2014/main" id="{B35255C0-C779-36D5-7370-D8487C05271E}"/>
                </a:ext>
              </a:extLst>
            </p:cNvPr>
            <p:cNvSpPr/>
            <p:nvPr/>
          </p:nvSpPr>
          <p:spPr>
            <a:xfrm>
              <a:off x="53610" y="2240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5"/>
              <a:stretch>
                <a:fillRect/>
              </a:stretch>
            </a:blipFill>
          </p:spPr>
          <p:txBody>
            <a:bodyPr/>
            <a:lstStyle/>
            <a:p>
              <a:endParaRPr lang="es-MX"/>
            </a:p>
          </p:txBody>
        </p:sp>
        <p:sp>
          <p:nvSpPr>
            <p:cNvPr id="17" name="Freeform 17">
              <a:extLst>
                <a:ext uri="{FF2B5EF4-FFF2-40B4-BE49-F238E27FC236}">
                  <a16:creationId xmlns:a16="http://schemas.microsoft.com/office/drawing/2014/main" id="{43DA11C5-14D7-BB95-044B-86A5440CFCFB}"/>
                </a:ext>
              </a:extLst>
            </p:cNvPr>
            <p:cNvSpPr/>
            <p:nvPr/>
          </p:nvSpPr>
          <p:spPr>
            <a:xfrm>
              <a:off x="4827882" y="890002"/>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6"/>
              <a:stretch>
                <a:fillRect t="-1848" b="-5099"/>
              </a:stretch>
            </a:blipFill>
          </p:spPr>
          <p:txBody>
            <a:bodyPr/>
            <a:lstStyle/>
            <a:p>
              <a:endParaRPr lang="es-MX"/>
            </a:p>
          </p:txBody>
        </p:sp>
        <p:sp>
          <p:nvSpPr>
            <p:cNvPr id="18" name="Freeform 18">
              <a:extLst>
                <a:ext uri="{FF2B5EF4-FFF2-40B4-BE49-F238E27FC236}">
                  <a16:creationId xmlns:a16="http://schemas.microsoft.com/office/drawing/2014/main" id="{B6FFF663-B8D1-D607-89E9-E585FCBAEC3F}"/>
                </a:ext>
              </a:extLst>
            </p:cNvPr>
            <p:cNvSpPr/>
            <p:nvPr/>
          </p:nvSpPr>
          <p:spPr>
            <a:xfrm>
              <a:off x="3684761" y="942230"/>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7"/>
              <a:stretch>
                <a:fillRect/>
              </a:stretch>
            </a:blipFill>
          </p:spPr>
          <p:txBody>
            <a:bodyPr/>
            <a:lstStyle/>
            <a:p>
              <a:endParaRPr lang="es-MX"/>
            </a:p>
          </p:txBody>
        </p:sp>
        <p:sp>
          <p:nvSpPr>
            <p:cNvPr id="19" name="Freeform 19">
              <a:extLst>
                <a:ext uri="{FF2B5EF4-FFF2-40B4-BE49-F238E27FC236}">
                  <a16:creationId xmlns:a16="http://schemas.microsoft.com/office/drawing/2014/main" id="{D153C237-08AD-B75F-BA85-E93C41F32A80}"/>
                </a:ext>
              </a:extLst>
            </p:cNvPr>
            <p:cNvSpPr/>
            <p:nvPr/>
          </p:nvSpPr>
          <p:spPr>
            <a:xfrm>
              <a:off x="2327000" y="833461"/>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8"/>
              <a:stretch>
                <a:fillRect/>
              </a:stretch>
            </a:blipFill>
          </p:spPr>
          <p:txBody>
            <a:bodyPr/>
            <a:lstStyle/>
            <a:p>
              <a:endParaRPr lang="es-MX"/>
            </a:p>
          </p:txBody>
        </p:sp>
        <p:sp>
          <p:nvSpPr>
            <p:cNvPr id="20" name="Freeform 20">
              <a:extLst>
                <a:ext uri="{FF2B5EF4-FFF2-40B4-BE49-F238E27FC236}">
                  <a16:creationId xmlns:a16="http://schemas.microsoft.com/office/drawing/2014/main" id="{0150C18B-3E7C-D7B0-92DD-9309CC368B02}"/>
                </a:ext>
              </a:extLst>
            </p:cNvPr>
            <p:cNvSpPr/>
            <p:nvPr/>
          </p:nvSpPr>
          <p:spPr>
            <a:xfrm>
              <a:off x="5907627" y="893846"/>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9"/>
              <a:stretch>
                <a:fillRect/>
              </a:stretch>
            </a:blipFill>
          </p:spPr>
          <p:txBody>
            <a:bodyPr/>
            <a:lstStyle/>
            <a:p>
              <a:endParaRPr lang="es-MX"/>
            </a:p>
          </p:txBody>
        </p:sp>
        <p:sp>
          <p:nvSpPr>
            <p:cNvPr id="21" name="Freeform 21">
              <a:extLst>
                <a:ext uri="{FF2B5EF4-FFF2-40B4-BE49-F238E27FC236}">
                  <a16:creationId xmlns:a16="http://schemas.microsoft.com/office/drawing/2014/main" id="{29E5C7B2-5ECF-8923-B7E0-3DAAB5362BA4}"/>
                </a:ext>
              </a:extLst>
            </p:cNvPr>
            <p:cNvSpPr/>
            <p:nvPr/>
          </p:nvSpPr>
          <p:spPr>
            <a:xfrm>
              <a:off x="182923" y="1097871"/>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10"/>
              <a:stretch>
                <a:fillRect/>
              </a:stretch>
            </a:blipFill>
          </p:spPr>
          <p:txBody>
            <a:bodyPr/>
            <a:lstStyle/>
            <a:p>
              <a:endParaRPr lang="es-MX"/>
            </a:p>
          </p:txBody>
        </p:sp>
      </p:grpSp>
      <p:pic>
        <p:nvPicPr>
          <p:cNvPr id="22" name="Imagen 21">
            <a:extLst>
              <a:ext uri="{FF2B5EF4-FFF2-40B4-BE49-F238E27FC236}">
                <a16:creationId xmlns:a16="http://schemas.microsoft.com/office/drawing/2014/main" id="{52530925-F2D8-CE04-535A-9B8689FA950E}"/>
              </a:ext>
            </a:extLst>
          </p:cNvPr>
          <p:cNvPicPr>
            <a:picLocks noChangeAspect="1"/>
          </p:cNvPicPr>
          <p:nvPr/>
        </p:nvPicPr>
        <p:blipFill>
          <a:blip r:embed="rId11"/>
          <a:stretch>
            <a:fillRect/>
          </a:stretch>
        </p:blipFill>
        <p:spPr>
          <a:xfrm>
            <a:off x="12268200" y="7584288"/>
            <a:ext cx="4878000" cy="2476523"/>
          </a:xfrm>
          <a:prstGeom prst="rect">
            <a:avLst/>
          </a:prstGeom>
        </p:spPr>
      </p:pic>
      <p:sp>
        <p:nvSpPr>
          <p:cNvPr id="24" name="CuadroTexto 23">
            <a:extLst>
              <a:ext uri="{FF2B5EF4-FFF2-40B4-BE49-F238E27FC236}">
                <a16:creationId xmlns:a16="http://schemas.microsoft.com/office/drawing/2014/main" id="{CC342726-2BE0-B551-CFE2-931E389B1789}"/>
              </a:ext>
            </a:extLst>
          </p:cNvPr>
          <p:cNvSpPr txBox="1"/>
          <p:nvPr/>
        </p:nvSpPr>
        <p:spPr>
          <a:xfrm>
            <a:off x="4924919" y="8753668"/>
            <a:ext cx="7343281" cy="1272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spcAft>
                <a:spcPts val="0"/>
              </a:spcAft>
              <a:buClrTx/>
              <a:buSzTx/>
              <a:buFontTx/>
              <a:buNone/>
              <a:tabLst/>
            </a:pPr>
            <a:r>
              <a:rPr kumimoji="0" lang="es-MX" sz="4800" b="0" i="0" u="none" strike="noStrike" cap="none" spc="0" normalizeH="0" baseline="0" dirty="0">
                <a:ln>
                  <a:noFill/>
                </a:ln>
                <a:solidFill>
                  <a:srgbClr val="000000"/>
                </a:solidFill>
                <a:effectLst/>
                <a:uFillTx/>
                <a:latin typeface="Century Gothic" panose="020B0502020202020204" pitchFamily="34" charset="0"/>
                <a:sym typeface="Helvetica Neue"/>
              </a:rPr>
              <a:t>Jessica Isselin Talavera</a:t>
            </a:r>
            <a:endParaRPr lang="es-MX" dirty="0">
              <a:hlinkClick r:id="rId12"/>
            </a:endParaRPr>
          </a:p>
          <a:p>
            <a:pPr marL="0" marR="0" indent="0" algn="ctr" defTabSz="2438337" rtl="0" fontAlgn="auto" latinLnBrk="0" hangingPunct="0">
              <a:spcAft>
                <a:spcPts val="0"/>
              </a:spcAft>
              <a:buClrTx/>
              <a:buSzTx/>
              <a:buFontTx/>
              <a:buNone/>
              <a:tabLst/>
            </a:pPr>
            <a:r>
              <a:rPr lang="es-MX" sz="2800" dirty="0">
                <a:latin typeface="Century Gothic" panose="020B0502020202020204" pitchFamily="34" charset="0"/>
                <a:hlinkClick r:id="rId13"/>
              </a:rPr>
              <a:t>jessicaisselin@isselinconsultores.com</a:t>
            </a:r>
            <a:endParaRPr lang="es-MX" sz="2800" dirty="0">
              <a:latin typeface="Century Gothic" panose="020B0502020202020204" pitchFamily="34" charset="0"/>
            </a:endParaRPr>
          </a:p>
        </p:txBody>
      </p:sp>
      <p:pic>
        <p:nvPicPr>
          <p:cNvPr id="25" name="Imagen 24">
            <a:extLst>
              <a:ext uri="{FF2B5EF4-FFF2-40B4-BE49-F238E27FC236}">
                <a16:creationId xmlns:a16="http://schemas.microsoft.com/office/drawing/2014/main" id="{93B861A0-58B3-1473-9536-9699B82BF97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2064" y="7750147"/>
            <a:ext cx="5126184" cy="2493819"/>
          </a:xfrm>
          <a:prstGeom prst="rect">
            <a:avLst/>
          </a:prstGeom>
        </p:spPr>
      </p:pic>
      <p:sp>
        <p:nvSpPr>
          <p:cNvPr id="26" name="Marcador de contenido 2">
            <a:extLst>
              <a:ext uri="{FF2B5EF4-FFF2-40B4-BE49-F238E27FC236}">
                <a16:creationId xmlns:a16="http://schemas.microsoft.com/office/drawing/2014/main" id="{F9238547-7E9F-F93E-80D1-D0477A53BF79}"/>
              </a:ext>
            </a:extLst>
          </p:cNvPr>
          <p:cNvSpPr txBox="1">
            <a:spLocks/>
          </p:cNvSpPr>
          <p:nvPr/>
        </p:nvSpPr>
        <p:spPr>
          <a:xfrm>
            <a:off x="681365" y="3120190"/>
            <a:ext cx="10138307" cy="1821355"/>
          </a:xfrm>
          <a:prstGeom prst="rect">
            <a:avLst/>
          </a:prstGeom>
          <a:solidFill>
            <a:schemeClr val="accent5">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s-MX" sz="8800" b="1" dirty="0">
                <a:solidFill>
                  <a:schemeClr val="bg1"/>
                </a:solidFill>
              </a:rPr>
              <a:t>Muchas Gracias ¡¡¡</a:t>
            </a:r>
          </a:p>
        </p:txBody>
      </p:sp>
      <p:sp>
        <p:nvSpPr>
          <p:cNvPr id="28" name="TextBox 18">
            <a:extLst>
              <a:ext uri="{FF2B5EF4-FFF2-40B4-BE49-F238E27FC236}">
                <a16:creationId xmlns:a16="http://schemas.microsoft.com/office/drawing/2014/main" id="{FAB394CA-3894-A1EB-3DD0-DF8F42A2DEA5}"/>
              </a:ext>
            </a:extLst>
          </p:cNvPr>
          <p:cNvSpPr txBox="1"/>
          <p:nvPr/>
        </p:nvSpPr>
        <p:spPr>
          <a:xfrm>
            <a:off x="9237200" y="261189"/>
            <a:ext cx="9210418" cy="2524125"/>
          </a:xfrm>
          <a:prstGeom prst="rect">
            <a:avLst/>
          </a:prstGeom>
        </p:spPr>
        <p:txBody>
          <a:bodyPr lIns="0" tIns="0" rIns="0" bIns="0" rtlCol="0" anchor="t">
            <a:spAutoFit/>
          </a:bodyPr>
          <a:lstStyle/>
          <a:p>
            <a:pPr algn="ctr">
              <a:lnSpc>
                <a:spcPts val="5004"/>
              </a:lnSpc>
            </a:pPr>
            <a:r>
              <a:rPr lang="en-US" sz="4170" dirty="0">
                <a:solidFill>
                  <a:srgbClr val="012F7F"/>
                </a:solidFill>
                <a:latin typeface="League Spartan"/>
              </a:rPr>
              <a:t>I </a:t>
            </a:r>
          </a:p>
          <a:p>
            <a:pPr algn="ctr">
              <a:lnSpc>
                <a:spcPts val="5004"/>
              </a:lnSpc>
            </a:pPr>
            <a:r>
              <a:rPr lang="en-US" sz="4170" dirty="0">
                <a:solidFill>
                  <a:srgbClr val="012F7F"/>
                </a:solidFill>
                <a:latin typeface="League Spartan"/>
              </a:rPr>
              <a:t>CONVERSATORIO SOBRE MEJORES PRÁCTICAS DE OPERACIÓN ADUANERA</a:t>
            </a:r>
          </a:p>
        </p:txBody>
      </p:sp>
    </p:spTree>
    <p:extLst>
      <p:ext uri="{BB962C8B-B14F-4D97-AF65-F5344CB8AC3E}">
        <p14:creationId xmlns:p14="http://schemas.microsoft.com/office/powerpoint/2010/main" val="92925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527DC90-1F49-6F03-457C-AC2452122F50}"/>
              </a:ext>
            </a:extLst>
          </p:cNvPr>
          <p:cNvGrpSpPr/>
          <p:nvPr/>
        </p:nvGrpSpPr>
        <p:grpSpPr>
          <a:xfrm>
            <a:off x="94243" y="9264119"/>
            <a:ext cx="17964440" cy="1042125"/>
            <a:chOff x="94243" y="9264119"/>
            <a:chExt cx="17964440" cy="1042125"/>
          </a:xfrm>
        </p:grpSpPr>
        <p:sp>
          <p:nvSpPr>
            <p:cNvPr id="3" name="Freeform 2">
              <a:extLst>
                <a:ext uri="{FF2B5EF4-FFF2-40B4-BE49-F238E27FC236}">
                  <a16:creationId xmlns:a16="http://schemas.microsoft.com/office/drawing/2014/main" id="{C3D26DDD-9356-405F-B4DE-FCF652F733C4}"/>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2"/>
              <a:stretch>
                <a:fillRect/>
              </a:stretch>
            </a:blipFill>
          </p:spPr>
          <p:txBody>
            <a:bodyPr/>
            <a:lstStyle/>
            <a:p>
              <a:endParaRPr lang="es-MX"/>
            </a:p>
          </p:txBody>
        </p:sp>
        <p:sp>
          <p:nvSpPr>
            <p:cNvPr id="4" name="Freeform 3">
              <a:extLst>
                <a:ext uri="{FF2B5EF4-FFF2-40B4-BE49-F238E27FC236}">
                  <a16:creationId xmlns:a16="http://schemas.microsoft.com/office/drawing/2014/main" id="{A650EA81-0047-B799-7500-5797024DB903}"/>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3"/>
              <a:stretch>
                <a:fillRect/>
              </a:stretch>
            </a:blipFill>
          </p:spPr>
          <p:txBody>
            <a:bodyPr/>
            <a:lstStyle/>
            <a:p>
              <a:endParaRPr lang="es-MX"/>
            </a:p>
          </p:txBody>
        </p:sp>
        <p:sp>
          <p:nvSpPr>
            <p:cNvPr id="5" name="Freeform 16">
              <a:extLst>
                <a:ext uri="{FF2B5EF4-FFF2-40B4-BE49-F238E27FC236}">
                  <a16:creationId xmlns:a16="http://schemas.microsoft.com/office/drawing/2014/main" id="{830A29F4-D1D5-5B8F-B0F5-E3FD0EB1428E}"/>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4"/>
              <a:stretch>
                <a:fillRect/>
              </a:stretch>
            </a:blipFill>
          </p:spPr>
          <p:txBody>
            <a:bodyPr/>
            <a:lstStyle/>
            <a:p>
              <a:endParaRPr lang="es-MX"/>
            </a:p>
          </p:txBody>
        </p:sp>
        <p:sp>
          <p:nvSpPr>
            <p:cNvPr id="6" name="Freeform 17">
              <a:extLst>
                <a:ext uri="{FF2B5EF4-FFF2-40B4-BE49-F238E27FC236}">
                  <a16:creationId xmlns:a16="http://schemas.microsoft.com/office/drawing/2014/main" id="{F5CAABFD-E21D-F19E-9E63-99E18D049CA6}"/>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5"/>
              <a:stretch>
                <a:fillRect t="-1848" b="-5099"/>
              </a:stretch>
            </a:blipFill>
          </p:spPr>
          <p:txBody>
            <a:bodyPr/>
            <a:lstStyle/>
            <a:p>
              <a:endParaRPr lang="es-MX"/>
            </a:p>
          </p:txBody>
        </p:sp>
        <p:sp>
          <p:nvSpPr>
            <p:cNvPr id="7" name="Freeform 18">
              <a:extLst>
                <a:ext uri="{FF2B5EF4-FFF2-40B4-BE49-F238E27FC236}">
                  <a16:creationId xmlns:a16="http://schemas.microsoft.com/office/drawing/2014/main" id="{C51A97BC-D01F-A226-135D-204E579E0A99}"/>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6"/>
              <a:stretch>
                <a:fillRect/>
              </a:stretch>
            </a:blipFill>
          </p:spPr>
          <p:txBody>
            <a:bodyPr/>
            <a:lstStyle/>
            <a:p>
              <a:endParaRPr lang="es-MX"/>
            </a:p>
          </p:txBody>
        </p:sp>
        <p:sp>
          <p:nvSpPr>
            <p:cNvPr id="8" name="Freeform 19">
              <a:extLst>
                <a:ext uri="{FF2B5EF4-FFF2-40B4-BE49-F238E27FC236}">
                  <a16:creationId xmlns:a16="http://schemas.microsoft.com/office/drawing/2014/main" id="{171DD15B-1DD0-5A98-0D8F-577446B3E826}"/>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7"/>
              <a:stretch>
                <a:fillRect/>
              </a:stretch>
            </a:blipFill>
          </p:spPr>
          <p:txBody>
            <a:bodyPr/>
            <a:lstStyle/>
            <a:p>
              <a:endParaRPr lang="es-MX"/>
            </a:p>
          </p:txBody>
        </p:sp>
        <p:sp>
          <p:nvSpPr>
            <p:cNvPr id="9" name="Freeform 20">
              <a:extLst>
                <a:ext uri="{FF2B5EF4-FFF2-40B4-BE49-F238E27FC236}">
                  <a16:creationId xmlns:a16="http://schemas.microsoft.com/office/drawing/2014/main" id="{ED451212-7C57-9931-39B4-F06540B1FAE8}"/>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8"/>
              <a:stretch>
                <a:fillRect/>
              </a:stretch>
            </a:blipFill>
          </p:spPr>
          <p:txBody>
            <a:bodyPr/>
            <a:lstStyle/>
            <a:p>
              <a:endParaRPr lang="es-MX"/>
            </a:p>
          </p:txBody>
        </p:sp>
        <p:sp>
          <p:nvSpPr>
            <p:cNvPr id="10" name="Freeform 21">
              <a:extLst>
                <a:ext uri="{FF2B5EF4-FFF2-40B4-BE49-F238E27FC236}">
                  <a16:creationId xmlns:a16="http://schemas.microsoft.com/office/drawing/2014/main" id="{F5233DAA-B4A6-FE1F-9F93-C722E4F3FA9B}"/>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9"/>
              <a:stretch>
                <a:fillRect/>
              </a:stretch>
            </a:blipFill>
          </p:spPr>
          <p:txBody>
            <a:bodyPr/>
            <a:lstStyle/>
            <a:p>
              <a:endParaRPr lang="es-MX"/>
            </a:p>
          </p:txBody>
        </p:sp>
        <p:pic>
          <p:nvPicPr>
            <p:cNvPr id="11" name="Imagen 10">
              <a:extLst>
                <a:ext uri="{FF2B5EF4-FFF2-40B4-BE49-F238E27FC236}">
                  <a16:creationId xmlns:a16="http://schemas.microsoft.com/office/drawing/2014/main" id="{7331F5C4-31C8-9F2C-C254-C1144603DE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2" name="TextBox 22">
              <a:extLst>
                <a:ext uri="{FF2B5EF4-FFF2-40B4-BE49-F238E27FC236}">
                  <a16:creationId xmlns:a16="http://schemas.microsoft.com/office/drawing/2014/main" id="{D27C8DCD-1DB6-C98E-D9D5-1A4EE9640284}"/>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pic>
        <p:nvPicPr>
          <p:cNvPr id="15" name="Imagen 14">
            <a:extLst>
              <a:ext uri="{FF2B5EF4-FFF2-40B4-BE49-F238E27FC236}">
                <a16:creationId xmlns:a16="http://schemas.microsoft.com/office/drawing/2014/main" id="{B6D97768-2A58-9531-23D8-DECE6530E3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37075" y="-2105"/>
            <a:ext cx="8950925" cy="9163410"/>
          </a:xfrm>
          <a:prstGeom prst="rect">
            <a:avLst/>
          </a:prstGeom>
        </p:spPr>
      </p:pic>
      <p:sp>
        <p:nvSpPr>
          <p:cNvPr id="13" name="TextBox 19">
            <a:extLst>
              <a:ext uri="{FF2B5EF4-FFF2-40B4-BE49-F238E27FC236}">
                <a16:creationId xmlns:a16="http://schemas.microsoft.com/office/drawing/2014/main" id="{30F4AFD4-D57D-48E3-135A-C65788450783}"/>
              </a:ext>
            </a:extLst>
          </p:cNvPr>
          <p:cNvSpPr txBox="1"/>
          <p:nvPr/>
        </p:nvSpPr>
        <p:spPr>
          <a:xfrm>
            <a:off x="248692" y="1790700"/>
            <a:ext cx="12476708" cy="4924425"/>
          </a:xfrm>
          <a:prstGeom prst="rect">
            <a:avLst/>
          </a:prstGeom>
        </p:spPr>
        <p:txBody>
          <a:bodyPr wrap="square" lIns="0" tIns="0" rIns="0" bIns="0" rtlCol="0" anchor="t">
            <a:spAutoFit/>
          </a:bodyPr>
          <a:lstStyle/>
          <a:p>
            <a:pPr algn="ctr">
              <a:lnSpc>
                <a:spcPts val="4799"/>
              </a:lnSpc>
            </a:pPr>
            <a:r>
              <a:rPr lang="en-US" sz="4800" b="1" dirty="0">
                <a:solidFill>
                  <a:srgbClr val="0070C0"/>
                </a:solidFill>
                <a:latin typeface="Century Gothic" panose="020B0502020202020204" pitchFamily="34" charset="0"/>
              </a:rPr>
              <a:t>INTEGRANTES:</a:t>
            </a:r>
          </a:p>
          <a:p>
            <a:pPr algn="ctr">
              <a:lnSpc>
                <a:spcPts val="4799"/>
              </a:lnSpc>
            </a:pPr>
            <a:endParaRPr lang="en-US" sz="4800" b="1" dirty="0">
              <a:solidFill>
                <a:srgbClr val="0070C0"/>
              </a:solidFill>
              <a:latin typeface="Century Gothic" panose="020B0502020202020204" pitchFamily="34" charset="0"/>
            </a:endParaRPr>
          </a:p>
          <a:p>
            <a:pPr algn="ctr">
              <a:lnSpc>
                <a:spcPts val="4799"/>
              </a:lnSpc>
            </a:pPr>
            <a:endParaRPr lang="en-US" sz="5400" dirty="0">
              <a:solidFill>
                <a:schemeClr val="accent6">
                  <a:lumMod val="75000"/>
                </a:schemeClr>
              </a:solidFill>
              <a:latin typeface="Century Gothic" panose="020B0502020202020204" pitchFamily="34" charset="0"/>
            </a:endParaRPr>
          </a:p>
          <a:p>
            <a:pPr algn="ctr">
              <a:lnSpc>
                <a:spcPts val="4799"/>
              </a:lnSpc>
            </a:pPr>
            <a:r>
              <a:rPr lang="en-US" sz="4800" dirty="0">
                <a:solidFill>
                  <a:schemeClr val="accent6">
                    <a:lumMod val="75000"/>
                  </a:schemeClr>
                </a:solidFill>
                <a:latin typeface="Century Gothic" panose="020B0502020202020204" pitchFamily="34" charset="0"/>
              </a:rPr>
              <a:t>LIC. JAVIER ARMANDO CORTÉS ROMANO</a:t>
            </a:r>
          </a:p>
          <a:p>
            <a:pPr algn="ctr">
              <a:lnSpc>
                <a:spcPts val="4799"/>
              </a:lnSpc>
            </a:pPr>
            <a:endParaRPr lang="en-US" sz="4800" dirty="0">
              <a:solidFill>
                <a:schemeClr val="accent6">
                  <a:lumMod val="75000"/>
                </a:schemeClr>
              </a:solidFill>
              <a:latin typeface="Century Gothic" panose="020B0502020202020204" pitchFamily="34" charset="0"/>
            </a:endParaRPr>
          </a:p>
          <a:p>
            <a:pPr algn="ctr">
              <a:lnSpc>
                <a:spcPts val="4799"/>
              </a:lnSpc>
            </a:pPr>
            <a:r>
              <a:rPr lang="en-US" sz="4800" dirty="0">
                <a:solidFill>
                  <a:schemeClr val="accent6">
                    <a:lumMod val="75000"/>
                  </a:schemeClr>
                </a:solidFill>
                <a:latin typeface="Century Gothic" panose="020B0502020202020204" pitchFamily="34" charset="0"/>
              </a:rPr>
              <a:t>DR. BALAM LAMMOGLIA RIQUELME</a:t>
            </a:r>
          </a:p>
          <a:p>
            <a:pPr algn="ctr">
              <a:lnSpc>
                <a:spcPts val="4799"/>
              </a:lnSpc>
            </a:pPr>
            <a:endParaRPr lang="en-US" sz="4800" dirty="0">
              <a:solidFill>
                <a:schemeClr val="accent6">
                  <a:lumMod val="75000"/>
                </a:schemeClr>
              </a:solidFill>
              <a:latin typeface="Century Gothic" panose="020B0502020202020204" pitchFamily="34" charset="0"/>
            </a:endParaRPr>
          </a:p>
          <a:p>
            <a:pPr algn="ctr">
              <a:lnSpc>
                <a:spcPts val="4799"/>
              </a:lnSpc>
            </a:pPr>
            <a:r>
              <a:rPr lang="en-US" sz="4800" dirty="0">
                <a:solidFill>
                  <a:schemeClr val="accent6">
                    <a:lumMod val="75000"/>
                  </a:schemeClr>
                </a:solidFill>
                <a:latin typeface="Century Gothic" panose="020B0502020202020204" pitchFamily="34" charset="0"/>
              </a:rPr>
              <a:t>DRA. JESSICA ISSELIN TALAVERA</a:t>
            </a:r>
          </a:p>
        </p:txBody>
      </p:sp>
    </p:spTree>
    <p:extLst>
      <p:ext uri="{BB962C8B-B14F-4D97-AF65-F5344CB8AC3E}">
        <p14:creationId xmlns:p14="http://schemas.microsoft.com/office/powerpoint/2010/main" val="27108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527DC90-1F49-6F03-457C-AC2452122F50}"/>
              </a:ext>
            </a:extLst>
          </p:cNvPr>
          <p:cNvGrpSpPr/>
          <p:nvPr/>
        </p:nvGrpSpPr>
        <p:grpSpPr>
          <a:xfrm>
            <a:off x="94243" y="9264119"/>
            <a:ext cx="17964440" cy="1042125"/>
            <a:chOff x="94243" y="9264119"/>
            <a:chExt cx="17964440" cy="1042125"/>
          </a:xfrm>
        </p:grpSpPr>
        <p:sp>
          <p:nvSpPr>
            <p:cNvPr id="3" name="Freeform 2">
              <a:extLst>
                <a:ext uri="{FF2B5EF4-FFF2-40B4-BE49-F238E27FC236}">
                  <a16:creationId xmlns:a16="http://schemas.microsoft.com/office/drawing/2014/main" id="{C3D26DDD-9356-405F-B4DE-FCF652F733C4}"/>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2"/>
              <a:stretch>
                <a:fillRect/>
              </a:stretch>
            </a:blipFill>
          </p:spPr>
          <p:txBody>
            <a:bodyPr/>
            <a:lstStyle/>
            <a:p>
              <a:endParaRPr lang="es-MX"/>
            </a:p>
          </p:txBody>
        </p:sp>
        <p:sp>
          <p:nvSpPr>
            <p:cNvPr id="4" name="Freeform 3">
              <a:extLst>
                <a:ext uri="{FF2B5EF4-FFF2-40B4-BE49-F238E27FC236}">
                  <a16:creationId xmlns:a16="http://schemas.microsoft.com/office/drawing/2014/main" id="{A650EA81-0047-B799-7500-5797024DB903}"/>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3"/>
              <a:stretch>
                <a:fillRect/>
              </a:stretch>
            </a:blipFill>
          </p:spPr>
          <p:txBody>
            <a:bodyPr/>
            <a:lstStyle/>
            <a:p>
              <a:endParaRPr lang="es-MX"/>
            </a:p>
          </p:txBody>
        </p:sp>
        <p:sp>
          <p:nvSpPr>
            <p:cNvPr id="5" name="Freeform 16">
              <a:extLst>
                <a:ext uri="{FF2B5EF4-FFF2-40B4-BE49-F238E27FC236}">
                  <a16:creationId xmlns:a16="http://schemas.microsoft.com/office/drawing/2014/main" id="{830A29F4-D1D5-5B8F-B0F5-E3FD0EB1428E}"/>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4"/>
              <a:stretch>
                <a:fillRect/>
              </a:stretch>
            </a:blipFill>
          </p:spPr>
          <p:txBody>
            <a:bodyPr/>
            <a:lstStyle/>
            <a:p>
              <a:endParaRPr lang="es-MX"/>
            </a:p>
          </p:txBody>
        </p:sp>
        <p:sp>
          <p:nvSpPr>
            <p:cNvPr id="6" name="Freeform 17">
              <a:extLst>
                <a:ext uri="{FF2B5EF4-FFF2-40B4-BE49-F238E27FC236}">
                  <a16:creationId xmlns:a16="http://schemas.microsoft.com/office/drawing/2014/main" id="{F5CAABFD-E21D-F19E-9E63-99E18D049CA6}"/>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5"/>
              <a:stretch>
                <a:fillRect t="-1848" b="-5099"/>
              </a:stretch>
            </a:blipFill>
          </p:spPr>
          <p:txBody>
            <a:bodyPr/>
            <a:lstStyle/>
            <a:p>
              <a:endParaRPr lang="es-MX"/>
            </a:p>
          </p:txBody>
        </p:sp>
        <p:sp>
          <p:nvSpPr>
            <p:cNvPr id="7" name="Freeform 18">
              <a:extLst>
                <a:ext uri="{FF2B5EF4-FFF2-40B4-BE49-F238E27FC236}">
                  <a16:creationId xmlns:a16="http://schemas.microsoft.com/office/drawing/2014/main" id="{C51A97BC-D01F-A226-135D-204E579E0A99}"/>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6"/>
              <a:stretch>
                <a:fillRect/>
              </a:stretch>
            </a:blipFill>
          </p:spPr>
          <p:txBody>
            <a:bodyPr/>
            <a:lstStyle/>
            <a:p>
              <a:endParaRPr lang="es-MX"/>
            </a:p>
          </p:txBody>
        </p:sp>
        <p:sp>
          <p:nvSpPr>
            <p:cNvPr id="8" name="Freeform 19">
              <a:extLst>
                <a:ext uri="{FF2B5EF4-FFF2-40B4-BE49-F238E27FC236}">
                  <a16:creationId xmlns:a16="http://schemas.microsoft.com/office/drawing/2014/main" id="{171DD15B-1DD0-5A98-0D8F-577446B3E826}"/>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7"/>
              <a:stretch>
                <a:fillRect/>
              </a:stretch>
            </a:blipFill>
          </p:spPr>
          <p:txBody>
            <a:bodyPr/>
            <a:lstStyle/>
            <a:p>
              <a:endParaRPr lang="es-MX"/>
            </a:p>
          </p:txBody>
        </p:sp>
        <p:sp>
          <p:nvSpPr>
            <p:cNvPr id="9" name="Freeform 20">
              <a:extLst>
                <a:ext uri="{FF2B5EF4-FFF2-40B4-BE49-F238E27FC236}">
                  <a16:creationId xmlns:a16="http://schemas.microsoft.com/office/drawing/2014/main" id="{ED451212-7C57-9931-39B4-F06540B1FAE8}"/>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8"/>
              <a:stretch>
                <a:fillRect/>
              </a:stretch>
            </a:blipFill>
          </p:spPr>
          <p:txBody>
            <a:bodyPr/>
            <a:lstStyle/>
            <a:p>
              <a:endParaRPr lang="es-MX"/>
            </a:p>
          </p:txBody>
        </p:sp>
        <p:sp>
          <p:nvSpPr>
            <p:cNvPr id="10" name="Freeform 21">
              <a:extLst>
                <a:ext uri="{FF2B5EF4-FFF2-40B4-BE49-F238E27FC236}">
                  <a16:creationId xmlns:a16="http://schemas.microsoft.com/office/drawing/2014/main" id="{F5233DAA-B4A6-FE1F-9F93-C722E4F3FA9B}"/>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9"/>
              <a:stretch>
                <a:fillRect/>
              </a:stretch>
            </a:blipFill>
          </p:spPr>
          <p:txBody>
            <a:bodyPr/>
            <a:lstStyle/>
            <a:p>
              <a:endParaRPr lang="es-MX"/>
            </a:p>
          </p:txBody>
        </p:sp>
        <p:pic>
          <p:nvPicPr>
            <p:cNvPr id="11" name="Imagen 10">
              <a:extLst>
                <a:ext uri="{FF2B5EF4-FFF2-40B4-BE49-F238E27FC236}">
                  <a16:creationId xmlns:a16="http://schemas.microsoft.com/office/drawing/2014/main" id="{7331F5C4-31C8-9F2C-C254-C1144603DE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2" name="TextBox 22">
              <a:extLst>
                <a:ext uri="{FF2B5EF4-FFF2-40B4-BE49-F238E27FC236}">
                  <a16:creationId xmlns:a16="http://schemas.microsoft.com/office/drawing/2014/main" id="{D27C8DCD-1DB6-C98E-D9D5-1A4EE9640284}"/>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pic>
        <p:nvPicPr>
          <p:cNvPr id="15" name="Imagen 14">
            <a:extLst>
              <a:ext uri="{FF2B5EF4-FFF2-40B4-BE49-F238E27FC236}">
                <a16:creationId xmlns:a16="http://schemas.microsoft.com/office/drawing/2014/main" id="{B6D97768-2A58-9531-23D8-DECE6530E3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37075" y="-2105"/>
            <a:ext cx="8950925" cy="9163410"/>
          </a:xfrm>
          <a:prstGeom prst="rect">
            <a:avLst/>
          </a:prstGeom>
        </p:spPr>
      </p:pic>
      <p:sp>
        <p:nvSpPr>
          <p:cNvPr id="13" name="TextBox 19">
            <a:extLst>
              <a:ext uri="{FF2B5EF4-FFF2-40B4-BE49-F238E27FC236}">
                <a16:creationId xmlns:a16="http://schemas.microsoft.com/office/drawing/2014/main" id="{30F4AFD4-D57D-48E3-135A-C65788450783}"/>
              </a:ext>
            </a:extLst>
          </p:cNvPr>
          <p:cNvSpPr txBox="1"/>
          <p:nvPr/>
        </p:nvSpPr>
        <p:spPr>
          <a:xfrm>
            <a:off x="-1439937" y="2552700"/>
            <a:ext cx="12476708" cy="3077766"/>
          </a:xfrm>
          <a:prstGeom prst="rect">
            <a:avLst/>
          </a:prstGeom>
        </p:spPr>
        <p:txBody>
          <a:bodyPr wrap="square" lIns="0" tIns="0" rIns="0" bIns="0" rtlCol="0" anchor="t">
            <a:spAutoFit/>
          </a:bodyPr>
          <a:lstStyle/>
          <a:p>
            <a:pPr algn="ctr">
              <a:lnSpc>
                <a:spcPts val="4799"/>
              </a:lnSpc>
            </a:pPr>
            <a:r>
              <a:rPr lang="en-US" sz="4800" b="1" dirty="0">
                <a:solidFill>
                  <a:srgbClr val="0070C0"/>
                </a:solidFill>
                <a:latin typeface="Century Gothic" panose="020B0502020202020204" pitchFamily="34" charset="0"/>
              </a:rPr>
              <a:t>CASO</a:t>
            </a:r>
          </a:p>
          <a:p>
            <a:pPr algn="ctr">
              <a:lnSpc>
                <a:spcPts val="4799"/>
              </a:lnSpc>
            </a:pPr>
            <a:endParaRPr lang="en-US" sz="4800" b="1" dirty="0">
              <a:solidFill>
                <a:srgbClr val="0070C0"/>
              </a:solidFill>
              <a:latin typeface="Century Gothic" panose="020B0502020202020204" pitchFamily="34" charset="0"/>
            </a:endParaRPr>
          </a:p>
          <a:p>
            <a:pPr algn="ctr">
              <a:lnSpc>
                <a:spcPts val="4799"/>
              </a:lnSpc>
            </a:pPr>
            <a:endParaRPr lang="en-US" sz="5400" b="1" dirty="0">
              <a:solidFill>
                <a:schemeClr val="accent6">
                  <a:lumMod val="75000"/>
                </a:schemeClr>
              </a:solidFill>
              <a:latin typeface="Century Gothic" panose="020B0502020202020204" pitchFamily="34" charset="0"/>
            </a:endParaRPr>
          </a:p>
          <a:p>
            <a:pPr algn="ctr">
              <a:lnSpc>
                <a:spcPts val="4799"/>
              </a:lnSpc>
            </a:pPr>
            <a:r>
              <a:rPr lang="en-US" sz="4800" b="1" dirty="0">
                <a:solidFill>
                  <a:schemeClr val="accent6">
                    <a:lumMod val="75000"/>
                  </a:schemeClr>
                </a:solidFill>
                <a:latin typeface="Century Gothic" panose="020B0502020202020204" pitchFamily="34" charset="0"/>
              </a:rPr>
              <a:t>REQUISITOS Y ELECCIÓN </a:t>
            </a:r>
          </a:p>
          <a:p>
            <a:pPr algn="ctr">
              <a:lnSpc>
                <a:spcPts val="4799"/>
              </a:lnSpc>
            </a:pPr>
            <a:r>
              <a:rPr lang="en-US" sz="4800" b="1" dirty="0">
                <a:solidFill>
                  <a:schemeClr val="accent6">
                    <a:lumMod val="75000"/>
                  </a:schemeClr>
                </a:solidFill>
                <a:latin typeface="Century Gothic" panose="020B0502020202020204" pitchFamily="34" charset="0"/>
              </a:rPr>
              <a:t>DEL MÉTODO</a:t>
            </a:r>
          </a:p>
        </p:txBody>
      </p:sp>
    </p:spTree>
    <p:extLst>
      <p:ext uri="{BB962C8B-B14F-4D97-AF65-F5344CB8AC3E}">
        <p14:creationId xmlns:p14="http://schemas.microsoft.com/office/powerpoint/2010/main" val="202810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4449323" y="378439"/>
            <a:ext cx="8800807" cy="806054"/>
          </a:xfrm>
          <a:prstGeom prst="rect">
            <a:avLst/>
          </a:prstGeom>
          <a:solidFill>
            <a:schemeClr val="accent1">
              <a:lumMod val="50000"/>
            </a:schemeClr>
          </a:solid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r>
              <a:rPr lang="es-ES_tradnl" altLang="es-MX" sz="4638" b="1" dirty="0">
                <a:solidFill>
                  <a:schemeClr val="bg1"/>
                </a:solidFill>
                <a:latin typeface="Century Gothic" panose="020B0502020202020204" pitchFamily="34" charset="0"/>
              </a:rPr>
              <a:t>ELEMENTOS DE LOS IMPUESTOS</a:t>
            </a:r>
          </a:p>
        </p:txBody>
      </p:sp>
      <p:sp>
        <p:nvSpPr>
          <p:cNvPr id="3" name="Text Box 1027"/>
          <p:cNvSpPr txBox="1">
            <a:spLocks noChangeArrowheads="1"/>
          </p:cNvSpPr>
          <p:nvPr/>
        </p:nvSpPr>
        <p:spPr bwMode="auto">
          <a:xfrm>
            <a:off x="2311392" y="2531120"/>
            <a:ext cx="2164375"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dirty="0">
                <a:solidFill>
                  <a:srgbClr val="0070C0"/>
                </a:solidFill>
                <a:effectLst>
                  <a:outerShdw blurRad="38100" dist="38100" dir="2700000" algn="tl">
                    <a:srgbClr val="000000">
                      <a:alpha val="43137"/>
                    </a:srgbClr>
                  </a:outerShdw>
                </a:effectLst>
                <a:latin typeface="Century Gothic" panose="020B0502020202020204" pitchFamily="34" charset="0"/>
              </a:rPr>
              <a:t>OBJETO:</a:t>
            </a:r>
          </a:p>
        </p:txBody>
      </p:sp>
      <p:sp>
        <p:nvSpPr>
          <p:cNvPr id="4" name="Text Box 1028"/>
          <p:cNvSpPr txBox="1">
            <a:spLocks noChangeArrowheads="1"/>
          </p:cNvSpPr>
          <p:nvPr/>
        </p:nvSpPr>
        <p:spPr bwMode="auto">
          <a:xfrm>
            <a:off x="6313185" y="2645363"/>
            <a:ext cx="3267241"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a:solidFill>
                  <a:srgbClr val="0070C0"/>
                </a:solidFill>
                <a:latin typeface="Century Gothic" panose="020B0502020202020204" pitchFamily="34" charset="0"/>
              </a:rPr>
              <a:t>Introducción</a:t>
            </a:r>
          </a:p>
        </p:txBody>
      </p:sp>
      <p:sp>
        <p:nvSpPr>
          <p:cNvPr id="5" name="Text Box 1029"/>
          <p:cNvSpPr txBox="1">
            <a:spLocks noChangeArrowheads="1"/>
          </p:cNvSpPr>
          <p:nvPr/>
        </p:nvSpPr>
        <p:spPr bwMode="auto">
          <a:xfrm>
            <a:off x="2310190" y="3445074"/>
            <a:ext cx="2034531"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a:solidFill>
                  <a:srgbClr val="0070C0"/>
                </a:solidFill>
                <a:effectLst>
                  <a:outerShdw blurRad="38100" dist="38100" dir="2700000" algn="tl">
                    <a:srgbClr val="000000">
                      <a:alpha val="43137"/>
                    </a:srgbClr>
                  </a:outerShdw>
                </a:effectLst>
                <a:latin typeface="Century Gothic" panose="020B0502020202020204" pitchFamily="34" charset="0"/>
              </a:rPr>
              <a:t>SUJETO:</a:t>
            </a:r>
          </a:p>
        </p:txBody>
      </p:sp>
      <p:sp>
        <p:nvSpPr>
          <p:cNvPr id="6" name="Text Box 1030"/>
          <p:cNvSpPr txBox="1">
            <a:spLocks noChangeArrowheads="1"/>
          </p:cNvSpPr>
          <p:nvPr/>
        </p:nvSpPr>
        <p:spPr bwMode="auto">
          <a:xfrm>
            <a:off x="2432584" y="6986645"/>
            <a:ext cx="3754554"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dirty="0">
                <a:solidFill>
                  <a:srgbClr val="0070C0"/>
                </a:solidFill>
                <a:effectLst>
                  <a:outerShdw blurRad="38100" dist="38100" dir="2700000" algn="tl">
                    <a:srgbClr val="000000">
                      <a:alpha val="43137"/>
                    </a:srgbClr>
                  </a:outerShdw>
                </a:effectLst>
                <a:latin typeface="Century Gothic" panose="020B0502020202020204" pitchFamily="34" charset="0"/>
              </a:rPr>
              <a:t>TASA o TARIFA:</a:t>
            </a:r>
          </a:p>
        </p:txBody>
      </p:sp>
      <p:sp>
        <p:nvSpPr>
          <p:cNvPr id="7" name="Text Box 1031"/>
          <p:cNvSpPr txBox="1">
            <a:spLocks noChangeArrowheads="1"/>
          </p:cNvSpPr>
          <p:nvPr/>
        </p:nvSpPr>
        <p:spPr bwMode="auto">
          <a:xfrm>
            <a:off x="7049115" y="1782650"/>
            <a:ext cx="1301959"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dirty="0">
                <a:solidFill>
                  <a:schemeClr val="accent2">
                    <a:lumMod val="50000"/>
                  </a:schemeClr>
                </a:solidFill>
                <a:effectLst>
                  <a:outerShdw blurRad="38100" dist="38100" dir="2700000" algn="tl">
                    <a:srgbClr val="000000">
                      <a:alpha val="43137"/>
                    </a:srgbClr>
                  </a:outerShdw>
                </a:effectLst>
                <a:latin typeface="Century Gothic" panose="020B0502020202020204" pitchFamily="34" charset="0"/>
              </a:rPr>
              <a:t>I G I </a:t>
            </a:r>
          </a:p>
        </p:txBody>
      </p:sp>
      <p:sp>
        <p:nvSpPr>
          <p:cNvPr id="8" name="Text Box 1032"/>
          <p:cNvSpPr txBox="1">
            <a:spLocks noChangeArrowheads="1"/>
          </p:cNvSpPr>
          <p:nvPr/>
        </p:nvSpPr>
        <p:spPr bwMode="auto">
          <a:xfrm>
            <a:off x="10343527" y="1686189"/>
            <a:ext cx="3681998" cy="692369"/>
          </a:xfrm>
          <a:prstGeom prst="rect">
            <a:avLst/>
          </a:prstGeom>
          <a:noFill/>
          <a:ln>
            <a:noFill/>
          </a:ln>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dirty="0">
                <a:solidFill>
                  <a:schemeClr val="accent2">
                    <a:lumMod val="50000"/>
                  </a:schemeClr>
                </a:solidFill>
                <a:effectLst>
                  <a:outerShdw blurRad="38100" dist="38100" dir="2700000" algn="tl">
                    <a:srgbClr val="000000">
                      <a:alpha val="43137"/>
                    </a:srgbClr>
                  </a:outerShdw>
                </a:effectLst>
                <a:latin typeface="Century Gothic" panose="020B0502020202020204" pitchFamily="34" charset="0"/>
              </a:rPr>
              <a:t>I G E</a:t>
            </a:r>
          </a:p>
        </p:txBody>
      </p:sp>
      <p:sp>
        <p:nvSpPr>
          <p:cNvPr id="9" name="Text Box 1033"/>
          <p:cNvSpPr txBox="1">
            <a:spLocks noChangeArrowheads="1"/>
          </p:cNvSpPr>
          <p:nvPr/>
        </p:nvSpPr>
        <p:spPr bwMode="auto">
          <a:xfrm>
            <a:off x="10194389" y="2645363"/>
            <a:ext cx="2747868"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a:solidFill>
                  <a:srgbClr val="0070C0"/>
                </a:solidFill>
                <a:latin typeface="Century Gothic" panose="020B0502020202020204" pitchFamily="34" charset="0"/>
              </a:rPr>
              <a:t>Extracción</a:t>
            </a:r>
          </a:p>
        </p:txBody>
      </p:sp>
      <p:sp>
        <p:nvSpPr>
          <p:cNvPr id="10" name="Text Box 1034"/>
          <p:cNvSpPr txBox="1">
            <a:spLocks noChangeArrowheads="1"/>
          </p:cNvSpPr>
          <p:nvPr/>
        </p:nvSpPr>
        <p:spPr bwMode="auto">
          <a:xfrm>
            <a:off x="2765965" y="4130540"/>
            <a:ext cx="1887055"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dirty="0">
                <a:solidFill>
                  <a:srgbClr val="0070C0"/>
                </a:solidFill>
                <a:effectLst>
                  <a:outerShdw blurRad="38100" dist="38100" dir="2700000" algn="tl">
                    <a:srgbClr val="000000">
                      <a:alpha val="43137"/>
                    </a:srgbClr>
                  </a:outerShdw>
                </a:effectLst>
                <a:latin typeface="Century Gothic" panose="020B0502020202020204" pitchFamily="34" charset="0"/>
              </a:rPr>
              <a:t>Activo:</a:t>
            </a:r>
          </a:p>
        </p:txBody>
      </p:sp>
      <p:sp>
        <p:nvSpPr>
          <p:cNvPr id="11" name="Text Box 1035"/>
          <p:cNvSpPr txBox="1">
            <a:spLocks noChangeArrowheads="1"/>
          </p:cNvSpPr>
          <p:nvPr/>
        </p:nvSpPr>
        <p:spPr bwMode="auto">
          <a:xfrm>
            <a:off x="2651023" y="5729958"/>
            <a:ext cx="1503938"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u="sng">
                <a:solidFill>
                  <a:srgbClr val="0070C0"/>
                </a:solidFill>
                <a:effectLst>
                  <a:outerShdw blurRad="38100" dist="38100" dir="2700000" algn="tl">
                    <a:srgbClr val="000000">
                      <a:alpha val="43137"/>
                    </a:srgbClr>
                  </a:outerShdw>
                </a:effectLst>
                <a:latin typeface="Century Gothic" panose="020B0502020202020204" pitchFamily="34" charset="0"/>
              </a:rPr>
              <a:t>BASE:</a:t>
            </a:r>
          </a:p>
        </p:txBody>
      </p:sp>
      <p:sp>
        <p:nvSpPr>
          <p:cNvPr id="12" name="Text Box 1036"/>
          <p:cNvSpPr txBox="1">
            <a:spLocks noChangeArrowheads="1"/>
          </p:cNvSpPr>
          <p:nvPr/>
        </p:nvSpPr>
        <p:spPr bwMode="auto">
          <a:xfrm>
            <a:off x="2764762" y="4701759"/>
            <a:ext cx="1875835"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a:solidFill>
                  <a:srgbClr val="0070C0"/>
                </a:solidFill>
                <a:effectLst>
                  <a:outerShdw blurRad="38100" dist="38100" dir="2700000" algn="tl">
                    <a:srgbClr val="000000">
                      <a:alpha val="43137"/>
                    </a:srgbClr>
                  </a:outerShdw>
                </a:effectLst>
                <a:latin typeface="Century Gothic" panose="020B0502020202020204" pitchFamily="34" charset="0"/>
              </a:rPr>
              <a:t>Pasivo:</a:t>
            </a:r>
          </a:p>
        </p:txBody>
      </p:sp>
      <p:sp>
        <p:nvSpPr>
          <p:cNvPr id="13" name="Text Box 1037"/>
          <p:cNvSpPr txBox="1">
            <a:spLocks noChangeArrowheads="1"/>
          </p:cNvSpPr>
          <p:nvPr/>
        </p:nvSpPr>
        <p:spPr bwMode="auto">
          <a:xfrm>
            <a:off x="6488351" y="4130540"/>
            <a:ext cx="1795684"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dirty="0">
                <a:solidFill>
                  <a:srgbClr val="0070C0"/>
                </a:solidFill>
                <a:latin typeface="Century Gothic" panose="020B0502020202020204" pitchFamily="34" charset="0"/>
              </a:rPr>
              <a:t>Estado</a:t>
            </a:r>
          </a:p>
        </p:txBody>
      </p:sp>
      <p:sp>
        <p:nvSpPr>
          <p:cNvPr id="14" name="Text Box 1038"/>
          <p:cNvSpPr txBox="1">
            <a:spLocks noChangeArrowheads="1"/>
          </p:cNvSpPr>
          <p:nvPr/>
        </p:nvSpPr>
        <p:spPr bwMode="auto">
          <a:xfrm>
            <a:off x="5840211" y="4816004"/>
            <a:ext cx="2896948"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r>
              <a:rPr lang="es-ES_tradnl" altLang="es-MX" sz="3899" b="1" dirty="0">
                <a:solidFill>
                  <a:srgbClr val="0070C0"/>
                </a:solidFill>
                <a:latin typeface="Century Gothic" panose="020B0502020202020204" pitchFamily="34" charset="0"/>
              </a:rPr>
              <a:t>Importador</a:t>
            </a:r>
          </a:p>
        </p:txBody>
      </p:sp>
      <p:sp>
        <p:nvSpPr>
          <p:cNvPr id="15" name="Text Box 1039"/>
          <p:cNvSpPr txBox="1">
            <a:spLocks noChangeArrowheads="1"/>
          </p:cNvSpPr>
          <p:nvPr/>
        </p:nvSpPr>
        <p:spPr bwMode="auto">
          <a:xfrm>
            <a:off x="10622640" y="4130540"/>
            <a:ext cx="1795684"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r>
              <a:rPr lang="es-ES_tradnl" altLang="es-MX" sz="3899" b="1" dirty="0">
                <a:solidFill>
                  <a:srgbClr val="0070C0"/>
                </a:solidFill>
                <a:latin typeface="Century Gothic" panose="020B0502020202020204" pitchFamily="34" charset="0"/>
              </a:rPr>
              <a:t>Estado</a:t>
            </a:r>
          </a:p>
        </p:txBody>
      </p:sp>
      <p:sp>
        <p:nvSpPr>
          <p:cNvPr id="16" name="Text Box 1040"/>
          <p:cNvSpPr txBox="1">
            <a:spLocks noChangeArrowheads="1"/>
          </p:cNvSpPr>
          <p:nvPr/>
        </p:nvSpPr>
        <p:spPr bwMode="auto">
          <a:xfrm>
            <a:off x="10192585" y="4816004"/>
            <a:ext cx="2828018"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dirty="0">
                <a:solidFill>
                  <a:srgbClr val="0070C0"/>
                </a:solidFill>
                <a:latin typeface="Century Gothic" panose="020B0502020202020204" pitchFamily="34" charset="0"/>
              </a:rPr>
              <a:t>Exportador</a:t>
            </a:r>
          </a:p>
        </p:txBody>
      </p:sp>
      <p:sp>
        <p:nvSpPr>
          <p:cNvPr id="17" name="Text Box 1041"/>
          <p:cNvSpPr txBox="1">
            <a:spLocks noChangeArrowheads="1"/>
          </p:cNvSpPr>
          <p:nvPr/>
        </p:nvSpPr>
        <p:spPr bwMode="auto">
          <a:xfrm>
            <a:off x="5516626" y="5729958"/>
            <a:ext cx="4325223"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u="sng" dirty="0">
                <a:solidFill>
                  <a:srgbClr val="C00000"/>
                </a:solidFill>
                <a:latin typeface="Century Gothic" panose="020B0502020202020204" pitchFamily="34" charset="0"/>
              </a:rPr>
              <a:t>Valor en Aduana</a:t>
            </a:r>
          </a:p>
        </p:txBody>
      </p:sp>
      <p:sp>
        <p:nvSpPr>
          <p:cNvPr id="18" name="Text Box 1042"/>
          <p:cNvSpPr txBox="1">
            <a:spLocks noChangeArrowheads="1"/>
          </p:cNvSpPr>
          <p:nvPr/>
        </p:nvSpPr>
        <p:spPr bwMode="auto">
          <a:xfrm>
            <a:off x="10086397" y="5772800"/>
            <a:ext cx="4156907" cy="692369"/>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s-ES_tradnl" altLang="es-MX" sz="3899" b="1" u="sng" dirty="0">
                <a:solidFill>
                  <a:srgbClr val="C00000"/>
                </a:solidFill>
                <a:latin typeface="Century Gothic" panose="020B0502020202020204" pitchFamily="34" charset="0"/>
              </a:rPr>
              <a:t>Valor Comercial</a:t>
            </a:r>
          </a:p>
        </p:txBody>
      </p:sp>
      <p:sp>
        <p:nvSpPr>
          <p:cNvPr id="19" name="Text Box 1043"/>
          <p:cNvSpPr txBox="1">
            <a:spLocks noChangeArrowheads="1"/>
          </p:cNvSpPr>
          <p:nvPr/>
        </p:nvSpPr>
        <p:spPr bwMode="auto">
          <a:xfrm>
            <a:off x="7632242" y="6986646"/>
            <a:ext cx="3166251" cy="1892441"/>
          </a:xfrm>
          <a:prstGeom prst="rect">
            <a:avLst/>
          </a:prstGeom>
          <a:noFill/>
          <a:ln>
            <a:noFill/>
          </a:ln>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defRPr/>
            </a:pPr>
            <a:r>
              <a:rPr lang="es-ES_tradnl" altLang="es-MX" sz="3899" b="1" dirty="0">
                <a:solidFill>
                  <a:srgbClr val="0070C0"/>
                </a:solidFill>
                <a:latin typeface="Century Gothic" panose="020B0502020202020204" pitchFamily="34" charset="0"/>
              </a:rPr>
              <a:t>Ad-Valorem</a:t>
            </a:r>
          </a:p>
          <a:p>
            <a:pPr algn="ctr" eaLnBrk="1" hangingPunct="1">
              <a:defRPr/>
            </a:pPr>
            <a:r>
              <a:rPr lang="es-ES_tradnl" altLang="es-MX" sz="3899" b="1" dirty="0">
                <a:solidFill>
                  <a:srgbClr val="0070C0"/>
                </a:solidFill>
                <a:latin typeface="Century Gothic" panose="020B0502020202020204" pitchFamily="34" charset="0"/>
              </a:rPr>
              <a:t>Específico</a:t>
            </a:r>
          </a:p>
          <a:p>
            <a:pPr algn="ctr" eaLnBrk="1" hangingPunct="1">
              <a:defRPr/>
            </a:pPr>
            <a:r>
              <a:rPr lang="es-ES_tradnl" altLang="es-MX" sz="3899" b="1" dirty="0">
                <a:solidFill>
                  <a:srgbClr val="0070C0"/>
                </a:solidFill>
                <a:latin typeface="Century Gothic" panose="020B0502020202020204" pitchFamily="34" charset="0"/>
              </a:rPr>
              <a:t>Mixto</a:t>
            </a:r>
          </a:p>
        </p:txBody>
      </p:sp>
      <p:grpSp>
        <p:nvGrpSpPr>
          <p:cNvPr id="20" name="Grupo 19">
            <a:extLst>
              <a:ext uri="{FF2B5EF4-FFF2-40B4-BE49-F238E27FC236}">
                <a16:creationId xmlns:a16="http://schemas.microsoft.com/office/drawing/2014/main" id="{5DEFBDA1-2F4F-5A7F-05EB-772DBE687AA5}"/>
              </a:ext>
            </a:extLst>
          </p:cNvPr>
          <p:cNvGrpSpPr/>
          <p:nvPr/>
        </p:nvGrpSpPr>
        <p:grpSpPr>
          <a:xfrm>
            <a:off x="94243" y="9264119"/>
            <a:ext cx="17964440" cy="1042125"/>
            <a:chOff x="94243" y="9264119"/>
            <a:chExt cx="17964440" cy="1042125"/>
          </a:xfrm>
        </p:grpSpPr>
        <p:sp>
          <p:nvSpPr>
            <p:cNvPr id="21" name="Freeform 2">
              <a:extLst>
                <a:ext uri="{FF2B5EF4-FFF2-40B4-BE49-F238E27FC236}">
                  <a16:creationId xmlns:a16="http://schemas.microsoft.com/office/drawing/2014/main" id="{E722ECF1-DA26-5302-9DB9-39701E601CC3}"/>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2"/>
              <a:stretch>
                <a:fillRect/>
              </a:stretch>
            </a:blipFill>
          </p:spPr>
          <p:txBody>
            <a:bodyPr/>
            <a:lstStyle/>
            <a:p>
              <a:endParaRPr lang="es-MX"/>
            </a:p>
          </p:txBody>
        </p:sp>
        <p:sp>
          <p:nvSpPr>
            <p:cNvPr id="22" name="Freeform 3">
              <a:extLst>
                <a:ext uri="{FF2B5EF4-FFF2-40B4-BE49-F238E27FC236}">
                  <a16:creationId xmlns:a16="http://schemas.microsoft.com/office/drawing/2014/main" id="{8388054D-AF96-718A-1EF0-3EFE39526F92}"/>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3"/>
              <a:stretch>
                <a:fillRect/>
              </a:stretch>
            </a:blipFill>
          </p:spPr>
          <p:txBody>
            <a:bodyPr/>
            <a:lstStyle/>
            <a:p>
              <a:endParaRPr lang="es-MX"/>
            </a:p>
          </p:txBody>
        </p:sp>
        <p:sp>
          <p:nvSpPr>
            <p:cNvPr id="23" name="Freeform 16">
              <a:extLst>
                <a:ext uri="{FF2B5EF4-FFF2-40B4-BE49-F238E27FC236}">
                  <a16:creationId xmlns:a16="http://schemas.microsoft.com/office/drawing/2014/main" id="{8309AC10-9919-E89D-893F-63D30D9A3817}"/>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4"/>
              <a:stretch>
                <a:fillRect/>
              </a:stretch>
            </a:blipFill>
          </p:spPr>
          <p:txBody>
            <a:bodyPr/>
            <a:lstStyle/>
            <a:p>
              <a:endParaRPr lang="es-MX"/>
            </a:p>
          </p:txBody>
        </p:sp>
        <p:sp>
          <p:nvSpPr>
            <p:cNvPr id="24" name="Freeform 17">
              <a:extLst>
                <a:ext uri="{FF2B5EF4-FFF2-40B4-BE49-F238E27FC236}">
                  <a16:creationId xmlns:a16="http://schemas.microsoft.com/office/drawing/2014/main" id="{84866EF8-8BD2-A409-CB80-C75282CC7F0E}"/>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5"/>
              <a:stretch>
                <a:fillRect t="-1848" b="-5099"/>
              </a:stretch>
            </a:blipFill>
          </p:spPr>
          <p:txBody>
            <a:bodyPr/>
            <a:lstStyle/>
            <a:p>
              <a:endParaRPr lang="es-MX"/>
            </a:p>
          </p:txBody>
        </p:sp>
        <p:sp>
          <p:nvSpPr>
            <p:cNvPr id="25" name="Freeform 18">
              <a:extLst>
                <a:ext uri="{FF2B5EF4-FFF2-40B4-BE49-F238E27FC236}">
                  <a16:creationId xmlns:a16="http://schemas.microsoft.com/office/drawing/2014/main" id="{EE6D660E-83FB-C5A4-A44F-ACECB553618E}"/>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6"/>
              <a:stretch>
                <a:fillRect/>
              </a:stretch>
            </a:blipFill>
          </p:spPr>
          <p:txBody>
            <a:bodyPr/>
            <a:lstStyle/>
            <a:p>
              <a:endParaRPr lang="es-MX"/>
            </a:p>
          </p:txBody>
        </p:sp>
        <p:sp>
          <p:nvSpPr>
            <p:cNvPr id="26" name="Freeform 19">
              <a:extLst>
                <a:ext uri="{FF2B5EF4-FFF2-40B4-BE49-F238E27FC236}">
                  <a16:creationId xmlns:a16="http://schemas.microsoft.com/office/drawing/2014/main" id="{57DD0A94-CF9C-A581-DFBA-FCDAEF43984A}"/>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7"/>
              <a:stretch>
                <a:fillRect/>
              </a:stretch>
            </a:blipFill>
          </p:spPr>
          <p:txBody>
            <a:bodyPr/>
            <a:lstStyle/>
            <a:p>
              <a:endParaRPr lang="es-MX"/>
            </a:p>
          </p:txBody>
        </p:sp>
        <p:sp>
          <p:nvSpPr>
            <p:cNvPr id="27" name="Freeform 20">
              <a:extLst>
                <a:ext uri="{FF2B5EF4-FFF2-40B4-BE49-F238E27FC236}">
                  <a16:creationId xmlns:a16="http://schemas.microsoft.com/office/drawing/2014/main" id="{60397688-71FE-D0C0-B4EE-A04BF815D850}"/>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8"/>
              <a:stretch>
                <a:fillRect/>
              </a:stretch>
            </a:blipFill>
          </p:spPr>
          <p:txBody>
            <a:bodyPr/>
            <a:lstStyle/>
            <a:p>
              <a:endParaRPr lang="es-MX"/>
            </a:p>
          </p:txBody>
        </p:sp>
        <p:sp>
          <p:nvSpPr>
            <p:cNvPr id="28" name="Freeform 21">
              <a:extLst>
                <a:ext uri="{FF2B5EF4-FFF2-40B4-BE49-F238E27FC236}">
                  <a16:creationId xmlns:a16="http://schemas.microsoft.com/office/drawing/2014/main" id="{B5AC7CEB-B27E-6A65-0565-57F9639C46A3}"/>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9"/>
              <a:stretch>
                <a:fillRect/>
              </a:stretch>
            </a:blipFill>
          </p:spPr>
          <p:txBody>
            <a:bodyPr/>
            <a:lstStyle/>
            <a:p>
              <a:endParaRPr lang="es-MX"/>
            </a:p>
          </p:txBody>
        </p:sp>
        <p:pic>
          <p:nvPicPr>
            <p:cNvPr id="29" name="Imagen 28">
              <a:extLst>
                <a:ext uri="{FF2B5EF4-FFF2-40B4-BE49-F238E27FC236}">
                  <a16:creationId xmlns:a16="http://schemas.microsoft.com/office/drawing/2014/main" id="{5F3B0CD3-A9B9-FFB4-671D-C591C6B5CC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30" name="TextBox 22">
              <a:extLst>
                <a:ext uri="{FF2B5EF4-FFF2-40B4-BE49-F238E27FC236}">
                  <a16:creationId xmlns:a16="http://schemas.microsoft.com/office/drawing/2014/main" id="{D2F0EF25-4EBA-EA2A-6E66-345730A26745}"/>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spTree>
    <p:extLst>
      <p:ext uri="{BB962C8B-B14F-4D97-AF65-F5344CB8AC3E}">
        <p14:creationId xmlns:p14="http://schemas.microsoft.com/office/powerpoint/2010/main" val="16368100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26">
            <a:extLst>
              <a:ext uri="{FF2B5EF4-FFF2-40B4-BE49-F238E27FC236}">
                <a16:creationId xmlns:a16="http://schemas.microsoft.com/office/drawing/2014/main" id="{C5F030F4-BAE0-475A-B71A-0FDB4EE10178}"/>
              </a:ext>
            </a:extLst>
          </p:cNvPr>
          <p:cNvSpPr txBox="1">
            <a:spLocks noChangeArrowheads="1"/>
          </p:cNvSpPr>
          <p:nvPr/>
        </p:nvSpPr>
        <p:spPr bwMode="auto">
          <a:xfrm>
            <a:off x="2857499" y="471950"/>
            <a:ext cx="12801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50000"/>
              </a:spcBef>
              <a:buClrTx/>
              <a:buSzTx/>
              <a:buFontTx/>
              <a:buNone/>
            </a:pPr>
            <a:r>
              <a:rPr kumimoji="0" lang="es-ES_tradnl" altLang="es-MX" sz="5400" b="1">
                <a:solidFill>
                  <a:srgbClr val="FF3300"/>
                </a:solidFill>
                <a:latin typeface="Century Gothic" panose="020B0502020202020204" pitchFamily="34" charset="0"/>
              </a:rPr>
              <a:t>Noción</a:t>
            </a:r>
            <a:r>
              <a:rPr kumimoji="0" lang="es-ES_tradnl" altLang="es-MX" sz="4800" b="1">
                <a:solidFill>
                  <a:srgbClr val="FF3300"/>
                </a:solidFill>
                <a:latin typeface="Century Gothic" panose="020B0502020202020204" pitchFamily="34" charset="0"/>
              </a:rPr>
              <a:t> de Valor                  Valor GATT</a:t>
            </a:r>
          </a:p>
        </p:txBody>
      </p:sp>
      <p:sp>
        <p:nvSpPr>
          <p:cNvPr id="5123" name="Line 1027">
            <a:extLst>
              <a:ext uri="{FF2B5EF4-FFF2-40B4-BE49-F238E27FC236}">
                <a16:creationId xmlns:a16="http://schemas.microsoft.com/office/drawing/2014/main" id="{91CB5DAA-B590-4482-A6D8-52658AFD0C45}"/>
              </a:ext>
            </a:extLst>
          </p:cNvPr>
          <p:cNvSpPr>
            <a:spLocks noChangeShapeType="1"/>
          </p:cNvSpPr>
          <p:nvPr/>
        </p:nvSpPr>
        <p:spPr bwMode="auto">
          <a:xfrm>
            <a:off x="9258299" y="471950"/>
            <a:ext cx="0" cy="937260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s-MX" sz="3900"/>
          </a:p>
        </p:txBody>
      </p:sp>
      <p:sp>
        <p:nvSpPr>
          <p:cNvPr id="5124" name="Line 1028">
            <a:extLst>
              <a:ext uri="{FF2B5EF4-FFF2-40B4-BE49-F238E27FC236}">
                <a16:creationId xmlns:a16="http://schemas.microsoft.com/office/drawing/2014/main" id="{D664B48C-D474-4023-81DC-12FB141DD44C}"/>
              </a:ext>
            </a:extLst>
          </p:cNvPr>
          <p:cNvSpPr>
            <a:spLocks noChangeShapeType="1"/>
          </p:cNvSpPr>
          <p:nvPr/>
        </p:nvSpPr>
        <p:spPr bwMode="auto">
          <a:xfrm>
            <a:off x="2400299" y="471950"/>
            <a:ext cx="137160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s-MX" sz="3900"/>
          </a:p>
        </p:txBody>
      </p:sp>
      <p:sp>
        <p:nvSpPr>
          <p:cNvPr id="5125" name="Line 1029">
            <a:extLst>
              <a:ext uri="{FF2B5EF4-FFF2-40B4-BE49-F238E27FC236}">
                <a16:creationId xmlns:a16="http://schemas.microsoft.com/office/drawing/2014/main" id="{431D32DB-A20A-4FD4-BD11-699770B407BD}"/>
              </a:ext>
            </a:extLst>
          </p:cNvPr>
          <p:cNvSpPr>
            <a:spLocks noChangeShapeType="1"/>
          </p:cNvSpPr>
          <p:nvPr/>
        </p:nvSpPr>
        <p:spPr bwMode="auto">
          <a:xfrm>
            <a:off x="2400299" y="1386350"/>
            <a:ext cx="137160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s-MX" sz="3900"/>
          </a:p>
        </p:txBody>
      </p:sp>
      <p:sp>
        <p:nvSpPr>
          <p:cNvPr id="5126" name="Text Box 1030">
            <a:extLst>
              <a:ext uri="{FF2B5EF4-FFF2-40B4-BE49-F238E27FC236}">
                <a16:creationId xmlns:a16="http://schemas.microsoft.com/office/drawing/2014/main" id="{37D0FEC1-4F09-4231-8564-9ABA8EC4F604}"/>
              </a:ext>
            </a:extLst>
          </p:cNvPr>
          <p:cNvSpPr txBox="1">
            <a:spLocks noChangeArrowheads="1"/>
          </p:cNvSpPr>
          <p:nvPr/>
        </p:nvSpPr>
        <p:spPr bwMode="auto">
          <a:xfrm>
            <a:off x="3313914" y="1767351"/>
            <a:ext cx="601799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Char char="•"/>
            </a:pPr>
            <a:r>
              <a:rPr kumimoji="0" lang="es-ES_tradnl" altLang="es-MX" sz="3600" b="1" dirty="0">
                <a:solidFill>
                  <a:schemeClr val="accent2"/>
                </a:solidFill>
                <a:latin typeface="Century Gothic" panose="020B0502020202020204" pitchFamily="34" charset="0"/>
              </a:rPr>
              <a:t> Valores utópicos</a:t>
            </a:r>
          </a:p>
          <a:p>
            <a:pPr>
              <a:spcBef>
                <a:spcPct val="0"/>
              </a:spcBef>
              <a:buClrTx/>
              <a:buSzTx/>
              <a:buFontTx/>
              <a:buNone/>
            </a:pPr>
            <a:r>
              <a:rPr kumimoji="0" lang="es-ES_tradnl" altLang="es-MX" sz="3600" dirty="0">
                <a:solidFill>
                  <a:srgbClr val="0070C0"/>
                </a:solidFill>
                <a:latin typeface="Century Gothic" panose="020B0502020202020204" pitchFamily="34" charset="0"/>
              </a:rPr>
              <a:t>	</a:t>
            </a:r>
            <a:r>
              <a:rPr kumimoji="0" lang="es-ES_tradnl" altLang="es-MX" sz="3600" b="1" i="1" dirty="0">
                <a:solidFill>
                  <a:schemeClr val="accent1">
                    <a:lumMod val="50000"/>
                  </a:schemeClr>
                </a:solidFill>
                <a:latin typeface="Century Gothic" panose="020B0502020202020204" pitchFamily="34" charset="0"/>
              </a:rPr>
              <a:t>Valores ideales</a:t>
            </a:r>
          </a:p>
          <a:p>
            <a:pPr>
              <a:spcBef>
                <a:spcPct val="0"/>
              </a:spcBef>
              <a:buClrTx/>
              <a:buSzTx/>
              <a:buFontTx/>
              <a:buNone/>
            </a:pPr>
            <a:r>
              <a:rPr kumimoji="0" lang="es-ES_tradnl" altLang="es-MX" sz="3600" b="1" i="1" dirty="0">
                <a:solidFill>
                  <a:schemeClr val="accent1">
                    <a:lumMod val="50000"/>
                  </a:schemeClr>
                </a:solidFill>
                <a:latin typeface="Century Gothic" panose="020B0502020202020204" pitchFamily="34" charset="0"/>
              </a:rPr>
              <a:t>	Lo que debería costar</a:t>
            </a:r>
            <a:endParaRPr kumimoji="0" lang="es-ES_tradnl" altLang="es-MX" sz="3600" dirty="0">
              <a:solidFill>
                <a:schemeClr val="accent1">
                  <a:lumMod val="50000"/>
                </a:schemeClr>
              </a:solidFill>
              <a:latin typeface="Century Gothic" panose="020B0502020202020204" pitchFamily="34" charset="0"/>
            </a:endParaRPr>
          </a:p>
        </p:txBody>
      </p:sp>
      <p:sp>
        <p:nvSpPr>
          <p:cNvPr id="5127" name="Text Box 1031">
            <a:extLst>
              <a:ext uri="{FF2B5EF4-FFF2-40B4-BE49-F238E27FC236}">
                <a16:creationId xmlns:a16="http://schemas.microsoft.com/office/drawing/2014/main" id="{74E79679-E676-40FF-976D-4AB8F8FA2B3F}"/>
              </a:ext>
            </a:extLst>
          </p:cNvPr>
          <p:cNvSpPr txBox="1">
            <a:spLocks noChangeArrowheads="1"/>
          </p:cNvSpPr>
          <p:nvPr/>
        </p:nvSpPr>
        <p:spPr bwMode="auto">
          <a:xfrm>
            <a:off x="9486899" y="1776877"/>
            <a:ext cx="502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Char char="•"/>
            </a:pPr>
            <a:r>
              <a:rPr kumimoji="0" lang="es-ES_tradnl" altLang="es-MX" sz="3600" b="1" dirty="0">
                <a:solidFill>
                  <a:schemeClr val="accent2"/>
                </a:solidFill>
                <a:latin typeface="Century Gothic" panose="020B0502020202020204" pitchFamily="34" charset="0"/>
              </a:rPr>
              <a:t> Valores ciertos</a:t>
            </a:r>
          </a:p>
          <a:p>
            <a:pPr algn="r">
              <a:spcBef>
                <a:spcPct val="0"/>
              </a:spcBef>
              <a:buClrTx/>
              <a:buSzTx/>
              <a:buFontTx/>
              <a:buNone/>
            </a:pPr>
            <a:r>
              <a:rPr kumimoji="0" lang="es-ES_tradnl" altLang="es-MX" sz="3600" b="1" i="1" dirty="0">
                <a:solidFill>
                  <a:schemeClr val="accent1">
                    <a:lumMod val="50000"/>
                  </a:schemeClr>
                </a:solidFill>
                <a:latin typeface="Century Gothic" panose="020B0502020202020204" pitchFamily="34" charset="0"/>
              </a:rPr>
              <a:t>Valores reales</a:t>
            </a:r>
          </a:p>
          <a:p>
            <a:pPr algn="r">
              <a:spcBef>
                <a:spcPct val="0"/>
              </a:spcBef>
              <a:buClrTx/>
              <a:buSzTx/>
              <a:buFontTx/>
              <a:buNone/>
            </a:pPr>
            <a:r>
              <a:rPr kumimoji="0" lang="es-ES_tradnl" altLang="es-MX" sz="3600" b="1" i="1" dirty="0">
                <a:solidFill>
                  <a:schemeClr val="accent1">
                    <a:lumMod val="50000"/>
                  </a:schemeClr>
                </a:solidFill>
                <a:latin typeface="Century Gothic" panose="020B0502020202020204" pitchFamily="34" charset="0"/>
              </a:rPr>
              <a:t>Lo que costó</a:t>
            </a:r>
            <a:endParaRPr kumimoji="0" lang="es-ES_tradnl" altLang="es-MX" sz="3600" dirty="0">
              <a:solidFill>
                <a:schemeClr val="accent1">
                  <a:lumMod val="50000"/>
                </a:schemeClr>
              </a:solidFill>
              <a:latin typeface="Century Gothic" panose="020B0502020202020204" pitchFamily="34" charset="0"/>
            </a:endParaRPr>
          </a:p>
        </p:txBody>
      </p:sp>
      <p:sp>
        <p:nvSpPr>
          <p:cNvPr id="5128" name="Rectangle 1032">
            <a:extLst>
              <a:ext uri="{FF2B5EF4-FFF2-40B4-BE49-F238E27FC236}">
                <a16:creationId xmlns:a16="http://schemas.microsoft.com/office/drawing/2014/main" id="{995BCAC4-F6FB-4E1E-8FD2-A307CAF56E03}"/>
              </a:ext>
            </a:extLst>
          </p:cNvPr>
          <p:cNvSpPr>
            <a:spLocks noChangeArrowheads="1"/>
          </p:cNvSpPr>
          <p:nvPr/>
        </p:nvSpPr>
        <p:spPr bwMode="auto">
          <a:xfrm>
            <a:off x="5829299" y="4015250"/>
            <a:ext cx="6629400" cy="1028700"/>
          </a:xfrm>
          <a:prstGeom prst="rect">
            <a:avLst/>
          </a:prstGeom>
          <a:solidFill>
            <a:schemeClr val="accent1">
              <a:lumMod val="50000"/>
            </a:schemeClr>
          </a:solidFill>
          <a:ln w="9525">
            <a:solidFill>
              <a:schemeClr val="bg1"/>
            </a:solidFill>
            <a:miter lim="800000"/>
            <a:headEnd/>
            <a:tailEnd/>
          </a:ln>
        </p:spPr>
        <p:txBody>
          <a:bodyPr wrap="none" anchor="ct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ClrTx/>
              <a:buSzTx/>
              <a:buFontTx/>
              <a:buNone/>
            </a:pPr>
            <a:endParaRPr kumimoji="0" lang="es-ES_tradnl" altLang="es-MX" sz="3000">
              <a:latin typeface="Times New Roman" panose="02020603050405020304" pitchFamily="18" charset="0"/>
            </a:endParaRPr>
          </a:p>
        </p:txBody>
      </p:sp>
      <p:sp>
        <p:nvSpPr>
          <p:cNvPr id="5129" name="Text Box 1033">
            <a:extLst>
              <a:ext uri="{FF2B5EF4-FFF2-40B4-BE49-F238E27FC236}">
                <a16:creationId xmlns:a16="http://schemas.microsoft.com/office/drawing/2014/main" id="{16593D18-200D-46F4-AE55-087317EEC476}"/>
              </a:ext>
            </a:extLst>
          </p:cNvPr>
          <p:cNvSpPr txBox="1">
            <a:spLocks noChangeArrowheads="1"/>
          </p:cNvSpPr>
          <p:nvPr/>
        </p:nvSpPr>
        <p:spPr bwMode="auto">
          <a:xfrm>
            <a:off x="6131798" y="4241470"/>
            <a:ext cx="62295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None/>
            </a:pPr>
            <a:r>
              <a:rPr kumimoji="0" lang="es-ES_tradnl" altLang="es-MX" sz="3600" b="1">
                <a:solidFill>
                  <a:schemeClr val="bg1"/>
                </a:solidFill>
                <a:latin typeface="Century Gothic" panose="020B0502020202020204" pitchFamily="34" charset="0"/>
              </a:rPr>
              <a:t>Facultades de la autoridad</a:t>
            </a:r>
            <a:endParaRPr kumimoji="0" lang="es-ES_tradnl" altLang="es-MX" sz="3600">
              <a:solidFill>
                <a:schemeClr val="accent2"/>
              </a:solidFill>
              <a:latin typeface="Century Gothic" panose="020B0502020202020204" pitchFamily="34" charset="0"/>
            </a:endParaRPr>
          </a:p>
        </p:txBody>
      </p:sp>
      <p:sp>
        <p:nvSpPr>
          <p:cNvPr id="5130" name="Text Box 1034">
            <a:extLst>
              <a:ext uri="{FF2B5EF4-FFF2-40B4-BE49-F238E27FC236}">
                <a16:creationId xmlns:a16="http://schemas.microsoft.com/office/drawing/2014/main" id="{B4D8E582-92B2-47FF-B9D3-79433458BDA9}"/>
              </a:ext>
            </a:extLst>
          </p:cNvPr>
          <p:cNvSpPr txBox="1">
            <a:spLocks noChangeArrowheads="1"/>
          </p:cNvSpPr>
          <p:nvPr/>
        </p:nvSpPr>
        <p:spPr bwMode="auto">
          <a:xfrm>
            <a:off x="3222914" y="5424951"/>
            <a:ext cx="518122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Char char="•"/>
            </a:pPr>
            <a:r>
              <a:rPr kumimoji="0" lang="es-ES_tradnl" altLang="es-MX" sz="3600" b="1" dirty="0">
                <a:solidFill>
                  <a:schemeClr val="accent2"/>
                </a:solidFill>
                <a:latin typeface="Century Gothic" panose="020B0502020202020204" pitchFamily="34" charset="0"/>
              </a:rPr>
              <a:t>Facultades ilimitadas</a:t>
            </a:r>
          </a:p>
          <a:p>
            <a:pPr>
              <a:spcBef>
                <a:spcPct val="0"/>
              </a:spcBef>
              <a:buClrTx/>
              <a:buSzTx/>
              <a:buFontTx/>
              <a:buNone/>
            </a:pPr>
            <a:r>
              <a:rPr kumimoji="0" lang="es-ES_tradnl" altLang="es-MX" sz="3600" b="1" i="1" dirty="0">
                <a:solidFill>
                  <a:schemeClr val="accent1"/>
                </a:solidFill>
                <a:latin typeface="Century Gothic" panose="020B0502020202020204" pitchFamily="34" charset="0"/>
              </a:rPr>
              <a:t>	</a:t>
            </a:r>
            <a:r>
              <a:rPr kumimoji="0" lang="es-ES_tradnl" altLang="es-MX" sz="3600" b="1" i="1" dirty="0">
                <a:solidFill>
                  <a:schemeClr val="accent1">
                    <a:lumMod val="50000"/>
                  </a:schemeClr>
                </a:solidFill>
                <a:latin typeface="Century Gothic" panose="020B0502020202020204" pitchFamily="34" charset="0"/>
              </a:rPr>
              <a:t>Discrecionales</a:t>
            </a:r>
            <a:r>
              <a:rPr kumimoji="0" lang="es-ES_tradnl" altLang="es-MX" sz="3600" dirty="0">
                <a:solidFill>
                  <a:schemeClr val="accent1">
                    <a:lumMod val="50000"/>
                  </a:schemeClr>
                </a:solidFill>
                <a:latin typeface="Century Gothic" panose="020B0502020202020204" pitchFamily="34" charset="0"/>
              </a:rPr>
              <a:t>	</a:t>
            </a:r>
          </a:p>
          <a:p>
            <a:pPr lvl="2">
              <a:spcBef>
                <a:spcPct val="0"/>
              </a:spcBef>
              <a:buFontTx/>
              <a:buNone/>
            </a:pPr>
            <a:r>
              <a:rPr kumimoji="0" lang="es-ES_tradnl" altLang="es-MX" sz="3600" b="1" i="1" dirty="0">
                <a:solidFill>
                  <a:schemeClr val="accent1">
                    <a:lumMod val="50000"/>
                  </a:schemeClr>
                </a:solidFill>
                <a:latin typeface="Century Gothic" panose="020B0502020202020204" pitchFamily="34" charset="0"/>
              </a:rPr>
              <a:t>Absolutas</a:t>
            </a:r>
            <a:endParaRPr kumimoji="0" lang="es-ES_tradnl" altLang="es-MX" sz="3600" dirty="0">
              <a:solidFill>
                <a:schemeClr val="accent1">
                  <a:lumMod val="50000"/>
                </a:schemeClr>
              </a:solidFill>
              <a:latin typeface="Century Gothic" panose="020B0502020202020204" pitchFamily="34" charset="0"/>
            </a:endParaRPr>
          </a:p>
        </p:txBody>
      </p:sp>
      <p:sp>
        <p:nvSpPr>
          <p:cNvPr id="5131" name="Text Box 1035">
            <a:extLst>
              <a:ext uri="{FF2B5EF4-FFF2-40B4-BE49-F238E27FC236}">
                <a16:creationId xmlns:a16="http://schemas.microsoft.com/office/drawing/2014/main" id="{E2337539-6B92-4ABB-AE98-EBDD5BFE4047}"/>
              </a:ext>
            </a:extLst>
          </p:cNvPr>
          <p:cNvSpPr txBox="1">
            <a:spLocks noChangeArrowheads="1"/>
          </p:cNvSpPr>
          <p:nvPr/>
        </p:nvSpPr>
        <p:spPr bwMode="auto">
          <a:xfrm>
            <a:off x="9510713" y="5434476"/>
            <a:ext cx="60340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Char char="•"/>
            </a:pPr>
            <a:r>
              <a:rPr kumimoji="0" lang="es-ES_tradnl" altLang="es-MX" sz="3600" b="1" dirty="0">
                <a:solidFill>
                  <a:schemeClr val="accent2"/>
                </a:solidFill>
                <a:latin typeface="Century Gothic" panose="020B0502020202020204" pitchFamily="34" charset="0"/>
              </a:rPr>
              <a:t> Facultades restringidas</a:t>
            </a:r>
          </a:p>
          <a:p>
            <a:pPr algn="r">
              <a:spcBef>
                <a:spcPct val="0"/>
              </a:spcBef>
              <a:buClrTx/>
              <a:buSzTx/>
              <a:buFontTx/>
              <a:buNone/>
            </a:pPr>
            <a:r>
              <a:rPr kumimoji="0" lang="es-ES_tradnl" altLang="es-MX" sz="3600" b="1" i="1" dirty="0">
                <a:solidFill>
                  <a:schemeClr val="accent1">
                    <a:lumMod val="50000"/>
                  </a:schemeClr>
                </a:solidFill>
                <a:latin typeface="Century Gothic" panose="020B0502020202020204" pitchFamily="34" charset="0"/>
              </a:rPr>
              <a:t>Valores reales</a:t>
            </a:r>
          </a:p>
          <a:p>
            <a:pPr algn="r">
              <a:spcBef>
                <a:spcPct val="0"/>
              </a:spcBef>
              <a:buClrTx/>
              <a:buSzTx/>
              <a:buFontTx/>
              <a:buNone/>
            </a:pPr>
            <a:r>
              <a:rPr kumimoji="0" lang="es-ES_tradnl" altLang="es-MX" sz="3600" b="1" i="1" dirty="0">
                <a:solidFill>
                  <a:schemeClr val="accent1">
                    <a:lumMod val="50000"/>
                  </a:schemeClr>
                </a:solidFill>
                <a:latin typeface="Century Gothic" panose="020B0502020202020204" pitchFamily="34" charset="0"/>
              </a:rPr>
              <a:t>Lo que costó</a:t>
            </a:r>
            <a:endParaRPr kumimoji="0" lang="es-ES_tradnl" altLang="es-MX" sz="3600" dirty="0">
              <a:solidFill>
                <a:schemeClr val="accent1">
                  <a:lumMod val="50000"/>
                </a:schemeClr>
              </a:solidFill>
              <a:latin typeface="Century Gothic" panose="020B0502020202020204" pitchFamily="34" charset="0"/>
            </a:endParaRPr>
          </a:p>
        </p:txBody>
      </p:sp>
      <p:grpSp>
        <p:nvGrpSpPr>
          <p:cNvPr id="2" name="Grupo 1">
            <a:extLst>
              <a:ext uri="{FF2B5EF4-FFF2-40B4-BE49-F238E27FC236}">
                <a16:creationId xmlns:a16="http://schemas.microsoft.com/office/drawing/2014/main" id="{07FD2A3F-903C-E53F-8B70-51378063A9E0}"/>
              </a:ext>
            </a:extLst>
          </p:cNvPr>
          <p:cNvGrpSpPr/>
          <p:nvPr/>
        </p:nvGrpSpPr>
        <p:grpSpPr>
          <a:xfrm>
            <a:off x="94243" y="9264119"/>
            <a:ext cx="17964440" cy="1042125"/>
            <a:chOff x="94243" y="9264119"/>
            <a:chExt cx="17964440" cy="1042125"/>
          </a:xfrm>
        </p:grpSpPr>
        <p:sp>
          <p:nvSpPr>
            <p:cNvPr id="3" name="Freeform 2">
              <a:extLst>
                <a:ext uri="{FF2B5EF4-FFF2-40B4-BE49-F238E27FC236}">
                  <a16:creationId xmlns:a16="http://schemas.microsoft.com/office/drawing/2014/main" id="{13B69FE6-260B-1325-D577-CEC185E35C27}"/>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2"/>
              <a:stretch>
                <a:fillRect/>
              </a:stretch>
            </a:blipFill>
          </p:spPr>
          <p:txBody>
            <a:bodyPr/>
            <a:lstStyle/>
            <a:p>
              <a:endParaRPr lang="es-MX"/>
            </a:p>
          </p:txBody>
        </p:sp>
        <p:sp>
          <p:nvSpPr>
            <p:cNvPr id="4" name="Freeform 3">
              <a:extLst>
                <a:ext uri="{FF2B5EF4-FFF2-40B4-BE49-F238E27FC236}">
                  <a16:creationId xmlns:a16="http://schemas.microsoft.com/office/drawing/2014/main" id="{913AFC49-13D0-1041-6297-58E8281BE455}"/>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3"/>
              <a:stretch>
                <a:fillRect/>
              </a:stretch>
            </a:blipFill>
          </p:spPr>
          <p:txBody>
            <a:bodyPr/>
            <a:lstStyle/>
            <a:p>
              <a:endParaRPr lang="es-MX"/>
            </a:p>
          </p:txBody>
        </p:sp>
        <p:sp>
          <p:nvSpPr>
            <p:cNvPr id="5" name="Freeform 16">
              <a:extLst>
                <a:ext uri="{FF2B5EF4-FFF2-40B4-BE49-F238E27FC236}">
                  <a16:creationId xmlns:a16="http://schemas.microsoft.com/office/drawing/2014/main" id="{449271A2-5079-B1CA-B840-D9A32A2161C0}"/>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4"/>
              <a:stretch>
                <a:fillRect/>
              </a:stretch>
            </a:blipFill>
          </p:spPr>
          <p:txBody>
            <a:bodyPr/>
            <a:lstStyle/>
            <a:p>
              <a:endParaRPr lang="es-MX"/>
            </a:p>
          </p:txBody>
        </p:sp>
        <p:sp>
          <p:nvSpPr>
            <p:cNvPr id="6" name="Freeform 17">
              <a:extLst>
                <a:ext uri="{FF2B5EF4-FFF2-40B4-BE49-F238E27FC236}">
                  <a16:creationId xmlns:a16="http://schemas.microsoft.com/office/drawing/2014/main" id="{71252CD4-190B-F0A3-3564-16C404DA213F}"/>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5"/>
              <a:stretch>
                <a:fillRect t="-1848" b="-5099"/>
              </a:stretch>
            </a:blipFill>
          </p:spPr>
          <p:txBody>
            <a:bodyPr/>
            <a:lstStyle/>
            <a:p>
              <a:endParaRPr lang="es-MX"/>
            </a:p>
          </p:txBody>
        </p:sp>
        <p:sp>
          <p:nvSpPr>
            <p:cNvPr id="7" name="Freeform 18">
              <a:extLst>
                <a:ext uri="{FF2B5EF4-FFF2-40B4-BE49-F238E27FC236}">
                  <a16:creationId xmlns:a16="http://schemas.microsoft.com/office/drawing/2014/main" id="{10549EED-F839-4DEF-8001-8A87E6169ABD}"/>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6"/>
              <a:stretch>
                <a:fillRect/>
              </a:stretch>
            </a:blipFill>
          </p:spPr>
          <p:txBody>
            <a:bodyPr/>
            <a:lstStyle/>
            <a:p>
              <a:endParaRPr lang="es-MX"/>
            </a:p>
          </p:txBody>
        </p:sp>
        <p:sp>
          <p:nvSpPr>
            <p:cNvPr id="8" name="Freeform 19">
              <a:extLst>
                <a:ext uri="{FF2B5EF4-FFF2-40B4-BE49-F238E27FC236}">
                  <a16:creationId xmlns:a16="http://schemas.microsoft.com/office/drawing/2014/main" id="{86D28D00-83ED-3423-9924-9C9E0E2203C9}"/>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7"/>
              <a:stretch>
                <a:fillRect/>
              </a:stretch>
            </a:blipFill>
          </p:spPr>
          <p:txBody>
            <a:bodyPr/>
            <a:lstStyle/>
            <a:p>
              <a:endParaRPr lang="es-MX"/>
            </a:p>
          </p:txBody>
        </p:sp>
        <p:sp>
          <p:nvSpPr>
            <p:cNvPr id="9" name="Freeform 20">
              <a:extLst>
                <a:ext uri="{FF2B5EF4-FFF2-40B4-BE49-F238E27FC236}">
                  <a16:creationId xmlns:a16="http://schemas.microsoft.com/office/drawing/2014/main" id="{9EABB321-ED09-F5EE-40CB-9B40E4CCD784}"/>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8"/>
              <a:stretch>
                <a:fillRect/>
              </a:stretch>
            </a:blipFill>
          </p:spPr>
          <p:txBody>
            <a:bodyPr/>
            <a:lstStyle/>
            <a:p>
              <a:endParaRPr lang="es-MX"/>
            </a:p>
          </p:txBody>
        </p:sp>
        <p:sp>
          <p:nvSpPr>
            <p:cNvPr id="10" name="Freeform 21">
              <a:extLst>
                <a:ext uri="{FF2B5EF4-FFF2-40B4-BE49-F238E27FC236}">
                  <a16:creationId xmlns:a16="http://schemas.microsoft.com/office/drawing/2014/main" id="{5A7935A9-A0B2-502F-6DB2-9BA0BA03B059}"/>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9"/>
              <a:stretch>
                <a:fillRect/>
              </a:stretch>
            </a:blipFill>
          </p:spPr>
          <p:txBody>
            <a:bodyPr/>
            <a:lstStyle/>
            <a:p>
              <a:endParaRPr lang="es-MX"/>
            </a:p>
          </p:txBody>
        </p:sp>
        <p:pic>
          <p:nvPicPr>
            <p:cNvPr id="11" name="Imagen 10">
              <a:extLst>
                <a:ext uri="{FF2B5EF4-FFF2-40B4-BE49-F238E27FC236}">
                  <a16:creationId xmlns:a16="http://schemas.microsoft.com/office/drawing/2014/main" id="{3E6E7385-6DE7-62A5-B62C-F267AFCAFE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2" name="TextBox 22">
              <a:extLst>
                <a:ext uri="{FF2B5EF4-FFF2-40B4-BE49-F238E27FC236}">
                  <a16:creationId xmlns:a16="http://schemas.microsoft.com/office/drawing/2014/main" id="{EB1E4101-8ED4-0722-D3A9-BC59AFAC7248}"/>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4A33CFD7-5377-2A1E-991F-7F8C035A36EA}"/>
              </a:ext>
            </a:extLst>
          </p:cNvPr>
          <p:cNvGraphicFramePr/>
          <p:nvPr>
            <p:extLst>
              <p:ext uri="{D42A27DB-BD31-4B8C-83A1-F6EECF244321}">
                <p14:modId xmlns:p14="http://schemas.microsoft.com/office/powerpoint/2010/main" val="1738605531"/>
              </p:ext>
            </p:extLst>
          </p:nvPr>
        </p:nvGraphicFramePr>
        <p:xfrm>
          <a:off x="4152821" y="464573"/>
          <a:ext cx="10779921" cy="8276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o 1">
            <a:extLst>
              <a:ext uri="{FF2B5EF4-FFF2-40B4-BE49-F238E27FC236}">
                <a16:creationId xmlns:a16="http://schemas.microsoft.com/office/drawing/2014/main" id="{5EDD346D-3B11-569A-746A-655DE33C2D37}"/>
              </a:ext>
            </a:extLst>
          </p:cNvPr>
          <p:cNvGrpSpPr/>
          <p:nvPr/>
        </p:nvGrpSpPr>
        <p:grpSpPr>
          <a:xfrm>
            <a:off x="94243" y="9264119"/>
            <a:ext cx="17964440" cy="1042125"/>
            <a:chOff x="94243" y="9264119"/>
            <a:chExt cx="17964440" cy="1042125"/>
          </a:xfrm>
        </p:grpSpPr>
        <p:sp>
          <p:nvSpPr>
            <p:cNvPr id="3" name="Freeform 2">
              <a:extLst>
                <a:ext uri="{FF2B5EF4-FFF2-40B4-BE49-F238E27FC236}">
                  <a16:creationId xmlns:a16="http://schemas.microsoft.com/office/drawing/2014/main" id="{24ED7BAD-2058-D6B7-B46D-3EFBD2EB1367}"/>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7"/>
              <a:stretch>
                <a:fillRect/>
              </a:stretch>
            </a:blipFill>
          </p:spPr>
          <p:txBody>
            <a:bodyPr/>
            <a:lstStyle/>
            <a:p>
              <a:endParaRPr lang="es-MX"/>
            </a:p>
          </p:txBody>
        </p:sp>
        <p:sp>
          <p:nvSpPr>
            <p:cNvPr id="4" name="Freeform 3">
              <a:extLst>
                <a:ext uri="{FF2B5EF4-FFF2-40B4-BE49-F238E27FC236}">
                  <a16:creationId xmlns:a16="http://schemas.microsoft.com/office/drawing/2014/main" id="{8751D3BF-6EC9-1BBD-84B5-ABA5C15B8D9C}"/>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8"/>
              <a:stretch>
                <a:fillRect/>
              </a:stretch>
            </a:blipFill>
          </p:spPr>
          <p:txBody>
            <a:bodyPr/>
            <a:lstStyle/>
            <a:p>
              <a:endParaRPr lang="es-MX"/>
            </a:p>
          </p:txBody>
        </p:sp>
        <p:sp>
          <p:nvSpPr>
            <p:cNvPr id="6" name="Freeform 16">
              <a:extLst>
                <a:ext uri="{FF2B5EF4-FFF2-40B4-BE49-F238E27FC236}">
                  <a16:creationId xmlns:a16="http://schemas.microsoft.com/office/drawing/2014/main" id="{E8B2D613-DC7B-2848-DB5B-4E1991893DA5}"/>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9"/>
              <a:stretch>
                <a:fillRect/>
              </a:stretch>
            </a:blipFill>
          </p:spPr>
          <p:txBody>
            <a:bodyPr/>
            <a:lstStyle/>
            <a:p>
              <a:endParaRPr lang="es-MX"/>
            </a:p>
          </p:txBody>
        </p:sp>
        <p:sp>
          <p:nvSpPr>
            <p:cNvPr id="7" name="Freeform 17">
              <a:extLst>
                <a:ext uri="{FF2B5EF4-FFF2-40B4-BE49-F238E27FC236}">
                  <a16:creationId xmlns:a16="http://schemas.microsoft.com/office/drawing/2014/main" id="{73D3B3DC-FC6F-C2F3-51CC-9C0FB08E6A4F}"/>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10"/>
              <a:stretch>
                <a:fillRect t="-1848" b="-5099"/>
              </a:stretch>
            </a:blipFill>
          </p:spPr>
          <p:txBody>
            <a:bodyPr/>
            <a:lstStyle/>
            <a:p>
              <a:endParaRPr lang="es-MX"/>
            </a:p>
          </p:txBody>
        </p:sp>
        <p:sp>
          <p:nvSpPr>
            <p:cNvPr id="8" name="Freeform 18">
              <a:extLst>
                <a:ext uri="{FF2B5EF4-FFF2-40B4-BE49-F238E27FC236}">
                  <a16:creationId xmlns:a16="http://schemas.microsoft.com/office/drawing/2014/main" id="{7EA366C4-DD68-8079-83D8-9CC434F59964}"/>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11"/>
              <a:stretch>
                <a:fillRect/>
              </a:stretch>
            </a:blipFill>
          </p:spPr>
          <p:txBody>
            <a:bodyPr/>
            <a:lstStyle/>
            <a:p>
              <a:endParaRPr lang="es-MX"/>
            </a:p>
          </p:txBody>
        </p:sp>
        <p:sp>
          <p:nvSpPr>
            <p:cNvPr id="9" name="Freeform 19">
              <a:extLst>
                <a:ext uri="{FF2B5EF4-FFF2-40B4-BE49-F238E27FC236}">
                  <a16:creationId xmlns:a16="http://schemas.microsoft.com/office/drawing/2014/main" id="{38A1D242-E29E-9A7B-3577-F59495104DBE}"/>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12"/>
              <a:stretch>
                <a:fillRect/>
              </a:stretch>
            </a:blipFill>
          </p:spPr>
          <p:txBody>
            <a:bodyPr/>
            <a:lstStyle/>
            <a:p>
              <a:endParaRPr lang="es-MX"/>
            </a:p>
          </p:txBody>
        </p:sp>
        <p:sp>
          <p:nvSpPr>
            <p:cNvPr id="10" name="Freeform 20">
              <a:extLst>
                <a:ext uri="{FF2B5EF4-FFF2-40B4-BE49-F238E27FC236}">
                  <a16:creationId xmlns:a16="http://schemas.microsoft.com/office/drawing/2014/main" id="{F64C7B90-4FC4-9935-A70B-81E7ADE7A777}"/>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13"/>
              <a:stretch>
                <a:fillRect/>
              </a:stretch>
            </a:blipFill>
          </p:spPr>
          <p:txBody>
            <a:bodyPr/>
            <a:lstStyle/>
            <a:p>
              <a:endParaRPr lang="es-MX"/>
            </a:p>
          </p:txBody>
        </p:sp>
        <p:sp>
          <p:nvSpPr>
            <p:cNvPr id="11" name="Freeform 21">
              <a:extLst>
                <a:ext uri="{FF2B5EF4-FFF2-40B4-BE49-F238E27FC236}">
                  <a16:creationId xmlns:a16="http://schemas.microsoft.com/office/drawing/2014/main" id="{B5A5BFB1-4227-112F-C8A1-0217E112662A}"/>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14"/>
              <a:stretch>
                <a:fillRect/>
              </a:stretch>
            </a:blipFill>
          </p:spPr>
          <p:txBody>
            <a:bodyPr/>
            <a:lstStyle/>
            <a:p>
              <a:endParaRPr lang="es-MX"/>
            </a:p>
          </p:txBody>
        </p:sp>
        <p:pic>
          <p:nvPicPr>
            <p:cNvPr id="12" name="Imagen 11">
              <a:extLst>
                <a:ext uri="{FF2B5EF4-FFF2-40B4-BE49-F238E27FC236}">
                  <a16:creationId xmlns:a16="http://schemas.microsoft.com/office/drawing/2014/main" id="{75A70360-14F2-C720-6DC1-1BE83A937A5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3" name="TextBox 22">
              <a:extLst>
                <a:ext uri="{FF2B5EF4-FFF2-40B4-BE49-F238E27FC236}">
                  <a16:creationId xmlns:a16="http://schemas.microsoft.com/office/drawing/2014/main" id="{919C0A66-BDE1-580D-22DE-942425473F0D}"/>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636711" y="8466042"/>
            <a:ext cx="7328680" cy="769441"/>
          </a:xfrm>
          <a:prstGeom prst="rect">
            <a:avLst/>
          </a:prstGeom>
          <a:solidFill>
            <a:srgbClr val="0070C0"/>
          </a:solidFill>
          <a:ln>
            <a:solidFill>
              <a:schemeClr val="tx2"/>
            </a:solidFill>
          </a:ln>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defRPr/>
            </a:pPr>
            <a:r>
              <a:rPr lang="es-ES_tradnl" altLang="es-MX" sz="4400" b="1" dirty="0">
                <a:solidFill>
                  <a:schemeClr val="bg1"/>
                </a:solidFill>
                <a:latin typeface="Century Gothic" panose="020B0502020202020204" pitchFamily="34" charset="0"/>
              </a:rPr>
              <a:t>Métodos de Valoración</a:t>
            </a:r>
          </a:p>
        </p:txBody>
      </p:sp>
      <p:graphicFrame>
        <p:nvGraphicFramePr>
          <p:cNvPr id="16" name="Diagrama 15">
            <a:extLst>
              <a:ext uri="{FF2B5EF4-FFF2-40B4-BE49-F238E27FC236}">
                <a16:creationId xmlns:a16="http://schemas.microsoft.com/office/drawing/2014/main" id="{8F2603B2-56D6-12AF-B4FB-CE97B52D2A64}"/>
              </a:ext>
            </a:extLst>
          </p:cNvPr>
          <p:cNvGraphicFramePr/>
          <p:nvPr>
            <p:extLst>
              <p:ext uri="{D42A27DB-BD31-4B8C-83A1-F6EECF244321}">
                <p14:modId xmlns:p14="http://schemas.microsoft.com/office/powerpoint/2010/main" val="3116879025"/>
              </p:ext>
            </p:extLst>
          </p:nvPr>
        </p:nvGraphicFramePr>
        <p:xfrm>
          <a:off x="-2433894" y="261189"/>
          <a:ext cx="20492577" cy="7945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a:extLst>
              <a:ext uri="{FF2B5EF4-FFF2-40B4-BE49-F238E27FC236}">
                <a16:creationId xmlns:a16="http://schemas.microsoft.com/office/drawing/2014/main" id="{12783D0A-2058-6075-2CC8-B24963227BB3}"/>
              </a:ext>
            </a:extLst>
          </p:cNvPr>
          <p:cNvGrpSpPr/>
          <p:nvPr/>
        </p:nvGrpSpPr>
        <p:grpSpPr>
          <a:xfrm>
            <a:off x="94243" y="9264119"/>
            <a:ext cx="17964440" cy="1042125"/>
            <a:chOff x="94243" y="9264119"/>
            <a:chExt cx="17964440" cy="1042125"/>
          </a:xfrm>
        </p:grpSpPr>
        <p:sp>
          <p:nvSpPr>
            <p:cNvPr id="5" name="Freeform 2">
              <a:extLst>
                <a:ext uri="{FF2B5EF4-FFF2-40B4-BE49-F238E27FC236}">
                  <a16:creationId xmlns:a16="http://schemas.microsoft.com/office/drawing/2014/main" id="{90813027-8609-6E0B-989B-729831EA8605}"/>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7"/>
              <a:stretch>
                <a:fillRect/>
              </a:stretch>
            </a:blipFill>
          </p:spPr>
          <p:txBody>
            <a:bodyPr/>
            <a:lstStyle/>
            <a:p>
              <a:endParaRPr lang="es-MX"/>
            </a:p>
          </p:txBody>
        </p:sp>
        <p:sp>
          <p:nvSpPr>
            <p:cNvPr id="6" name="Freeform 3">
              <a:extLst>
                <a:ext uri="{FF2B5EF4-FFF2-40B4-BE49-F238E27FC236}">
                  <a16:creationId xmlns:a16="http://schemas.microsoft.com/office/drawing/2014/main" id="{D5F94B4F-564B-20BD-B6B4-05DDF4B6145B}"/>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8"/>
              <a:stretch>
                <a:fillRect/>
              </a:stretch>
            </a:blipFill>
          </p:spPr>
          <p:txBody>
            <a:bodyPr/>
            <a:lstStyle/>
            <a:p>
              <a:endParaRPr lang="es-MX"/>
            </a:p>
          </p:txBody>
        </p:sp>
        <p:sp>
          <p:nvSpPr>
            <p:cNvPr id="7" name="Freeform 16">
              <a:extLst>
                <a:ext uri="{FF2B5EF4-FFF2-40B4-BE49-F238E27FC236}">
                  <a16:creationId xmlns:a16="http://schemas.microsoft.com/office/drawing/2014/main" id="{8A9627A5-E157-389E-12B5-711901DD9CAC}"/>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9"/>
              <a:stretch>
                <a:fillRect/>
              </a:stretch>
            </a:blipFill>
          </p:spPr>
          <p:txBody>
            <a:bodyPr/>
            <a:lstStyle/>
            <a:p>
              <a:endParaRPr lang="es-MX"/>
            </a:p>
          </p:txBody>
        </p:sp>
        <p:sp>
          <p:nvSpPr>
            <p:cNvPr id="8" name="Freeform 17">
              <a:extLst>
                <a:ext uri="{FF2B5EF4-FFF2-40B4-BE49-F238E27FC236}">
                  <a16:creationId xmlns:a16="http://schemas.microsoft.com/office/drawing/2014/main" id="{AFDDCCF8-27CE-0DB8-B724-B11FC80D27FB}"/>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10"/>
              <a:stretch>
                <a:fillRect t="-1848" b="-5099"/>
              </a:stretch>
            </a:blipFill>
          </p:spPr>
          <p:txBody>
            <a:bodyPr/>
            <a:lstStyle/>
            <a:p>
              <a:endParaRPr lang="es-MX"/>
            </a:p>
          </p:txBody>
        </p:sp>
        <p:sp>
          <p:nvSpPr>
            <p:cNvPr id="9" name="Freeform 18">
              <a:extLst>
                <a:ext uri="{FF2B5EF4-FFF2-40B4-BE49-F238E27FC236}">
                  <a16:creationId xmlns:a16="http://schemas.microsoft.com/office/drawing/2014/main" id="{262E85B7-6172-789B-77B8-4589AC7E77E4}"/>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11"/>
              <a:stretch>
                <a:fillRect/>
              </a:stretch>
            </a:blipFill>
          </p:spPr>
          <p:txBody>
            <a:bodyPr/>
            <a:lstStyle/>
            <a:p>
              <a:endParaRPr lang="es-MX"/>
            </a:p>
          </p:txBody>
        </p:sp>
        <p:sp>
          <p:nvSpPr>
            <p:cNvPr id="10" name="Freeform 19">
              <a:extLst>
                <a:ext uri="{FF2B5EF4-FFF2-40B4-BE49-F238E27FC236}">
                  <a16:creationId xmlns:a16="http://schemas.microsoft.com/office/drawing/2014/main" id="{6602364D-595C-DD60-1C2C-596CE629E434}"/>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12"/>
              <a:stretch>
                <a:fillRect/>
              </a:stretch>
            </a:blipFill>
          </p:spPr>
          <p:txBody>
            <a:bodyPr/>
            <a:lstStyle/>
            <a:p>
              <a:endParaRPr lang="es-MX"/>
            </a:p>
          </p:txBody>
        </p:sp>
        <p:sp>
          <p:nvSpPr>
            <p:cNvPr id="11" name="Freeform 20">
              <a:extLst>
                <a:ext uri="{FF2B5EF4-FFF2-40B4-BE49-F238E27FC236}">
                  <a16:creationId xmlns:a16="http://schemas.microsoft.com/office/drawing/2014/main" id="{C75584BB-4C0A-6374-E6F7-2ED0ECA2C993}"/>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13"/>
              <a:stretch>
                <a:fillRect/>
              </a:stretch>
            </a:blipFill>
          </p:spPr>
          <p:txBody>
            <a:bodyPr/>
            <a:lstStyle/>
            <a:p>
              <a:endParaRPr lang="es-MX"/>
            </a:p>
          </p:txBody>
        </p:sp>
        <p:sp>
          <p:nvSpPr>
            <p:cNvPr id="12" name="Freeform 21">
              <a:extLst>
                <a:ext uri="{FF2B5EF4-FFF2-40B4-BE49-F238E27FC236}">
                  <a16:creationId xmlns:a16="http://schemas.microsoft.com/office/drawing/2014/main" id="{F6B00BC2-B927-BA53-796D-13D85779600A}"/>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14"/>
              <a:stretch>
                <a:fillRect/>
              </a:stretch>
            </a:blipFill>
          </p:spPr>
          <p:txBody>
            <a:bodyPr/>
            <a:lstStyle/>
            <a:p>
              <a:endParaRPr lang="es-MX"/>
            </a:p>
          </p:txBody>
        </p:sp>
        <p:pic>
          <p:nvPicPr>
            <p:cNvPr id="13" name="Imagen 12">
              <a:extLst>
                <a:ext uri="{FF2B5EF4-FFF2-40B4-BE49-F238E27FC236}">
                  <a16:creationId xmlns:a16="http://schemas.microsoft.com/office/drawing/2014/main" id="{40E39A9B-ECD3-2AB6-5DD6-F2BA70D7E3E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4" name="TextBox 22">
              <a:extLst>
                <a:ext uri="{FF2B5EF4-FFF2-40B4-BE49-F238E27FC236}">
                  <a16:creationId xmlns:a16="http://schemas.microsoft.com/office/drawing/2014/main" id="{C2865E3F-0586-A741-719C-038D292C17C0}"/>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spTree>
    <p:extLst>
      <p:ext uri="{BB962C8B-B14F-4D97-AF65-F5344CB8AC3E}">
        <p14:creationId xmlns:p14="http://schemas.microsoft.com/office/powerpoint/2010/main" val="22130522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FA0CCF0-9004-28FD-A80B-F9040F317F8A}"/>
              </a:ext>
            </a:extLst>
          </p:cNvPr>
          <p:cNvGrpSpPr/>
          <p:nvPr/>
        </p:nvGrpSpPr>
        <p:grpSpPr>
          <a:xfrm>
            <a:off x="94243" y="9264119"/>
            <a:ext cx="17964440" cy="1042125"/>
            <a:chOff x="94243" y="9264119"/>
            <a:chExt cx="17964440" cy="1042125"/>
          </a:xfrm>
        </p:grpSpPr>
        <p:sp>
          <p:nvSpPr>
            <p:cNvPr id="4" name="Freeform 2">
              <a:extLst>
                <a:ext uri="{FF2B5EF4-FFF2-40B4-BE49-F238E27FC236}">
                  <a16:creationId xmlns:a16="http://schemas.microsoft.com/office/drawing/2014/main" id="{D74DBC9B-7C03-FCC4-7082-B68F577236AB}"/>
                </a:ext>
              </a:extLst>
            </p:cNvPr>
            <p:cNvSpPr/>
            <p:nvPr/>
          </p:nvSpPr>
          <p:spPr>
            <a:xfrm>
              <a:off x="14627349" y="9494392"/>
              <a:ext cx="1249424" cy="531419"/>
            </a:xfrm>
            <a:custGeom>
              <a:avLst/>
              <a:gdLst/>
              <a:ahLst/>
              <a:cxnLst/>
              <a:rect l="l" t="t" r="r" b="b"/>
              <a:pathLst>
                <a:path w="1249424" h="531419">
                  <a:moveTo>
                    <a:pt x="0" y="0"/>
                  </a:moveTo>
                  <a:lnTo>
                    <a:pt x="1249424" y="0"/>
                  </a:lnTo>
                  <a:lnTo>
                    <a:pt x="1249424" y="531419"/>
                  </a:lnTo>
                  <a:lnTo>
                    <a:pt x="0" y="531419"/>
                  </a:lnTo>
                  <a:lnTo>
                    <a:pt x="0" y="0"/>
                  </a:lnTo>
                  <a:close/>
                </a:path>
              </a:pathLst>
            </a:custGeom>
            <a:blipFill>
              <a:blip r:embed="rId2"/>
              <a:stretch>
                <a:fillRect/>
              </a:stretch>
            </a:blipFill>
          </p:spPr>
          <p:txBody>
            <a:bodyPr/>
            <a:lstStyle/>
            <a:p>
              <a:endParaRPr lang="es-MX"/>
            </a:p>
          </p:txBody>
        </p:sp>
        <p:sp>
          <p:nvSpPr>
            <p:cNvPr id="5" name="Freeform 3">
              <a:extLst>
                <a:ext uri="{FF2B5EF4-FFF2-40B4-BE49-F238E27FC236}">
                  <a16:creationId xmlns:a16="http://schemas.microsoft.com/office/drawing/2014/main" id="{3C1472A5-7851-F510-7184-9042BD4E267B}"/>
                </a:ext>
              </a:extLst>
            </p:cNvPr>
            <p:cNvSpPr/>
            <p:nvPr/>
          </p:nvSpPr>
          <p:spPr>
            <a:xfrm>
              <a:off x="16203071" y="9304370"/>
              <a:ext cx="1855612" cy="811052"/>
            </a:xfrm>
            <a:custGeom>
              <a:avLst/>
              <a:gdLst/>
              <a:ahLst/>
              <a:cxnLst/>
              <a:rect l="l" t="t" r="r" b="b"/>
              <a:pathLst>
                <a:path w="1855612" h="811052">
                  <a:moveTo>
                    <a:pt x="0" y="0"/>
                  </a:moveTo>
                  <a:lnTo>
                    <a:pt x="1855612" y="0"/>
                  </a:lnTo>
                  <a:lnTo>
                    <a:pt x="1855612" y="811052"/>
                  </a:lnTo>
                  <a:lnTo>
                    <a:pt x="0" y="811052"/>
                  </a:lnTo>
                  <a:lnTo>
                    <a:pt x="0" y="0"/>
                  </a:lnTo>
                  <a:close/>
                </a:path>
              </a:pathLst>
            </a:custGeom>
            <a:blipFill>
              <a:blip r:embed="rId3"/>
              <a:stretch>
                <a:fillRect/>
              </a:stretch>
            </a:blipFill>
          </p:spPr>
          <p:txBody>
            <a:bodyPr/>
            <a:lstStyle/>
            <a:p>
              <a:endParaRPr lang="es-MX"/>
            </a:p>
          </p:txBody>
        </p:sp>
        <p:sp>
          <p:nvSpPr>
            <p:cNvPr id="6" name="Freeform 16">
              <a:extLst>
                <a:ext uri="{FF2B5EF4-FFF2-40B4-BE49-F238E27FC236}">
                  <a16:creationId xmlns:a16="http://schemas.microsoft.com/office/drawing/2014/main" id="{15336AAE-A48F-8809-8987-6C02C77F645B}"/>
                </a:ext>
              </a:extLst>
            </p:cNvPr>
            <p:cNvSpPr/>
            <p:nvPr/>
          </p:nvSpPr>
          <p:spPr>
            <a:xfrm>
              <a:off x="4798417" y="9264119"/>
              <a:ext cx="1830983" cy="867593"/>
            </a:xfrm>
            <a:custGeom>
              <a:avLst/>
              <a:gdLst/>
              <a:ahLst/>
              <a:cxnLst/>
              <a:rect l="l" t="t" r="r" b="b"/>
              <a:pathLst>
                <a:path w="1830983" h="867593">
                  <a:moveTo>
                    <a:pt x="0" y="0"/>
                  </a:moveTo>
                  <a:lnTo>
                    <a:pt x="1830983" y="0"/>
                  </a:lnTo>
                  <a:lnTo>
                    <a:pt x="1830983" y="867593"/>
                  </a:lnTo>
                  <a:lnTo>
                    <a:pt x="0" y="867593"/>
                  </a:lnTo>
                  <a:lnTo>
                    <a:pt x="0" y="0"/>
                  </a:lnTo>
                  <a:close/>
                </a:path>
              </a:pathLst>
            </a:custGeom>
            <a:blipFill>
              <a:blip r:embed="rId4"/>
              <a:stretch>
                <a:fillRect/>
              </a:stretch>
            </a:blipFill>
          </p:spPr>
          <p:txBody>
            <a:bodyPr/>
            <a:lstStyle/>
            <a:p>
              <a:endParaRPr lang="es-MX"/>
            </a:p>
          </p:txBody>
        </p:sp>
        <p:sp>
          <p:nvSpPr>
            <p:cNvPr id="7" name="Freeform 17">
              <a:extLst>
                <a:ext uri="{FF2B5EF4-FFF2-40B4-BE49-F238E27FC236}">
                  <a16:creationId xmlns:a16="http://schemas.microsoft.com/office/drawing/2014/main" id="{F770F0CF-AF14-A478-7AAF-33F934D79965}"/>
                </a:ext>
              </a:extLst>
            </p:cNvPr>
            <p:cNvSpPr/>
            <p:nvPr/>
          </p:nvSpPr>
          <p:spPr>
            <a:xfrm>
              <a:off x="12305179" y="9343808"/>
              <a:ext cx="861322" cy="805369"/>
            </a:xfrm>
            <a:custGeom>
              <a:avLst/>
              <a:gdLst/>
              <a:ahLst/>
              <a:cxnLst/>
              <a:rect l="l" t="t" r="r" b="b"/>
              <a:pathLst>
                <a:path w="861322" h="805369">
                  <a:moveTo>
                    <a:pt x="0" y="0"/>
                  </a:moveTo>
                  <a:lnTo>
                    <a:pt x="861322" y="0"/>
                  </a:lnTo>
                  <a:lnTo>
                    <a:pt x="861322" y="805369"/>
                  </a:lnTo>
                  <a:lnTo>
                    <a:pt x="0" y="805369"/>
                  </a:lnTo>
                  <a:lnTo>
                    <a:pt x="0" y="0"/>
                  </a:lnTo>
                  <a:close/>
                </a:path>
              </a:pathLst>
            </a:custGeom>
            <a:blipFill>
              <a:blip r:embed="rId5"/>
              <a:stretch>
                <a:fillRect t="-1848" b="-5099"/>
              </a:stretch>
            </a:blipFill>
          </p:spPr>
          <p:txBody>
            <a:bodyPr/>
            <a:lstStyle/>
            <a:p>
              <a:endParaRPr lang="es-MX"/>
            </a:p>
          </p:txBody>
        </p:sp>
        <p:sp>
          <p:nvSpPr>
            <p:cNvPr id="8" name="Freeform 18">
              <a:extLst>
                <a:ext uri="{FF2B5EF4-FFF2-40B4-BE49-F238E27FC236}">
                  <a16:creationId xmlns:a16="http://schemas.microsoft.com/office/drawing/2014/main" id="{88BEC71B-67DF-3AD0-B450-451D8F0DBE97}"/>
                </a:ext>
              </a:extLst>
            </p:cNvPr>
            <p:cNvSpPr/>
            <p:nvPr/>
          </p:nvSpPr>
          <p:spPr>
            <a:xfrm>
              <a:off x="11001491" y="9430268"/>
              <a:ext cx="904740" cy="756023"/>
            </a:xfrm>
            <a:custGeom>
              <a:avLst/>
              <a:gdLst/>
              <a:ahLst/>
              <a:cxnLst/>
              <a:rect l="l" t="t" r="r" b="b"/>
              <a:pathLst>
                <a:path w="904740" h="756023">
                  <a:moveTo>
                    <a:pt x="0" y="0"/>
                  </a:moveTo>
                  <a:lnTo>
                    <a:pt x="904739" y="0"/>
                  </a:lnTo>
                  <a:lnTo>
                    <a:pt x="904739" y="756024"/>
                  </a:lnTo>
                  <a:lnTo>
                    <a:pt x="0" y="756024"/>
                  </a:lnTo>
                  <a:lnTo>
                    <a:pt x="0" y="0"/>
                  </a:lnTo>
                  <a:close/>
                </a:path>
              </a:pathLst>
            </a:custGeom>
            <a:blipFill>
              <a:blip r:embed="rId6"/>
              <a:stretch>
                <a:fillRect/>
              </a:stretch>
            </a:blipFill>
          </p:spPr>
          <p:txBody>
            <a:bodyPr/>
            <a:lstStyle/>
            <a:p>
              <a:endParaRPr lang="es-MX"/>
            </a:p>
          </p:txBody>
        </p:sp>
        <p:sp>
          <p:nvSpPr>
            <p:cNvPr id="9" name="Freeform 19">
              <a:extLst>
                <a:ext uri="{FF2B5EF4-FFF2-40B4-BE49-F238E27FC236}">
                  <a16:creationId xmlns:a16="http://schemas.microsoft.com/office/drawing/2014/main" id="{C76B2F0B-EC9D-4BC3-9FAE-053C1A59E6AA}"/>
                </a:ext>
              </a:extLst>
            </p:cNvPr>
            <p:cNvSpPr/>
            <p:nvPr/>
          </p:nvSpPr>
          <p:spPr>
            <a:xfrm>
              <a:off x="9504951" y="9332682"/>
              <a:ext cx="1091061" cy="973562"/>
            </a:xfrm>
            <a:custGeom>
              <a:avLst/>
              <a:gdLst/>
              <a:ahLst/>
              <a:cxnLst/>
              <a:rect l="l" t="t" r="r" b="b"/>
              <a:pathLst>
                <a:path w="1091061" h="973562">
                  <a:moveTo>
                    <a:pt x="0" y="0"/>
                  </a:moveTo>
                  <a:lnTo>
                    <a:pt x="1091061" y="0"/>
                  </a:lnTo>
                  <a:lnTo>
                    <a:pt x="1091061" y="973562"/>
                  </a:lnTo>
                  <a:lnTo>
                    <a:pt x="0" y="973562"/>
                  </a:lnTo>
                  <a:lnTo>
                    <a:pt x="0" y="0"/>
                  </a:lnTo>
                  <a:close/>
                </a:path>
              </a:pathLst>
            </a:custGeom>
            <a:blipFill>
              <a:blip r:embed="rId7"/>
              <a:stretch>
                <a:fillRect/>
              </a:stretch>
            </a:blipFill>
          </p:spPr>
          <p:txBody>
            <a:bodyPr/>
            <a:lstStyle/>
            <a:p>
              <a:endParaRPr lang="es-MX"/>
            </a:p>
          </p:txBody>
        </p:sp>
        <p:sp>
          <p:nvSpPr>
            <p:cNvPr id="10" name="Freeform 20">
              <a:extLst>
                <a:ext uri="{FF2B5EF4-FFF2-40B4-BE49-F238E27FC236}">
                  <a16:creationId xmlns:a16="http://schemas.microsoft.com/office/drawing/2014/main" id="{595A5D84-820A-25C2-F0F5-84C2BFC0AD16}"/>
                </a:ext>
              </a:extLst>
            </p:cNvPr>
            <p:cNvSpPr/>
            <p:nvPr/>
          </p:nvSpPr>
          <p:spPr>
            <a:xfrm>
              <a:off x="13492799" y="9367039"/>
              <a:ext cx="808252" cy="808252"/>
            </a:xfrm>
            <a:custGeom>
              <a:avLst/>
              <a:gdLst/>
              <a:ahLst/>
              <a:cxnLst/>
              <a:rect l="l" t="t" r="r" b="b"/>
              <a:pathLst>
                <a:path w="808252" h="808252">
                  <a:moveTo>
                    <a:pt x="0" y="0"/>
                  </a:moveTo>
                  <a:lnTo>
                    <a:pt x="808251" y="0"/>
                  </a:lnTo>
                  <a:lnTo>
                    <a:pt x="808251" y="808251"/>
                  </a:lnTo>
                  <a:lnTo>
                    <a:pt x="0" y="808251"/>
                  </a:lnTo>
                  <a:lnTo>
                    <a:pt x="0" y="0"/>
                  </a:lnTo>
                  <a:close/>
                </a:path>
              </a:pathLst>
            </a:custGeom>
            <a:blipFill>
              <a:blip r:embed="rId8"/>
              <a:stretch>
                <a:fillRect/>
              </a:stretch>
            </a:blipFill>
          </p:spPr>
          <p:txBody>
            <a:bodyPr/>
            <a:lstStyle/>
            <a:p>
              <a:endParaRPr lang="es-MX"/>
            </a:p>
          </p:txBody>
        </p:sp>
        <p:sp>
          <p:nvSpPr>
            <p:cNvPr id="11" name="Freeform 21">
              <a:extLst>
                <a:ext uri="{FF2B5EF4-FFF2-40B4-BE49-F238E27FC236}">
                  <a16:creationId xmlns:a16="http://schemas.microsoft.com/office/drawing/2014/main" id="{72D6C3D3-04C2-C409-A66E-302FA91D5AA6}"/>
                </a:ext>
              </a:extLst>
            </p:cNvPr>
            <p:cNvSpPr/>
            <p:nvPr/>
          </p:nvSpPr>
          <p:spPr>
            <a:xfrm>
              <a:off x="6905673" y="9665493"/>
              <a:ext cx="1877377" cy="393076"/>
            </a:xfrm>
            <a:custGeom>
              <a:avLst/>
              <a:gdLst/>
              <a:ahLst/>
              <a:cxnLst/>
              <a:rect l="l" t="t" r="r" b="b"/>
              <a:pathLst>
                <a:path w="1877377" h="393076">
                  <a:moveTo>
                    <a:pt x="0" y="0"/>
                  </a:moveTo>
                  <a:lnTo>
                    <a:pt x="1877377" y="0"/>
                  </a:lnTo>
                  <a:lnTo>
                    <a:pt x="1877377" y="393076"/>
                  </a:lnTo>
                  <a:lnTo>
                    <a:pt x="0" y="393076"/>
                  </a:lnTo>
                  <a:lnTo>
                    <a:pt x="0" y="0"/>
                  </a:lnTo>
                  <a:close/>
                </a:path>
              </a:pathLst>
            </a:custGeom>
            <a:blipFill>
              <a:blip r:embed="rId9"/>
              <a:stretch>
                <a:fillRect/>
              </a:stretch>
            </a:blipFill>
          </p:spPr>
          <p:txBody>
            <a:bodyPr/>
            <a:lstStyle/>
            <a:p>
              <a:endParaRPr lang="es-MX"/>
            </a:p>
          </p:txBody>
        </p:sp>
        <p:pic>
          <p:nvPicPr>
            <p:cNvPr id="12" name="Imagen 11">
              <a:extLst>
                <a:ext uri="{FF2B5EF4-FFF2-40B4-BE49-F238E27FC236}">
                  <a16:creationId xmlns:a16="http://schemas.microsoft.com/office/drawing/2014/main" id="{D5D10761-11B4-D9CF-B1DF-4E6423D4B2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2491" y="9334500"/>
              <a:ext cx="1034709" cy="957492"/>
            </a:xfrm>
            <a:prstGeom prst="rect">
              <a:avLst/>
            </a:prstGeom>
          </p:spPr>
        </p:pic>
        <p:sp>
          <p:nvSpPr>
            <p:cNvPr id="13" name="TextBox 22">
              <a:extLst>
                <a:ext uri="{FF2B5EF4-FFF2-40B4-BE49-F238E27FC236}">
                  <a16:creationId xmlns:a16="http://schemas.microsoft.com/office/drawing/2014/main" id="{EB5C002E-C37F-D92C-4D3D-648062C1DCE7}"/>
                </a:ext>
              </a:extLst>
            </p:cNvPr>
            <p:cNvSpPr txBox="1"/>
            <p:nvPr/>
          </p:nvSpPr>
          <p:spPr>
            <a:xfrm>
              <a:off x="94243" y="9386730"/>
              <a:ext cx="3013170" cy="646331"/>
            </a:xfrm>
            <a:prstGeom prst="rect">
              <a:avLst/>
            </a:prstGeom>
          </p:spPr>
          <p:txBody>
            <a:bodyPr wrap="square" lIns="0" tIns="0" rIns="0" bIns="0" rtlCol="0" anchor="t">
              <a:spAutoFit/>
            </a:bodyPr>
            <a:lstStyle/>
            <a:p>
              <a:pPr algn="ctr"/>
              <a:r>
                <a:rPr lang="en-US" sz="1400" b="1" dirty="0">
                  <a:solidFill>
                    <a:srgbClr val="F87700"/>
                  </a:solidFill>
                  <a:latin typeface="Poppins Semi-Bold"/>
                </a:rPr>
                <a:t>I CONGRESO DE CONSTRUCCIÓN Y CERTIFICACIÓN DE CAPACIDADES DE COMERCIO EXTERIOR</a:t>
              </a:r>
            </a:p>
          </p:txBody>
        </p:sp>
      </p:grpSp>
      <p:graphicFrame>
        <p:nvGraphicFramePr>
          <p:cNvPr id="14" name="Diagrama 13">
            <a:extLst>
              <a:ext uri="{FF2B5EF4-FFF2-40B4-BE49-F238E27FC236}">
                <a16:creationId xmlns:a16="http://schemas.microsoft.com/office/drawing/2014/main" id="{32ACFFD1-E544-CA64-23D3-F3BE48F24573}"/>
              </a:ext>
            </a:extLst>
          </p:cNvPr>
          <p:cNvGraphicFramePr/>
          <p:nvPr>
            <p:extLst>
              <p:ext uri="{D42A27DB-BD31-4B8C-83A1-F6EECF244321}">
                <p14:modId xmlns:p14="http://schemas.microsoft.com/office/powerpoint/2010/main" val="359119195"/>
              </p:ext>
            </p:extLst>
          </p:nvPr>
        </p:nvGraphicFramePr>
        <p:xfrm>
          <a:off x="2461296" y="723900"/>
          <a:ext cx="13365408" cy="704866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5" name="Text Box 5">
            <a:extLst>
              <a:ext uri="{FF2B5EF4-FFF2-40B4-BE49-F238E27FC236}">
                <a16:creationId xmlns:a16="http://schemas.microsoft.com/office/drawing/2014/main" id="{733F6AB0-3910-E2E5-2EFE-A95A91C8B86B}"/>
              </a:ext>
            </a:extLst>
          </p:cNvPr>
          <p:cNvSpPr txBox="1">
            <a:spLocks noChangeArrowheads="1"/>
          </p:cNvSpPr>
          <p:nvPr/>
        </p:nvSpPr>
        <p:spPr bwMode="auto">
          <a:xfrm>
            <a:off x="10791766" y="8264481"/>
            <a:ext cx="5824030" cy="64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1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1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1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1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1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1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16"/>
              </a:buBlip>
              <a:defRPr sz="2000">
                <a:solidFill>
                  <a:schemeClr val="tx1"/>
                </a:solidFill>
                <a:latin typeface="Arial" panose="020B0604020202020204" pitchFamily="34" charset="0"/>
              </a:defRPr>
            </a:lvl9pPr>
          </a:lstStyle>
          <a:p>
            <a:pPr>
              <a:spcBef>
                <a:spcPct val="0"/>
              </a:spcBef>
              <a:buClrTx/>
              <a:buSzTx/>
              <a:buFontTx/>
              <a:buNone/>
            </a:pPr>
            <a:r>
              <a:rPr lang="es-ES_tradnl" altLang="es-MX" sz="3597" b="1" i="1" u="sng" dirty="0">
                <a:solidFill>
                  <a:schemeClr val="accent5">
                    <a:lumMod val="50000"/>
                  </a:schemeClr>
                </a:solidFill>
                <a:latin typeface="Century Gothic" panose="020B0502020202020204" pitchFamily="34" charset="0"/>
              </a:rPr>
              <a:t>Artículo 64 Ley Aduanera</a:t>
            </a:r>
            <a:endParaRPr lang="es-ES_tradnl" altLang="es-MX" sz="3597" u="sng"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1440570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4"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5DDD611-CAE5-D4A9-0854-9D447A6DF935}"/>
              </a:ext>
            </a:extLst>
          </p:cNvPr>
          <p:cNvGraphicFramePr/>
          <p:nvPr>
            <p:extLst>
              <p:ext uri="{D42A27DB-BD31-4B8C-83A1-F6EECF244321}">
                <p14:modId xmlns:p14="http://schemas.microsoft.com/office/powerpoint/2010/main" val="638777319"/>
              </p:ext>
            </p:extLst>
          </p:nvPr>
        </p:nvGraphicFramePr>
        <p:xfrm>
          <a:off x="1524000" y="0"/>
          <a:ext cx="14935200" cy="5978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izquierda 2">
            <a:extLst>
              <a:ext uri="{FF2B5EF4-FFF2-40B4-BE49-F238E27FC236}">
                <a16:creationId xmlns:a16="http://schemas.microsoft.com/office/drawing/2014/main" id="{24918EBA-6D1C-0146-0AD1-7023EBAF4353}"/>
              </a:ext>
            </a:extLst>
          </p:cNvPr>
          <p:cNvSpPr/>
          <p:nvPr/>
        </p:nvSpPr>
        <p:spPr>
          <a:xfrm rot="16200000">
            <a:off x="2607682" y="4745618"/>
            <a:ext cx="1765290" cy="1341853"/>
          </a:xfrm>
          <a:prstGeom prst="leftArrow">
            <a:avLst/>
          </a:prstGeom>
          <a:solidFill>
            <a:srgbClr val="C0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90000"/>
              </a:lnSpc>
              <a:spcBef>
                <a:spcPts val="4500"/>
              </a:spcBef>
              <a:spcAft>
                <a:spcPts val="0"/>
              </a:spcAft>
              <a:buClrTx/>
              <a:buSzTx/>
              <a:buFontTx/>
              <a:buNone/>
              <a:tabLst/>
            </a:pPr>
            <a:endParaRPr kumimoji="0" lang="es-MX" sz="2800" b="0" i="0" u="none" strike="noStrike" cap="none" spc="0" normalizeH="0" baseline="0">
              <a:ln>
                <a:noFill/>
              </a:ln>
              <a:solidFill>
                <a:srgbClr val="000000"/>
              </a:solidFill>
              <a:effectLst/>
              <a:uFillTx/>
              <a:latin typeface="Century Gothic" panose="020B0502020202020204" pitchFamily="34" charset="0"/>
              <a:sym typeface="Helvetica Neue"/>
            </a:endParaRPr>
          </a:p>
        </p:txBody>
      </p:sp>
      <p:sp>
        <p:nvSpPr>
          <p:cNvPr id="5" name="Rectángulo redondeado 4">
            <a:extLst>
              <a:ext uri="{FF2B5EF4-FFF2-40B4-BE49-F238E27FC236}">
                <a16:creationId xmlns:a16="http://schemas.microsoft.com/office/drawing/2014/main" id="{F7F428DF-94C9-6FE3-6BEF-2035399752A8}"/>
              </a:ext>
            </a:extLst>
          </p:cNvPr>
          <p:cNvSpPr/>
          <p:nvPr/>
        </p:nvSpPr>
        <p:spPr>
          <a:xfrm>
            <a:off x="1250047" y="6515100"/>
            <a:ext cx="4480560" cy="3655152"/>
          </a:xfrm>
          <a:prstGeom prst="roundRect">
            <a:avLst/>
          </a:prstGeom>
          <a:solidFill>
            <a:schemeClr val="accent3">
              <a:lumMod val="75000"/>
              <a:alpha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MX"/>
          </a:p>
        </p:txBody>
      </p:sp>
      <p:sp>
        <p:nvSpPr>
          <p:cNvPr id="8" name="CuadroTexto 7">
            <a:extLst>
              <a:ext uri="{FF2B5EF4-FFF2-40B4-BE49-F238E27FC236}">
                <a16:creationId xmlns:a16="http://schemas.microsoft.com/office/drawing/2014/main" id="{F3CBD1D5-F431-C09F-1698-D76FD0FD2C82}"/>
              </a:ext>
            </a:extLst>
          </p:cNvPr>
          <p:cNvSpPr txBox="1"/>
          <p:nvPr/>
        </p:nvSpPr>
        <p:spPr>
          <a:xfrm>
            <a:off x="-1217341" y="7151580"/>
            <a:ext cx="9144000" cy="2382191"/>
          </a:xfrm>
          <a:prstGeom prst="rect">
            <a:avLst/>
          </a:prstGeom>
          <a:noFill/>
        </p:spPr>
        <p:txBody>
          <a:bodyPr wrap="square">
            <a:spAutoFit/>
          </a:bodyPr>
          <a:lstStyle/>
          <a:p>
            <a:pPr marL="0" lvl="0" indent="0" algn="ctr" defTabSz="1955800">
              <a:lnSpc>
                <a:spcPct val="90000"/>
              </a:lnSpc>
              <a:spcBef>
                <a:spcPct val="0"/>
              </a:spcBef>
              <a:spcAft>
                <a:spcPct val="35000"/>
              </a:spcAft>
              <a:buNone/>
            </a:pPr>
            <a:r>
              <a:rPr lang="es-ES_tradnl" sz="3200" b="0" i="0" kern="1200" baseline="0" dirty="0">
                <a:solidFill>
                  <a:schemeClr val="bg1"/>
                </a:solidFill>
              </a:rPr>
              <a:t>No se considera venta:</a:t>
            </a:r>
          </a:p>
          <a:p>
            <a:pPr marL="457200" lvl="0" indent="-457200" algn="ctr" defTabSz="1955800">
              <a:lnSpc>
                <a:spcPct val="90000"/>
              </a:lnSpc>
              <a:spcBef>
                <a:spcPct val="0"/>
              </a:spcBef>
              <a:spcAft>
                <a:spcPct val="35000"/>
              </a:spcAft>
              <a:buFontTx/>
              <a:buChar char="-"/>
            </a:pPr>
            <a:r>
              <a:rPr lang="es-ES_tradnl" sz="3200" dirty="0">
                <a:solidFill>
                  <a:schemeClr val="bg1"/>
                </a:solidFill>
              </a:rPr>
              <a:t>Leasing</a:t>
            </a:r>
          </a:p>
          <a:p>
            <a:pPr marL="457200" lvl="0" indent="-457200" algn="ctr" defTabSz="1955800">
              <a:lnSpc>
                <a:spcPct val="90000"/>
              </a:lnSpc>
              <a:spcBef>
                <a:spcPct val="0"/>
              </a:spcBef>
              <a:spcAft>
                <a:spcPct val="35000"/>
              </a:spcAft>
              <a:buFontTx/>
              <a:buChar char="-"/>
            </a:pPr>
            <a:r>
              <a:rPr lang="es-ES_tradnl" sz="3200" dirty="0">
                <a:solidFill>
                  <a:schemeClr val="bg1"/>
                </a:solidFill>
              </a:rPr>
              <a:t>Regalos </a:t>
            </a:r>
          </a:p>
          <a:p>
            <a:pPr marL="457200" lvl="0" indent="-457200" algn="ctr" defTabSz="1955800">
              <a:lnSpc>
                <a:spcPct val="90000"/>
              </a:lnSpc>
              <a:spcBef>
                <a:spcPct val="0"/>
              </a:spcBef>
              <a:spcAft>
                <a:spcPct val="35000"/>
              </a:spcAft>
              <a:buFontTx/>
              <a:buChar char="-"/>
            </a:pPr>
            <a:r>
              <a:rPr lang="es-ES_tradnl" sz="3200" dirty="0">
                <a:solidFill>
                  <a:schemeClr val="bg1"/>
                </a:solidFill>
              </a:rPr>
              <a:t>Mercancía en consignación</a:t>
            </a:r>
          </a:p>
        </p:txBody>
      </p:sp>
      <p:sp>
        <p:nvSpPr>
          <p:cNvPr id="9" name="Rectángulo redondeado 8">
            <a:extLst>
              <a:ext uri="{FF2B5EF4-FFF2-40B4-BE49-F238E27FC236}">
                <a16:creationId xmlns:a16="http://schemas.microsoft.com/office/drawing/2014/main" id="{6C5EA109-9C1E-39A9-1B3A-C923607C9D61}"/>
              </a:ext>
            </a:extLst>
          </p:cNvPr>
          <p:cNvSpPr/>
          <p:nvPr/>
        </p:nvSpPr>
        <p:spPr>
          <a:xfrm>
            <a:off x="8197996" y="6299190"/>
            <a:ext cx="9965484" cy="3655152"/>
          </a:xfrm>
          <a:prstGeom prst="roundRect">
            <a:avLst/>
          </a:prstGeom>
          <a:solidFill>
            <a:schemeClr val="accent6">
              <a:lumMod val="50000"/>
              <a:alpha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MX" dirty="0"/>
          </a:p>
        </p:txBody>
      </p:sp>
      <p:sp>
        <p:nvSpPr>
          <p:cNvPr id="10" name="Flecha izquierda 9">
            <a:extLst>
              <a:ext uri="{FF2B5EF4-FFF2-40B4-BE49-F238E27FC236}">
                <a16:creationId xmlns:a16="http://schemas.microsoft.com/office/drawing/2014/main" id="{F0CE81D5-32F2-D0E5-19C5-D527D1CA060D}"/>
              </a:ext>
            </a:extLst>
          </p:cNvPr>
          <p:cNvSpPr/>
          <p:nvPr/>
        </p:nvSpPr>
        <p:spPr>
          <a:xfrm rot="16200000">
            <a:off x="13304680" y="4693461"/>
            <a:ext cx="1765290" cy="1341853"/>
          </a:xfrm>
          <a:prstGeom prst="leftArrow">
            <a:avLst/>
          </a:prstGeom>
          <a:solidFill>
            <a:srgbClr val="C0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90000"/>
              </a:lnSpc>
              <a:spcBef>
                <a:spcPts val="4500"/>
              </a:spcBef>
              <a:spcAft>
                <a:spcPts val="0"/>
              </a:spcAft>
              <a:buClrTx/>
              <a:buSzTx/>
              <a:buFontTx/>
              <a:buNone/>
              <a:tabLst/>
            </a:pPr>
            <a:endParaRPr kumimoji="0" lang="es-MX" sz="2800" b="0" i="0" u="none" strike="noStrike" cap="none" spc="0" normalizeH="0" baseline="0">
              <a:ln>
                <a:noFill/>
              </a:ln>
              <a:solidFill>
                <a:srgbClr val="000000"/>
              </a:solidFill>
              <a:effectLst/>
              <a:uFillTx/>
              <a:latin typeface="Century Gothic" panose="020B0502020202020204" pitchFamily="34" charset="0"/>
              <a:sym typeface="Helvetica Neue"/>
            </a:endParaRPr>
          </a:p>
        </p:txBody>
      </p:sp>
      <p:sp>
        <p:nvSpPr>
          <p:cNvPr id="12" name="CuadroTexto 11">
            <a:extLst>
              <a:ext uri="{FF2B5EF4-FFF2-40B4-BE49-F238E27FC236}">
                <a16:creationId xmlns:a16="http://schemas.microsoft.com/office/drawing/2014/main" id="{954F8FBE-45C6-378B-C830-133EF92493B6}"/>
              </a:ext>
            </a:extLst>
          </p:cNvPr>
          <p:cNvSpPr txBox="1"/>
          <p:nvPr/>
        </p:nvSpPr>
        <p:spPr>
          <a:xfrm>
            <a:off x="8406164" y="6387828"/>
            <a:ext cx="9757316" cy="3477875"/>
          </a:xfrm>
          <a:prstGeom prst="rect">
            <a:avLst/>
          </a:prstGeom>
          <a:noFill/>
        </p:spPr>
        <p:txBody>
          <a:bodyPr wrap="square">
            <a:spAutoFit/>
          </a:bodyPr>
          <a:lstStyle/>
          <a:p>
            <a:pPr algn="l">
              <a:spcBef>
                <a:spcPct val="0"/>
              </a:spcBef>
              <a:buClrTx/>
              <a:buSzTx/>
              <a:buNone/>
            </a:pPr>
            <a:r>
              <a:rPr kumimoji="0" lang="es-ES_tradnl" altLang="es-MX" sz="2000" dirty="0">
                <a:solidFill>
                  <a:schemeClr val="bg1"/>
                </a:solidFill>
                <a:latin typeface="Century Gothic" panose="020B0502020202020204" pitchFamily="34" charset="0"/>
              </a:rPr>
              <a:t>I. Que no existan restricciones a la enajenación o utilización de las mercancías en territorio nacional</a:t>
            </a:r>
          </a:p>
          <a:p>
            <a:pPr lvl="1" algn="l">
              <a:spcBef>
                <a:spcPct val="0"/>
              </a:spcBef>
              <a:buFontTx/>
              <a:buNone/>
            </a:pPr>
            <a:r>
              <a:rPr kumimoji="0" lang="es-ES_tradnl" altLang="es-MX" sz="2000" i="1" dirty="0">
                <a:solidFill>
                  <a:schemeClr val="bg1"/>
                </a:solidFill>
                <a:latin typeface="Century Gothic" panose="020B0502020202020204" pitchFamily="34" charset="0"/>
              </a:rPr>
              <a:t>	Excepto:</a:t>
            </a:r>
          </a:p>
          <a:p>
            <a:pPr lvl="1" algn="l">
              <a:spcBef>
                <a:spcPct val="0"/>
              </a:spcBef>
              <a:buFontTx/>
              <a:buNone/>
            </a:pPr>
            <a:r>
              <a:rPr kumimoji="0" lang="es-ES_tradnl" altLang="es-MX" sz="2000" i="1" dirty="0">
                <a:solidFill>
                  <a:schemeClr val="bg1"/>
                </a:solidFill>
                <a:latin typeface="Century Gothic" panose="020B0502020202020204" pitchFamily="34" charset="0"/>
              </a:rPr>
              <a:t>		Las que dispongan las Leyes</a:t>
            </a:r>
          </a:p>
          <a:p>
            <a:pPr lvl="1" algn="l">
              <a:spcBef>
                <a:spcPct val="0"/>
              </a:spcBef>
              <a:buFontTx/>
              <a:buNone/>
            </a:pPr>
            <a:r>
              <a:rPr kumimoji="0" lang="es-ES_tradnl" altLang="es-MX" sz="2000" i="1" dirty="0">
                <a:solidFill>
                  <a:schemeClr val="bg1"/>
                </a:solidFill>
                <a:latin typeface="Century Gothic" panose="020B0502020202020204" pitchFamily="34" charset="0"/>
              </a:rPr>
              <a:t>		Las que limiten el territorio geográfico de venta</a:t>
            </a:r>
          </a:p>
          <a:p>
            <a:pPr lvl="1" algn="l">
              <a:spcBef>
                <a:spcPct val="0"/>
              </a:spcBef>
              <a:buFontTx/>
              <a:buNone/>
            </a:pPr>
            <a:r>
              <a:rPr kumimoji="0" lang="es-ES_tradnl" altLang="es-MX" sz="2000" i="1" dirty="0">
                <a:solidFill>
                  <a:schemeClr val="bg1"/>
                </a:solidFill>
                <a:latin typeface="Century Gothic" panose="020B0502020202020204" pitchFamily="34" charset="0"/>
              </a:rPr>
              <a:t>		Las que no afecten el valor de las mercancías</a:t>
            </a:r>
          </a:p>
          <a:p>
            <a:pPr algn="l">
              <a:spcBef>
                <a:spcPct val="0"/>
              </a:spcBef>
              <a:buClrTx/>
              <a:buSzTx/>
              <a:buNone/>
            </a:pPr>
            <a:r>
              <a:rPr kumimoji="0" lang="es-ES_tradnl" altLang="es-MX" sz="2000" dirty="0">
                <a:solidFill>
                  <a:schemeClr val="bg1"/>
                </a:solidFill>
                <a:latin typeface="Century Gothic" panose="020B0502020202020204" pitchFamily="34" charset="0"/>
              </a:rPr>
              <a:t>II. Que el precio de las mercancías no dependa de condición o contraprestación cuyo valor no pueda determinarse</a:t>
            </a:r>
          </a:p>
          <a:p>
            <a:pPr algn="l">
              <a:spcBef>
                <a:spcPct val="0"/>
              </a:spcBef>
              <a:buClrTx/>
              <a:buSzTx/>
              <a:buNone/>
            </a:pPr>
            <a:r>
              <a:rPr kumimoji="0" lang="es-ES_tradnl" altLang="es-MX" sz="2000" dirty="0">
                <a:solidFill>
                  <a:schemeClr val="bg1"/>
                </a:solidFill>
                <a:latin typeface="Century Gothic" panose="020B0502020202020204" pitchFamily="34" charset="0"/>
              </a:rPr>
              <a:t>III. Que no exista reversión directa o indirecta del producto de la venta, en su caso, ajustar incrementando la cantidad a revertir</a:t>
            </a:r>
          </a:p>
          <a:p>
            <a:pPr algn="l">
              <a:spcBef>
                <a:spcPct val="0"/>
              </a:spcBef>
              <a:buClrTx/>
              <a:buSzTx/>
              <a:buNone/>
            </a:pPr>
            <a:r>
              <a:rPr kumimoji="0" lang="es-ES_tradnl" altLang="es-MX" sz="2000" dirty="0">
                <a:solidFill>
                  <a:schemeClr val="bg1"/>
                </a:solidFill>
                <a:latin typeface="Century Gothic" panose="020B0502020202020204" pitchFamily="34" charset="0"/>
              </a:rPr>
              <a:t>IV. Vinculación con “precio afectado”</a:t>
            </a:r>
          </a:p>
        </p:txBody>
      </p:sp>
      <p:sp>
        <p:nvSpPr>
          <p:cNvPr id="13" name="Text Box 1026">
            <a:extLst>
              <a:ext uri="{FF2B5EF4-FFF2-40B4-BE49-F238E27FC236}">
                <a16:creationId xmlns:a16="http://schemas.microsoft.com/office/drawing/2014/main" id="{537F1788-6E74-1A47-FD21-C88170993EA6}"/>
              </a:ext>
            </a:extLst>
          </p:cNvPr>
          <p:cNvSpPr txBox="1">
            <a:spLocks noChangeArrowheads="1"/>
          </p:cNvSpPr>
          <p:nvPr/>
        </p:nvSpPr>
        <p:spPr bwMode="auto">
          <a:xfrm>
            <a:off x="762000" y="106526"/>
            <a:ext cx="670568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Monotype Sorts" pitchFamily="2" charset="2"/>
              <a:buChar char="n"/>
              <a:defRPr kumimoji="1" sz="3200">
                <a:solidFill>
                  <a:schemeClr val="tx1"/>
                </a:solidFill>
                <a:latin typeface="Arial" panose="020B0604020202020204" pitchFamily="34" charset="0"/>
              </a:defRPr>
            </a:lvl1pPr>
            <a:lvl2pPr marL="742950" indent="-285750" eaLnBrk="0" hangingPunct="0">
              <a:spcBef>
                <a:spcPct val="20000"/>
              </a:spcBef>
              <a:buChar char="–"/>
              <a:defRPr kumimoji="1" sz="2800">
                <a:solidFill>
                  <a:schemeClr val="tx1"/>
                </a:solidFill>
                <a:latin typeface="Arial" panose="020B0604020202020204" pitchFamily="34" charset="0"/>
              </a:defRPr>
            </a:lvl2pPr>
            <a:lvl3pPr marL="1143000" indent="-228600" eaLnBrk="0" hangingPunct="0">
              <a:spcBef>
                <a:spcPct val="20000"/>
              </a:spcBef>
              <a:buChar char="•"/>
              <a:defRPr kumimoji="1" sz="2400">
                <a:solidFill>
                  <a:schemeClr val="tx1"/>
                </a:solidFill>
                <a:latin typeface="Arial" panose="020B0604020202020204" pitchFamily="34" charset="0"/>
              </a:defRPr>
            </a:lvl3pPr>
            <a:lvl4pPr marL="1600200" indent="-228600" eaLnBrk="0" hangingPunct="0">
              <a:spcBef>
                <a:spcPct val="20000"/>
              </a:spcBef>
              <a:buChar char="–"/>
              <a:defRPr kumimoji="1" sz="2000">
                <a:solidFill>
                  <a:schemeClr val="tx1"/>
                </a:solidFill>
                <a:latin typeface="Arial" panose="020B0604020202020204" pitchFamily="34" charset="0"/>
              </a:defRPr>
            </a:lvl4pPr>
            <a:lvl5pPr marL="2057400" indent="-228600" eaLnBrk="0" hangingPunct="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ClrTx/>
              <a:buSzTx/>
              <a:buFontTx/>
              <a:buNone/>
            </a:pPr>
            <a:r>
              <a:rPr kumimoji="0" lang="es-ES_tradnl" altLang="es-MX" sz="6600" b="1" dirty="0">
                <a:solidFill>
                  <a:schemeClr val="accent6">
                    <a:lumMod val="50000"/>
                  </a:schemeClr>
                </a:solidFill>
                <a:latin typeface="Century Gothic" panose="020B0502020202020204" pitchFamily="34" charset="0"/>
              </a:rPr>
              <a:t>Siempre que … </a:t>
            </a:r>
            <a:endParaRPr kumimoji="0" lang="es-ES_tradnl" altLang="es-MX" sz="3600" dirty="0">
              <a:solidFill>
                <a:schemeClr val="accent6">
                  <a:lumMod val="50000"/>
                </a:schemeClr>
              </a:solidFill>
              <a:latin typeface="Times New Roman" panose="02020603050405020304" pitchFamily="18" charset="0"/>
            </a:endParaRPr>
          </a:p>
        </p:txBody>
      </p:sp>
    </p:spTree>
    <p:extLst>
      <p:ext uri="{BB962C8B-B14F-4D97-AF65-F5344CB8AC3E}">
        <p14:creationId xmlns:p14="http://schemas.microsoft.com/office/powerpoint/2010/main" val="16542339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5" grpId="0" animBg="1"/>
      <p:bldP spid="9" grpId="0" animBg="1"/>
      <p:bldP spid="10"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1158</TotalTime>
  <Words>1328</Words>
  <Application>Microsoft Macintosh PowerPoint</Application>
  <PresentationFormat>Personalizado</PresentationFormat>
  <Paragraphs>165</Paragraphs>
  <Slides>18</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18</vt:i4>
      </vt:variant>
    </vt:vector>
  </HeadingPairs>
  <TitlesOfParts>
    <vt:vector size="28" baseType="lpstr">
      <vt:lpstr>League Spartan</vt:lpstr>
      <vt:lpstr>Arial</vt:lpstr>
      <vt:lpstr>Poppins Semi-Bold</vt:lpstr>
      <vt:lpstr>Times New Roman</vt:lpstr>
      <vt:lpstr>Swis721 Cn BT</vt:lpstr>
      <vt:lpstr>Century Gothic</vt:lpstr>
      <vt:lpstr>Calibri</vt:lpstr>
      <vt:lpstr>Poppins Bold</vt:lpstr>
      <vt:lpstr>Aptos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Conversatorio Presentation</dc:title>
  <cp:lastModifiedBy>Jessica Isselin</cp:lastModifiedBy>
  <cp:revision>10</cp:revision>
  <dcterms:created xsi:type="dcterms:W3CDTF">2006-08-16T00:00:00Z</dcterms:created>
  <dcterms:modified xsi:type="dcterms:W3CDTF">2024-04-18T17:24:06Z</dcterms:modified>
  <dc:identifier>DAF-So8cViw</dc:identifier>
</cp:coreProperties>
</file>