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handoutMasterIdLst>
    <p:handoutMasterId r:id="rId25"/>
  </p:handoutMasterIdLst>
  <p:sldIdLst>
    <p:sldId id="2147480968" r:id="rId5"/>
    <p:sldId id="289" r:id="rId6"/>
    <p:sldId id="2147479762" r:id="rId7"/>
    <p:sldId id="2147480960" r:id="rId8"/>
    <p:sldId id="292" r:id="rId9"/>
    <p:sldId id="304" r:id="rId10"/>
    <p:sldId id="569" r:id="rId11"/>
    <p:sldId id="567" r:id="rId12"/>
    <p:sldId id="2147480970" r:id="rId13"/>
    <p:sldId id="2147480965" r:id="rId14"/>
    <p:sldId id="2147480966" r:id="rId15"/>
    <p:sldId id="2147480969" r:id="rId16"/>
    <p:sldId id="300" r:id="rId17"/>
    <p:sldId id="301" r:id="rId18"/>
    <p:sldId id="2147480795" r:id="rId19"/>
    <p:sldId id="302" r:id="rId20"/>
    <p:sldId id="299" r:id="rId21"/>
    <p:sldId id="260" r:id="rId22"/>
    <p:sldId id="2147480951" r:id="rId23"/>
  </p:sldIdLst>
  <p:sldSz cx="12192000" cy="6858000"/>
  <p:notesSz cx="6858000" cy="9144000"/>
  <p:embeddedFontLst>
    <p:embeddedFont>
      <p:font typeface="Maersk Headline Light" panose="020B0604020202020204" charset="0"/>
      <p:regular r:id="rId26"/>
      <p:italic r:id="rId27"/>
    </p:embeddedFont>
    <p:embeddedFont>
      <p:font typeface="Maersk Text" panose="020B060402020202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DEFD28-5388-D240-8F80-A328E463F1D7}" name="Kyra Mercer" initials="KM" userId="S::kyra.mercer@lns.maersk.com::f86e6dae-1db2-45fb-b82c-fe4bfe1f272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A6B365"/>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5" autoAdjust="0"/>
    <p:restoredTop sz="96054" autoAdjust="0"/>
  </p:normalViewPr>
  <p:slideViewPr>
    <p:cSldViewPr snapToGrid="0" showGuides="1">
      <p:cViewPr varScale="1">
        <p:scale>
          <a:sx n="62" d="100"/>
          <a:sy n="62" d="100"/>
        </p:scale>
        <p:origin x="788" y="26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55" d="100"/>
          <a:sy n="155" d="100"/>
        </p:scale>
        <p:origin x="57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03/09/2025</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03/09/2025</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2544232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7228-DD1A-15DF-0AAE-5E5C469AA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FC6C8-BD2E-227B-490F-0B637974C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9A23C-C79E-FA12-A8BB-6F4EB770F8B7}"/>
              </a:ext>
            </a:extLst>
          </p:cNvPr>
          <p:cNvSpPr>
            <a:spLocks noGrp="1"/>
          </p:cNvSpPr>
          <p:nvPr>
            <p:ph type="body" idx="1"/>
          </p:nvPr>
        </p:nvSpPr>
        <p:spPr/>
        <p:txBody>
          <a:bodyPr/>
          <a:lstStyle/>
          <a:p>
            <a:endParaRPr lang="en-DK" dirty="0"/>
          </a:p>
        </p:txBody>
      </p:sp>
      <p:sp>
        <p:nvSpPr>
          <p:cNvPr id="4" name="Slide Number Placeholder 3">
            <a:extLst>
              <a:ext uri="{FF2B5EF4-FFF2-40B4-BE49-F238E27FC236}">
                <a16:creationId xmlns:a16="http://schemas.microsoft.com/office/drawing/2014/main" id="{4CB62073-61DF-0C4C-D479-C1A59681457F}"/>
              </a:ext>
            </a:extLst>
          </p:cNvPr>
          <p:cNvSpPr>
            <a:spLocks noGrp="1"/>
          </p:cNvSpPr>
          <p:nvPr>
            <p:ph type="sldNum" sz="quarter" idx="5"/>
          </p:nvPr>
        </p:nvSpPr>
        <p:spPr/>
        <p:txBody>
          <a:bodyPr/>
          <a:lstStyle/>
          <a:p>
            <a:fld id="{5B17714B-9217-4229-A7B6-9A6CE123E622}" type="slidenum">
              <a:rPr lang="en-GB" smtClean="0"/>
              <a:t>4</a:t>
            </a:fld>
            <a:endParaRPr lang="en-GB" dirty="0"/>
          </a:p>
        </p:txBody>
      </p:sp>
    </p:spTree>
    <p:extLst>
      <p:ext uri="{BB962C8B-B14F-4D97-AF65-F5344CB8AC3E}">
        <p14:creationId xmlns:p14="http://schemas.microsoft.com/office/powerpoint/2010/main" val="44562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2677168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9B831-3845-77AF-F1CF-DC9A4A944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82A40-445F-D53D-5E42-A0D3318E4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AEB0F-6DD8-6EC6-593D-7B4147F74754}"/>
              </a:ext>
            </a:extLst>
          </p:cNvPr>
          <p:cNvSpPr>
            <a:spLocks noGrp="1"/>
          </p:cNvSpPr>
          <p:nvPr>
            <p:ph type="body" idx="1"/>
          </p:nvPr>
        </p:nvSpPr>
        <p:spPr/>
        <p:txBody>
          <a:bodyPr/>
          <a:lstStyle/>
          <a:p>
            <a:endParaRPr lang="en-DK" dirty="0"/>
          </a:p>
        </p:txBody>
      </p:sp>
      <p:sp>
        <p:nvSpPr>
          <p:cNvPr id="4" name="Slide Number Placeholder 3">
            <a:extLst>
              <a:ext uri="{FF2B5EF4-FFF2-40B4-BE49-F238E27FC236}">
                <a16:creationId xmlns:a16="http://schemas.microsoft.com/office/drawing/2014/main" id="{7FE212A8-2150-76F3-7081-444E54B01071}"/>
              </a:ext>
            </a:extLst>
          </p:cNvPr>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312605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5C0B-8B82-E9AB-E1F5-BAC7B5374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1B9CE-9DD7-B3B1-CBE0-C955193A1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47855-9919-FBF7-717C-62DF1B93BAF0}"/>
              </a:ext>
            </a:extLst>
          </p:cNvPr>
          <p:cNvSpPr>
            <a:spLocks noGrp="1"/>
          </p:cNvSpPr>
          <p:nvPr>
            <p:ph type="body" idx="1"/>
          </p:nvPr>
        </p:nvSpPr>
        <p:spPr/>
        <p:txBody>
          <a:bodyPr/>
          <a:lstStyle/>
          <a:p>
            <a:r>
              <a:rPr lang="en-GB" dirty="0"/>
              <a:t>Keep on-screen words to a minimum throughout</a:t>
            </a:r>
          </a:p>
        </p:txBody>
      </p:sp>
      <p:sp>
        <p:nvSpPr>
          <p:cNvPr id="4" name="Slide Number Placeholder 3">
            <a:extLst>
              <a:ext uri="{FF2B5EF4-FFF2-40B4-BE49-F238E27FC236}">
                <a16:creationId xmlns:a16="http://schemas.microsoft.com/office/drawing/2014/main" id="{FEFC18A7-97F0-797C-331C-44D8154562FB}"/>
              </a:ext>
            </a:extLst>
          </p:cNvPr>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65598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C0F64-52C8-15C1-2A3B-EDCC56CDF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261BB-D39B-3032-9300-7F37DBC80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9796D-BAC0-23B8-7BFD-BE70646D839C}"/>
              </a:ext>
            </a:extLst>
          </p:cNvPr>
          <p:cNvSpPr>
            <a:spLocks noGrp="1"/>
          </p:cNvSpPr>
          <p:nvPr>
            <p:ph type="body" idx="1"/>
          </p:nvPr>
        </p:nvSpPr>
        <p:spPr/>
        <p:txBody>
          <a:bodyPr/>
          <a:lstStyle/>
          <a:p>
            <a:r>
              <a:rPr lang="en-GB" dirty="0"/>
              <a:t>Keep on-screen words to a minimum throughout</a:t>
            </a:r>
          </a:p>
        </p:txBody>
      </p:sp>
      <p:sp>
        <p:nvSpPr>
          <p:cNvPr id="4" name="Slide Number Placeholder 3">
            <a:extLst>
              <a:ext uri="{FF2B5EF4-FFF2-40B4-BE49-F238E27FC236}">
                <a16:creationId xmlns:a16="http://schemas.microsoft.com/office/drawing/2014/main" id="{7734DBD7-BB23-3814-A382-35BA97B4F3F4}"/>
              </a:ext>
            </a:extLst>
          </p:cNvPr>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196148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FCA9-F723-E63B-A06C-7D8E89BE4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EDEDA-8E9B-A595-B004-5017F53B7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FCEA0-BDCB-8BF7-1BD4-2E0CD3AC5F30}"/>
              </a:ext>
            </a:extLst>
          </p:cNvPr>
          <p:cNvSpPr>
            <a:spLocks noGrp="1"/>
          </p:cNvSpPr>
          <p:nvPr>
            <p:ph type="body" idx="1"/>
          </p:nvPr>
        </p:nvSpPr>
        <p:spPr/>
        <p:txBody>
          <a:bodyPr/>
          <a:lstStyle/>
          <a:p>
            <a:r>
              <a:rPr lang="en-GB" dirty="0"/>
              <a:t>Keep on-screen words to a minimum throughout</a:t>
            </a:r>
          </a:p>
        </p:txBody>
      </p:sp>
      <p:sp>
        <p:nvSpPr>
          <p:cNvPr id="4" name="Slide Number Placeholder 3">
            <a:extLst>
              <a:ext uri="{FF2B5EF4-FFF2-40B4-BE49-F238E27FC236}">
                <a16:creationId xmlns:a16="http://schemas.microsoft.com/office/drawing/2014/main" id="{79E74563-36D4-5155-62AD-D2652ED13714}"/>
              </a:ext>
            </a:extLst>
          </p:cNvPr>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321988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E219F-B23D-9636-EFCC-8B67E2E35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A4B35-B2B6-C9EE-42CE-40EF28270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4CA3F-BD9A-3248-F898-4CEE4B0BE698}"/>
              </a:ext>
            </a:extLst>
          </p:cNvPr>
          <p:cNvSpPr>
            <a:spLocks noGrp="1"/>
          </p:cNvSpPr>
          <p:nvPr>
            <p:ph type="body" idx="1"/>
          </p:nvPr>
        </p:nvSpPr>
        <p:spPr/>
        <p:txBody>
          <a:bodyPr/>
          <a:lstStyle/>
          <a:p>
            <a:endParaRPr lang="en-DK" dirty="0"/>
          </a:p>
        </p:txBody>
      </p:sp>
      <p:sp>
        <p:nvSpPr>
          <p:cNvPr id="4" name="Slide Number Placeholder 3">
            <a:extLst>
              <a:ext uri="{FF2B5EF4-FFF2-40B4-BE49-F238E27FC236}">
                <a16:creationId xmlns:a16="http://schemas.microsoft.com/office/drawing/2014/main" id="{5C9B3C3B-A57F-EF29-9020-812A3C356D3D}"/>
              </a:ext>
            </a:extLst>
          </p:cNvPr>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179496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3E3B8-D459-7674-0E7F-24EDE4707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8A884-284B-D18E-1366-00BB568E5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4D517-7DC8-E4D3-5110-67E661B5761B}"/>
              </a:ext>
            </a:extLst>
          </p:cNvPr>
          <p:cNvSpPr>
            <a:spLocks noGrp="1"/>
          </p:cNvSpPr>
          <p:nvPr>
            <p:ph type="body" idx="1"/>
          </p:nvPr>
        </p:nvSpPr>
        <p:spPr/>
        <p:txBody>
          <a:bodyPr/>
          <a:lstStyle/>
          <a:p>
            <a:r>
              <a:rPr lang="en-GB" dirty="0"/>
              <a:t>Make the title as engaging and challenging as possible. We want to capture attention immediately and it could bring passers-by to the booth to watch.</a:t>
            </a:r>
            <a:endParaRPr lang="en-DK" dirty="0"/>
          </a:p>
        </p:txBody>
      </p:sp>
      <p:sp>
        <p:nvSpPr>
          <p:cNvPr id="4" name="Slide Number Placeholder 3">
            <a:extLst>
              <a:ext uri="{FF2B5EF4-FFF2-40B4-BE49-F238E27FC236}">
                <a16:creationId xmlns:a16="http://schemas.microsoft.com/office/drawing/2014/main" id="{673B1FA8-E5B4-B3C5-D51D-BC382B3BFF5C}"/>
              </a:ext>
            </a:extLst>
          </p:cNvPr>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2622884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accent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F8EABB9-2726-EF25-A159-0DADAA8F8337}"/>
              </a:ext>
            </a:extLst>
          </p:cNvPr>
          <p:cNvSpPr/>
          <p:nvPr userDrawn="1"/>
        </p:nvSpPr>
        <p:spPr>
          <a:xfrm>
            <a:off x="10091738" y="5721531"/>
            <a:ext cx="1847713" cy="44431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001" sz="2000" noProof="0" dirty="0" err="1"/>
          </a:p>
        </p:txBody>
      </p:sp>
      <p:pic>
        <p:nvPicPr>
          <p:cNvPr id="54" name="Graphic 53">
            <a:extLst>
              <a:ext uri="{FF2B5EF4-FFF2-40B4-BE49-F238E27FC236}">
                <a16:creationId xmlns:a16="http://schemas.microsoft.com/office/drawing/2014/main" id="{437E6E57-6C0D-F296-9901-9A036BA9A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5600" y="5731764"/>
            <a:ext cx="1863471" cy="459486"/>
          </a:xfrm>
          <a:prstGeom prst="rect">
            <a:avLst/>
          </a:prstGeom>
        </p:spPr>
      </p:pic>
      <p:sp>
        <p:nvSpPr>
          <p:cNvPr id="53" name="Picture Placeholder 52">
            <a:extLst>
              <a:ext uri="{FF2B5EF4-FFF2-40B4-BE49-F238E27FC236}">
                <a16:creationId xmlns:a16="http://schemas.microsoft.com/office/drawing/2014/main" id="{8E3190AD-F65F-D344-41C3-4517CA239196}"/>
              </a:ext>
            </a:extLst>
          </p:cNvPr>
          <p:cNvSpPr>
            <a:spLocks noGrp="1"/>
          </p:cNvSpPr>
          <p:nvPr>
            <p:ph type="pic" sz="quarter" idx="13" hasCustomPrompt="1"/>
          </p:nvPr>
        </p:nvSpPr>
        <p:spPr>
          <a:xfrm>
            <a:off x="0" y="0"/>
            <a:ext cx="12193200" cy="6861600"/>
          </a:xfrm>
          <a:custGeom>
            <a:avLst/>
            <a:gdLst>
              <a:gd name="connsiteX0" fmla="*/ 1656213 w 12193200"/>
              <a:gd name="connsiteY0" fmla="*/ 5905985 h 6861600"/>
              <a:gd name="connsiteX1" fmla="*/ 1746524 w 12193200"/>
              <a:gd name="connsiteY1" fmla="*/ 5905985 h 6861600"/>
              <a:gd name="connsiteX2" fmla="*/ 1746524 w 12193200"/>
              <a:gd name="connsiteY2" fmla="*/ 5953848 h 6861600"/>
              <a:gd name="connsiteX3" fmla="*/ 1656213 w 12193200"/>
              <a:gd name="connsiteY3" fmla="*/ 5953848 h 6861600"/>
              <a:gd name="connsiteX4" fmla="*/ 1279703 w 12193200"/>
              <a:gd name="connsiteY4" fmla="*/ 5904070 h 6861600"/>
              <a:gd name="connsiteX5" fmla="*/ 1311503 w 12193200"/>
              <a:gd name="connsiteY5" fmla="*/ 5982566 h 6861600"/>
              <a:gd name="connsiteX6" fmla="*/ 1247904 w 12193200"/>
              <a:gd name="connsiteY6" fmla="*/ 5982566 h 6861600"/>
              <a:gd name="connsiteX7" fmla="*/ 11590810 w 12193200"/>
              <a:gd name="connsiteY7" fmla="*/ 5903366 h 6861600"/>
              <a:gd name="connsiteX8" fmla="*/ 11609065 w 12193200"/>
              <a:gd name="connsiteY8" fmla="*/ 5903366 h 6861600"/>
              <a:gd name="connsiteX9" fmla="*/ 11621841 w 12193200"/>
              <a:gd name="connsiteY9" fmla="*/ 5970409 h 6861600"/>
              <a:gd name="connsiteX10" fmla="*/ 11578548 w 12193200"/>
              <a:gd name="connsiteY10" fmla="*/ 5970409 h 6861600"/>
              <a:gd name="connsiteX11" fmla="*/ 10356904 w 12193200"/>
              <a:gd name="connsiteY11" fmla="*/ 5903366 h 6861600"/>
              <a:gd name="connsiteX12" fmla="*/ 10375160 w 12193200"/>
              <a:gd name="connsiteY12" fmla="*/ 5903366 h 6861600"/>
              <a:gd name="connsiteX13" fmla="*/ 10387940 w 12193200"/>
              <a:gd name="connsiteY13" fmla="*/ 5970409 h 6861600"/>
              <a:gd name="connsiteX14" fmla="*/ 10344647 w 12193200"/>
              <a:gd name="connsiteY14" fmla="*/ 5970409 h 6861600"/>
              <a:gd name="connsiteX15" fmla="*/ 2034631 w 12193200"/>
              <a:gd name="connsiteY15" fmla="*/ 5870247 h 6861600"/>
              <a:gd name="connsiteX16" fmla="*/ 2034631 w 12193200"/>
              <a:gd name="connsiteY16" fmla="*/ 6053403 h 6861600"/>
              <a:gd name="connsiteX17" fmla="*/ 2078515 w 12193200"/>
              <a:gd name="connsiteY17" fmla="*/ 6053403 h 6861600"/>
              <a:gd name="connsiteX18" fmla="*/ 2078515 w 12193200"/>
              <a:gd name="connsiteY18" fmla="*/ 5969164 h 6861600"/>
              <a:gd name="connsiteX19" fmla="*/ 2161194 w 12193200"/>
              <a:gd name="connsiteY19" fmla="*/ 6053403 h 6861600"/>
              <a:gd name="connsiteX20" fmla="*/ 2221614 w 12193200"/>
              <a:gd name="connsiteY20" fmla="*/ 6053403 h 6861600"/>
              <a:gd name="connsiteX21" fmla="*/ 2121763 w 12193200"/>
              <a:gd name="connsiteY21" fmla="*/ 5955762 h 6861600"/>
              <a:gd name="connsiteX22" fmla="*/ 2217798 w 12193200"/>
              <a:gd name="connsiteY22" fmla="*/ 5870247 h 6861600"/>
              <a:gd name="connsiteX23" fmla="*/ 2159286 w 12193200"/>
              <a:gd name="connsiteY23" fmla="*/ 5870247 h 6861600"/>
              <a:gd name="connsiteX24" fmla="*/ 2078515 w 12193200"/>
              <a:gd name="connsiteY24" fmla="*/ 5944275 h 6861600"/>
              <a:gd name="connsiteX25" fmla="*/ 2078515 w 12193200"/>
              <a:gd name="connsiteY25" fmla="*/ 5870247 h 6861600"/>
              <a:gd name="connsiteX26" fmla="*/ 1612965 w 12193200"/>
              <a:gd name="connsiteY26" fmla="*/ 5870247 h 6861600"/>
              <a:gd name="connsiteX27" fmla="*/ 1612965 w 12193200"/>
              <a:gd name="connsiteY27" fmla="*/ 6053403 h 6861600"/>
              <a:gd name="connsiteX28" fmla="*/ 1656213 w 12193200"/>
              <a:gd name="connsiteY28" fmla="*/ 6053403 h 6861600"/>
              <a:gd name="connsiteX29" fmla="*/ 1656213 w 12193200"/>
              <a:gd name="connsiteY29" fmla="*/ 5990224 h 6861600"/>
              <a:gd name="connsiteX30" fmla="*/ 1703277 w 12193200"/>
              <a:gd name="connsiteY30" fmla="*/ 5990224 h 6861600"/>
              <a:gd name="connsiteX31" fmla="*/ 1742708 w 12193200"/>
              <a:gd name="connsiteY31" fmla="*/ 6053403 h 6861600"/>
              <a:gd name="connsiteX32" fmla="*/ 1789772 w 12193200"/>
              <a:gd name="connsiteY32" fmla="*/ 6053403 h 6861600"/>
              <a:gd name="connsiteX33" fmla="*/ 1748432 w 12193200"/>
              <a:gd name="connsiteY33" fmla="*/ 5990224 h 6861600"/>
              <a:gd name="connsiteX34" fmla="*/ 1752248 w 12193200"/>
              <a:gd name="connsiteY34" fmla="*/ 5990224 h 6861600"/>
              <a:gd name="connsiteX35" fmla="*/ 1787864 w 12193200"/>
              <a:gd name="connsiteY35" fmla="*/ 5961506 h 6861600"/>
              <a:gd name="connsiteX36" fmla="*/ 1787864 w 12193200"/>
              <a:gd name="connsiteY36" fmla="*/ 5900879 h 6861600"/>
              <a:gd name="connsiteX37" fmla="*/ 1757972 w 12193200"/>
              <a:gd name="connsiteY37" fmla="*/ 5870247 h 6861600"/>
              <a:gd name="connsiteX38" fmla="*/ 1407538 w 12193200"/>
              <a:gd name="connsiteY38" fmla="*/ 5870247 h 6861600"/>
              <a:gd name="connsiteX39" fmla="*/ 1407538 w 12193200"/>
              <a:gd name="connsiteY39" fmla="*/ 6053403 h 6861600"/>
              <a:gd name="connsiteX40" fmla="*/ 1581165 w 12193200"/>
              <a:gd name="connsiteY40" fmla="*/ 6053403 h 6861600"/>
              <a:gd name="connsiteX41" fmla="*/ 1581165 w 12193200"/>
              <a:gd name="connsiteY41" fmla="*/ 6017027 h 6861600"/>
              <a:gd name="connsiteX42" fmla="*/ 1448878 w 12193200"/>
              <a:gd name="connsiteY42" fmla="*/ 6017027 h 6861600"/>
              <a:gd name="connsiteX43" fmla="*/ 1448878 w 12193200"/>
              <a:gd name="connsiteY43" fmla="*/ 5978737 h 6861600"/>
              <a:gd name="connsiteX44" fmla="*/ 1562085 w 12193200"/>
              <a:gd name="connsiteY44" fmla="*/ 5978737 h 6861600"/>
              <a:gd name="connsiteX45" fmla="*/ 1562085 w 12193200"/>
              <a:gd name="connsiteY45" fmla="*/ 5942361 h 6861600"/>
              <a:gd name="connsiteX46" fmla="*/ 1448878 w 12193200"/>
              <a:gd name="connsiteY46" fmla="*/ 5942361 h 6861600"/>
              <a:gd name="connsiteX47" fmla="*/ 1448878 w 12193200"/>
              <a:gd name="connsiteY47" fmla="*/ 5905985 h 6861600"/>
              <a:gd name="connsiteX48" fmla="*/ 1579257 w 12193200"/>
              <a:gd name="connsiteY48" fmla="*/ 5905985 h 6861600"/>
              <a:gd name="connsiteX49" fmla="*/ 1579257 w 12193200"/>
              <a:gd name="connsiteY49" fmla="*/ 5870247 h 6861600"/>
              <a:gd name="connsiteX50" fmla="*/ 1251084 w 12193200"/>
              <a:gd name="connsiteY50" fmla="*/ 5870247 h 6861600"/>
              <a:gd name="connsiteX51" fmla="*/ 1170312 w 12193200"/>
              <a:gd name="connsiteY51" fmla="*/ 6053403 h 6861600"/>
              <a:gd name="connsiteX52" fmla="*/ 1217376 w 12193200"/>
              <a:gd name="connsiteY52" fmla="*/ 6053403 h 6861600"/>
              <a:gd name="connsiteX53" fmla="*/ 1232640 w 12193200"/>
              <a:gd name="connsiteY53" fmla="*/ 6017027 h 6861600"/>
              <a:gd name="connsiteX54" fmla="*/ 1326767 w 12193200"/>
              <a:gd name="connsiteY54" fmla="*/ 6017027 h 6861600"/>
              <a:gd name="connsiteX55" fmla="*/ 1343939 w 12193200"/>
              <a:gd name="connsiteY55" fmla="*/ 6053403 h 6861600"/>
              <a:gd name="connsiteX56" fmla="*/ 1389095 w 12193200"/>
              <a:gd name="connsiteY56" fmla="*/ 6053403 h 6861600"/>
              <a:gd name="connsiteX57" fmla="*/ 1307687 w 12193200"/>
              <a:gd name="connsiteY57" fmla="*/ 5870247 h 6861600"/>
              <a:gd name="connsiteX58" fmla="*/ 938809 w 12193200"/>
              <a:gd name="connsiteY58" fmla="*/ 5870247 h 6861600"/>
              <a:gd name="connsiteX59" fmla="*/ 938809 w 12193200"/>
              <a:gd name="connsiteY59" fmla="*/ 6053403 h 6861600"/>
              <a:gd name="connsiteX60" fmla="*/ 978241 w 12193200"/>
              <a:gd name="connsiteY60" fmla="*/ 6053403 h 6861600"/>
              <a:gd name="connsiteX61" fmla="*/ 978241 w 12193200"/>
              <a:gd name="connsiteY61" fmla="*/ 5948104 h 6861600"/>
              <a:gd name="connsiteX62" fmla="*/ 1025305 w 12193200"/>
              <a:gd name="connsiteY62" fmla="*/ 6053403 h 6861600"/>
              <a:gd name="connsiteX63" fmla="*/ 1066644 w 12193200"/>
              <a:gd name="connsiteY63" fmla="*/ 6053403 h 6861600"/>
              <a:gd name="connsiteX64" fmla="*/ 1113708 w 12193200"/>
              <a:gd name="connsiteY64" fmla="*/ 5946190 h 6861600"/>
              <a:gd name="connsiteX65" fmla="*/ 1113708 w 12193200"/>
              <a:gd name="connsiteY65" fmla="*/ 6053403 h 6861600"/>
              <a:gd name="connsiteX66" fmla="*/ 1153140 w 12193200"/>
              <a:gd name="connsiteY66" fmla="*/ 6053403 h 6861600"/>
              <a:gd name="connsiteX67" fmla="*/ 1153140 w 12193200"/>
              <a:gd name="connsiteY67" fmla="*/ 5870247 h 6861600"/>
              <a:gd name="connsiteX68" fmla="*/ 1106076 w 12193200"/>
              <a:gd name="connsiteY68" fmla="*/ 5870247 h 6861600"/>
              <a:gd name="connsiteX69" fmla="*/ 1045657 w 12193200"/>
              <a:gd name="connsiteY69" fmla="*/ 6007455 h 6861600"/>
              <a:gd name="connsiteX70" fmla="*/ 985873 w 12193200"/>
              <a:gd name="connsiteY70" fmla="*/ 5870247 h 6861600"/>
              <a:gd name="connsiteX71" fmla="*/ 1852100 w 12193200"/>
              <a:gd name="connsiteY71" fmla="*/ 5869609 h 6861600"/>
              <a:gd name="connsiteX72" fmla="*/ 1824116 w 12193200"/>
              <a:gd name="connsiteY72" fmla="*/ 5898327 h 6861600"/>
              <a:gd name="connsiteX73" fmla="*/ 1824116 w 12193200"/>
              <a:gd name="connsiteY73" fmla="*/ 5951934 h 6861600"/>
              <a:gd name="connsiteX74" fmla="*/ 1852100 w 12193200"/>
              <a:gd name="connsiteY74" fmla="*/ 5978737 h 6861600"/>
              <a:gd name="connsiteX75" fmla="*/ 1953859 w 12193200"/>
              <a:gd name="connsiteY75" fmla="*/ 5978737 h 6861600"/>
              <a:gd name="connsiteX76" fmla="*/ 1953859 w 12193200"/>
              <a:gd name="connsiteY76" fmla="*/ 6017027 h 6861600"/>
              <a:gd name="connsiteX77" fmla="*/ 1865456 w 12193200"/>
              <a:gd name="connsiteY77" fmla="*/ 6017027 h 6861600"/>
              <a:gd name="connsiteX78" fmla="*/ 1865456 w 12193200"/>
              <a:gd name="connsiteY78" fmla="*/ 6003626 h 6861600"/>
              <a:gd name="connsiteX79" fmla="*/ 1822208 w 12193200"/>
              <a:gd name="connsiteY79" fmla="*/ 6003626 h 6861600"/>
              <a:gd name="connsiteX80" fmla="*/ 1822208 w 12193200"/>
              <a:gd name="connsiteY80" fmla="*/ 6026600 h 6861600"/>
              <a:gd name="connsiteX81" fmla="*/ 1850192 w 12193200"/>
              <a:gd name="connsiteY81" fmla="*/ 6053403 h 6861600"/>
              <a:gd name="connsiteX82" fmla="*/ 1865456 w 12193200"/>
              <a:gd name="connsiteY82" fmla="*/ 6053403 h 6861600"/>
              <a:gd name="connsiteX83" fmla="*/ 1967215 w 12193200"/>
              <a:gd name="connsiteY83" fmla="*/ 6053403 h 6861600"/>
              <a:gd name="connsiteX84" fmla="*/ 1995199 w 12193200"/>
              <a:gd name="connsiteY84" fmla="*/ 6024686 h 6861600"/>
              <a:gd name="connsiteX85" fmla="*/ 1995199 w 12193200"/>
              <a:gd name="connsiteY85" fmla="*/ 5972993 h 6861600"/>
              <a:gd name="connsiteX86" fmla="*/ 1967215 w 12193200"/>
              <a:gd name="connsiteY86" fmla="*/ 5942361 h 6861600"/>
              <a:gd name="connsiteX87" fmla="*/ 1865456 w 12193200"/>
              <a:gd name="connsiteY87" fmla="*/ 5942361 h 6861600"/>
              <a:gd name="connsiteX88" fmla="*/ 1865456 w 12193200"/>
              <a:gd name="connsiteY88" fmla="*/ 5905985 h 6861600"/>
              <a:gd name="connsiteX89" fmla="*/ 1953859 w 12193200"/>
              <a:gd name="connsiteY89" fmla="*/ 5905985 h 6861600"/>
              <a:gd name="connsiteX90" fmla="*/ 1953859 w 12193200"/>
              <a:gd name="connsiteY90" fmla="*/ 5921301 h 6861600"/>
              <a:gd name="connsiteX91" fmla="*/ 1995199 w 12193200"/>
              <a:gd name="connsiteY91" fmla="*/ 5921301 h 6861600"/>
              <a:gd name="connsiteX92" fmla="*/ 1995199 w 12193200"/>
              <a:gd name="connsiteY92" fmla="*/ 5900241 h 6861600"/>
              <a:gd name="connsiteX93" fmla="*/ 1969123 w 12193200"/>
              <a:gd name="connsiteY93" fmla="*/ 5869609 h 6861600"/>
              <a:gd name="connsiteX94" fmla="*/ 11668273 w 12193200"/>
              <a:gd name="connsiteY94" fmla="*/ 5868556 h 6861600"/>
              <a:gd name="connsiteX95" fmla="*/ 11723299 w 12193200"/>
              <a:gd name="connsiteY95" fmla="*/ 5983559 h 6861600"/>
              <a:gd name="connsiteX96" fmla="*/ 11723299 w 12193200"/>
              <a:gd name="connsiteY96" fmla="*/ 6049054 h 6861600"/>
              <a:gd name="connsiteX97" fmla="*/ 11765029 w 12193200"/>
              <a:gd name="connsiteY97" fmla="*/ 6049054 h 6861600"/>
              <a:gd name="connsiteX98" fmla="*/ 11765029 w 12193200"/>
              <a:gd name="connsiteY98" fmla="*/ 5983559 h 6861600"/>
              <a:gd name="connsiteX99" fmla="*/ 11820060 w 12193200"/>
              <a:gd name="connsiteY99" fmla="*/ 5868556 h 6861600"/>
              <a:gd name="connsiteX100" fmla="*/ 11777026 w 12193200"/>
              <a:gd name="connsiteY100" fmla="*/ 5868556 h 6861600"/>
              <a:gd name="connsiteX101" fmla="*/ 11744427 w 12193200"/>
              <a:gd name="connsiteY101" fmla="*/ 5945396 h 6861600"/>
              <a:gd name="connsiteX102" fmla="*/ 11711566 w 12193200"/>
              <a:gd name="connsiteY102" fmla="*/ 5868556 h 6861600"/>
              <a:gd name="connsiteX103" fmla="*/ 11569685 w 12193200"/>
              <a:gd name="connsiteY103" fmla="*/ 5868556 h 6861600"/>
              <a:gd name="connsiteX104" fmla="*/ 11557946 w 12193200"/>
              <a:gd name="connsiteY104" fmla="*/ 5878354 h 6861600"/>
              <a:gd name="connsiteX105" fmla="*/ 11522999 w 12193200"/>
              <a:gd name="connsiteY105" fmla="*/ 6049054 h 6861600"/>
              <a:gd name="connsiteX106" fmla="*/ 11564204 w 12193200"/>
              <a:gd name="connsiteY106" fmla="*/ 6049054 h 6861600"/>
              <a:gd name="connsiteX107" fmla="*/ 11572292 w 12193200"/>
              <a:gd name="connsiteY107" fmla="*/ 6005219 h 6861600"/>
              <a:gd name="connsiteX108" fmla="*/ 11628363 w 12193200"/>
              <a:gd name="connsiteY108" fmla="*/ 6005219 h 6861600"/>
              <a:gd name="connsiteX109" fmla="*/ 11636710 w 12193200"/>
              <a:gd name="connsiteY109" fmla="*/ 6049054 h 6861600"/>
              <a:gd name="connsiteX110" fmla="*/ 11678697 w 12193200"/>
              <a:gd name="connsiteY110" fmla="*/ 6049054 h 6861600"/>
              <a:gd name="connsiteX111" fmla="*/ 11642448 w 12193200"/>
              <a:gd name="connsiteY111" fmla="*/ 5878354 h 6861600"/>
              <a:gd name="connsiteX112" fmla="*/ 11630711 w 12193200"/>
              <a:gd name="connsiteY112" fmla="*/ 5868556 h 6861600"/>
              <a:gd name="connsiteX113" fmla="*/ 11293745 w 12193200"/>
              <a:gd name="connsiteY113" fmla="*/ 5868556 h 6861600"/>
              <a:gd name="connsiteX114" fmla="*/ 11325040 w 12193200"/>
              <a:gd name="connsiteY114" fmla="*/ 6040546 h 6861600"/>
              <a:gd name="connsiteX115" fmla="*/ 11334691 w 12193200"/>
              <a:gd name="connsiteY115" fmla="*/ 6049054 h 6861600"/>
              <a:gd name="connsiteX116" fmla="*/ 11373289 w 12193200"/>
              <a:gd name="connsiteY116" fmla="*/ 6049054 h 6861600"/>
              <a:gd name="connsiteX117" fmla="*/ 11383200 w 12193200"/>
              <a:gd name="connsiteY117" fmla="*/ 6041061 h 6861600"/>
              <a:gd name="connsiteX118" fmla="*/ 11407979 w 12193200"/>
              <a:gd name="connsiteY118" fmla="*/ 5923221 h 6861600"/>
              <a:gd name="connsiteX119" fmla="*/ 11433797 w 12193200"/>
              <a:gd name="connsiteY119" fmla="*/ 6041061 h 6861600"/>
              <a:gd name="connsiteX120" fmla="*/ 11444491 w 12193200"/>
              <a:gd name="connsiteY120" fmla="*/ 6049054 h 6861600"/>
              <a:gd name="connsiteX121" fmla="*/ 11481522 w 12193200"/>
              <a:gd name="connsiteY121" fmla="*/ 6049054 h 6861600"/>
              <a:gd name="connsiteX122" fmla="*/ 11491171 w 12193200"/>
              <a:gd name="connsiteY122" fmla="*/ 6040546 h 6861600"/>
              <a:gd name="connsiteX123" fmla="*/ 11522208 w 12193200"/>
              <a:gd name="connsiteY123" fmla="*/ 5868556 h 6861600"/>
              <a:gd name="connsiteX124" fmla="*/ 11483089 w 12193200"/>
              <a:gd name="connsiteY124" fmla="*/ 5868556 h 6861600"/>
              <a:gd name="connsiteX125" fmla="*/ 11461701 w 12193200"/>
              <a:gd name="connsiteY125" fmla="*/ 6009087 h 6861600"/>
              <a:gd name="connsiteX126" fmla="*/ 11430145 w 12193200"/>
              <a:gd name="connsiteY126" fmla="*/ 5868556 h 6861600"/>
              <a:gd name="connsiteX127" fmla="*/ 11386588 w 12193200"/>
              <a:gd name="connsiteY127" fmla="*/ 5868556 h 6861600"/>
              <a:gd name="connsiteX128" fmla="*/ 11355816 w 12193200"/>
              <a:gd name="connsiteY128" fmla="*/ 6009087 h 6861600"/>
              <a:gd name="connsiteX129" fmla="*/ 11333909 w 12193200"/>
              <a:gd name="connsiteY129" fmla="*/ 5868556 h 6861600"/>
              <a:gd name="connsiteX130" fmla="*/ 11112223 w 12193200"/>
              <a:gd name="connsiteY130" fmla="*/ 5868556 h 6861600"/>
              <a:gd name="connsiteX131" fmla="*/ 11112223 w 12193200"/>
              <a:gd name="connsiteY131" fmla="*/ 6049054 h 6861600"/>
              <a:gd name="connsiteX132" fmla="*/ 11223323 w 12193200"/>
              <a:gd name="connsiteY132" fmla="*/ 6049054 h 6861600"/>
              <a:gd name="connsiteX133" fmla="*/ 11223323 w 12193200"/>
              <a:gd name="connsiteY133" fmla="*/ 6014244 h 6861600"/>
              <a:gd name="connsiteX134" fmla="*/ 11153951 w 12193200"/>
              <a:gd name="connsiteY134" fmla="*/ 6014244 h 6861600"/>
              <a:gd name="connsiteX135" fmla="*/ 11153951 w 12193200"/>
              <a:gd name="connsiteY135" fmla="*/ 5975050 h 6861600"/>
              <a:gd name="connsiteX136" fmla="*/ 11211325 w 12193200"/>
              <a:gd name="connsiteY136" fmla="*/ 5975050 h 6861600"/>
              <a:gd name="connsiteX137" fmla="*/ 11211325 w 12193200"/>
              <a:gd name="connsiteY137" fmla="*/ 5940240 h 6861600"/>
              <a:gd name="connsiteX138" fmla="*/ 11153951 w 12193200"/>
              <a:gd name="connsiteY138" fmla="*/ 5940240 h 6861600"/>
              <a:gd name="connsiteX139" fmla="*/ 11153951 w 12193200"/>
              <a:gd name="connsiteY139" fmla="*/ 5903366 h 6861600"/>
              <a:gd name="connsiteX140" fmla="*/ 11223323 w 12193200"/>
              <a:gd name="connsiteY140" fmla="*/ 5903366 h 6861600"/>
              <a:gd name="connsiteX141" fmla="*/ 11223323 w 12193200"/>
              <a:gd name="connsiteY141" fmla="*/ 5868556 h 6861600"/>
              <a:gd name="connsiteX142" fmla="*/ 10943215 w 12193200"/>
              <a:gd name="connsiteY142" fmla="*/ 5868556 h 6861600"/>
              <a:gd name="connsiteX143" fmla="*/ 10943215 w 12193200"/>
              <a:gd name="connsiteY143" fmla="*/ 6049054 h 6861600"/>
              <a:gd name="connsiteX144" fmla="*/ 10984945 w 12193200"/>
              <a:gd name="connsiteY144" fmla="*/ 6049054 h 6861600"/>
              <a:gd name="connsiteX145" fmla="*/ 10984945 w 12193200"/>
              <a:gd name="connsiteY145" fmla="*/ 5974534 h 6861600"/>
              <a:gd name="connsiteX146" fmla="*/ 11042060 w 12193200"/>
              <a:gd name="connsiteY146" fmla="*/ 5974534 h 6861600"/>
              <a:gd name="connsiteX147" fmla="*/ 11042060 w 12193200"/>
              <a:gd name="connsiteY147" fmla="*/ 6049054 h 6861600"/>
              <a:gd name="connsiteX148" fmla="*/ 11083787 w 12193200"/>
              <a:gd name="connsiteY148" fmla="*/ 6049054 h 6861600"/>
              <a:gd name="connsiteX149" fmla="*/ 11083787 w 12193200"/>
              <a:gd name="connsiteY149" fmla="*/ 5868556 h 6861600"/>
              <a:gd name="connsiteX150" fmla="*/ 11042060 w 12193200"/>
              <a:gd name="connsiteY150" fmla="*/ 5868556 h 6861600"/>
              <a:gd name="connsiteX151" fmla="*/ 11042060 w 12193200"/>
              <a:gd name="connsiteY151" fmla="*/ 5939724 h 6861600"/>
              <a:gd name="connsiteX152" fmla="*/ 10984945 w 12193200"/>
              <a:gd name="connsiteY152" fmla="*/ 5939724 h 6861600"/>
              <a:gd name="connsiteX153" fmla="*/ 10984945 w 12193200"/>
              <a:gd name="connsiteY153" fmla="*/ 5868556 h 6861600"/>
              <a:gd name="connsiteX154" fmla="*/ 10779428 w 12193200"/>
              <a:gd name="connsiteY154" fmla="*/ 5868556 h 6861600"/>
              <a:gd name="connsiteX155" fmla="*/ 10779428 w 12193200"/>
              <a:gd name="connsiteY155" fmla="*/ 5903366 h 6861600"/>
              <a:gd name="connsiteX156" fmla="*/ 10826632 w 12193200"/>
              <a:gd name="connsiteY156" fmla="*/ 5903366 h 6861600"/>
              <a:gd name="connsiteX157" fmla="*/ 10826632 w 12193200"/>
              <a:gd name="connsiteY157" fmla="*/ 6049054 h 6861600"/>
              <a:gd name="connsiteX158" fmla="*/ 10868360 w 12193200"/>
              <a:gd name="connsiteY158" fmla="*/ 6049054 h 6861600"/>
              <a:gd name="connsiteX159" fmla="*/ 10868360 w 12193200"/>
              <a:gd name="connsiteY159" fmla="*/ 5903366 h 6861600"/>
              <a:gd name="connsiteX160" fmla="*/ 10915564 w 12193200"/>
              <a:gd name="connsiteY160" fmla="*/ 5903366 h 6861600"/>
              <a:gd name="connsiteX161" fmla="*/ 10915564 w 12193200"/>
              <a:gd name="connsiteY161" fmla="*/ 5868556 h 6861600"/>
              <a:gd name="connsiteX162" fmla="*/ 10602853 w 12193200"/>
              <a:gd name="connsiteY162" fmla="*/ 5868556 h 6861600"/>
              <a:gd name="connsiteX163" fmla="*/ 10602853 w 12193200"/>
              <a:gd name="connsiteY163" fmla="*/ 6049054 h 6861600"/>
              <a:gd name="connsiteX164" fmla="*/ 10714217 w 12193200"/>
              <a:gd name="connsiteY164" fmla="*/ 6049054 h 6861600"/>
              <a:gd name="connsiteX165" fmla="*/ 10714217 w 12193200"/>
              <a:gd name="connsiteY165" fmla="*/ 6014244 h 6861600"/>
              <a:gd name="connsiteX166" fmla="*/ 10644583 w 12193200"/>
              <a:gd name="connsiteY166" fmla="*/ 6014244 h 6861600"/>
              <a:gd name="connsiteX167" fmla="*/ 10644583 w 12193200"/>
              <a:gd name="connsiteY167" fmla="*/ 5868556 h 6861600"/>
              <a:gd name="connsiteX168" fmla="*/ 10467490 w 12193200"/>
              <a:gd name="connsiteY168" fmla="*/ 5868556 h 6861600"/>
              <a:gd name="connsiteX169" fmla="*/ 10467490 w 12193200"/>
              <a:gd name="connsiteY169" fmla="*/ 6049054 h 6861600"/>
              <a:gd name="connsiteX170" fmla="*/ 10578854 w 12193200"/>
              <a:gd name="connsiteY170" fmla="*/ 6049054 h 6861600"/>
              <a:gd name="connsiteX171" fmla="*/ 10578854 w 12193200"/>
              <a:gd name="connsiteY171" fmla="*/ 6014244 h 6861600"/>
              <a:gd name="connsiteX172" fmla="*/ 10509217 w 12193200"/>
              <a:gd name="connsiteY172" fmla="*/ 6014244 h 6861600"/>
              <a:gd name="connsiteX173" fmla="*/ 10509217 w 12193200"/>
              <a:gd name="connsiteY173" fmla="*/ 5868556 h 6861600"/>
              <a:gd name="connsiteX174" fmla="*/ 10335779 w 12193200"/>
              <a:gd name="connsiteY174" fmla="*/ 5868556 h 6861600"/>
              <a:gd name="connsiteX175" fmla="*/ 10324044 w 12193200"/>
              <a:gd name="connsiteY175" fmla="*/ 5878354 h 6861600"/>
              <a:gd name="connsiteX176" fmla="*/ 10289097 w 12193200"/>
              <a:gd name="connsiteY176" fmla="*/ 6049054 h 6861600"/>
              <a:gd name="connsiteX177" fmla="*/ 10330303 w 12193200"/>
              <a:gd name="connsiteY177" fmla="*/ 6049054 h 6861600"/>
              <a:gd name="connsiteX178" fmla="*/ 10338389 w 12193200"/>
              <a:gd name="connsiteY178" fmla="*/ 6005219 h 6861600"/>
              <a:gd name="connsiteX179" fmla="*/ 10394462 w 12193200"/>
              <a:gd name="connsiteY179" fmla="*/ 6005219 h 6861600"/>
              <a:gd name="connsiteX180" fmla="*/ 10402808 w 12193200"/>
              <a:gd name="connsiteY180" fmla="*/ 6049054 h 6861600"/>
              <a:gd name="connsiteX181" fmla="*/ 10444796 w 12193200"/>
              <a:gd name="connsiteY181" fmla="*/ 6049054 h 6861600"/>
              <a:gd name="connsiteX182" fmla="*/ 10408543 w 12193200"/>
              <a:gd name="connsiteY182" fmla="*/ 5878354 h 6861600"/>
              <a:gd name="connsiteX183" fmla="*/ 10396809 w 12193200"/>
              <a:gd name="connsiteY183" fmla="*/ 5868556 h 6861600"/>
              <a:gd name="connsiteX184" fmla="*/ 422379 w 12193200"/>
              <a:gd name="connsiteY184" fmla="*/ 5753461 h 6861600"/>
              <a:gd name="connsiteX185" fmla="*/ 377223 w 12193200"/>
              <a:gd name="connsiteY185" fmla="*/ 5801324 h 6861600"/>
              <a:gd name="connsiteX186" fmla="*/ 377223 w 12193200"/>
              <a:gd name="connsiteY186" fmla="*/ 6122326 h 6861600"/>
              <a:gd name="connsiteX187" fmla="*/ 422379 w 12193200"/>
              <a:gd name="connsiteY187" fmla="*/ 6170189 h 6861600"/>
              <a:gd name="connsiteX188" fmla="*/ 718117 w 12193200"/>
              <a:gd name="connsiteY188" fmla="*/ 6170189 h 6861600"/>
              <a:gd name="connsiteX189" fmla="*/ 765181 w 12193200"/>
              <a:gd name="connsiteY189" fmla="*/ 6122326 h 6861600"/>
              <a:gd name="connsiteX190" fmla="*/ 765181 w 12193200"/>
              <a:gd name="connsiteY190" fmla="*/ 5801324 h 6861600"/>
              <a:gd name="connsiteX191" fmla="*/ 718117 w 12193200"/>
              <a:gd name="connsiteY191" fmla="*/ 5753461 h 6861600"/>
              <a:gd name="connsiteX192" fmla="*/ 12192000 w 12193200"/>
              <a:gd name="connsiteY192" fmla="*/ 0 h 6861600"/>
              <a:gd name="connsiteX193" fmla="*/ 12193200 w 12193200"/>
              <a:gd name="connsiteY193" fmla="*/ 0 h 6861600"/>
              <a:gd name="connsiteX194" fmla="*/ 12193200 w 12193200"/>
              <a:gd name="connsiteY194" fmla="*/ 6861600 h 6861600"/>
              <a:gd name="connsiteX195" fmla="*/ 0 w 12193200"/>
              <a:gd name="connsiteY195" fmla="*/ 6861600 h 6861600"/>
              <a:gd name="connsiteX196" fmla="*/ 0 w 12193200"/>
              <a:gd name="connsiteY196" fmla="*/ 6858000 h 6861600"/>
              <a:gd name="connsiteX197" fmla="*/ 12192000 w 12193200"/>
              <a:gd name="connsiteY197" fmla="*/ 6858000 h 6861600"/>
              <a:gd name="connsiteX198" fmla="*/ 0 w 12193200"/>
              <a:gd name="connsiteY198" fmla="*/ 0 h 6861600"/>
              <a:gd name="connsiteX199" fmla="*/ 12191999 w 12193200"/>
              <a:gd name="connsiteY199" fmla="*/ 0 h 6861600"/>
              <a:gd name="connsiteX200" fmla="*/ 12191999 w 12193200"/>
              <a:gd name="connsiteY200" fmla="*/ 4414449 h 6861600"/>
              <a:gd name="connsiteX201" fmla="*/ 12191999 w 12193200"/>
              <a:gd name="connsiteY201" fmla="*/ 4527603 h 6861600"/>
              <a:gd name="connsiteX202" fmla="*/ 12191999 w 12193200"/>
              <a:gd name="connsiteY202" fmla="*/ 5635421 h 6861600"/>
              <a:gd name="connsiteX203" fmla="*/ 11344017 w 12193200"/>
              <a:gd name="connsiteY203" fmla="*/ 6483403 h 6861600"/>
              <a:gd name="connsiteX204" fmla="*/ 10222737 w 12193200"/>
              <a:gd name="connsiteY204" fmla="*/ 6483403 h 6861600"/>
              <a:gd name="connsiteX205" fmla="*/ 9813419 w 12193200"/>
              <a:gd name="connsiteY205" fmla="*/ 6483403 h 6861600"/>
              <a:gd name="connsiteX206" fmla="*/ 5765037 w 12193200"/>
              <a:gd name="connsiteY206" fmla="*/ 6483403 h 6861600"/>
              <a:gd name="connsiteX207" fmla="*/ 5765037 w 12193200"/>
              <a:gd name="connsiteY207" fmla="*/ 6483402 h 6861600"/>
              <a:gd name="connsiteX208" fmla="*/ 0 w 12193200"/>
              <a:gd name="connsiteY208" fmla="*/ 6483402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2193200" h="6861600">
                <a:moveTo>
                  <a:pt x="1656213" y="5905985"/>
                </a:moveTo>
                <a:lnTo>
                  <a:pt x="1746524" y="5905985"/>
                </a:lnTo>
                <a:lnTo>
                  <a:pt x="1746524" y="5953848"/>
                </a:lnTo>
                <a:lnTo>
                  <a:pt x="1656213" y="5953848"/>
                </a:lnTo>
                <a:close/>
                <a:moveTo>
                  <a:pt x="1279703" y="5904070"/>
                </a:moveTo>
                <a:lnTo>
                  <a:pt x="1311503" y="5982566"/>
                </a:lnTo>
                <a:lnTo>
                  <a:pt x="1247904" y="5982566"/>
                </a:lnTo>
                <a:close/>
                <a:moveTo>
                  <a:pt x="11590810" y="5903366"/>
                </a:moveTo>
                <a:lnTo>
                  <a:pt x="11609065" y="5903366"/>
                </a:lnTo>
                <a:lnTo>
                  <a:pt x="11621841" y="5970409"/>
                </a:lnTo>
                <a:lnTo>
                  <a:pt x="11578548" y="5970409"/>
                </a:lnTo>
                <a:close/>
                <a:moveTo>
                  <a:pt x="10356904" y="5903366"/>
                </a:moveTo>
                <a:lnTo>
                  <a:pt x="10375160" y="5903366"/>
                </a:lnTo>
                <a:lnTo>
                  <a:pt x="10387940" y="5970409"/>
                </a:lnTo>
                <a:lnTo>
                  <a:pt x="10344647" y="5970409"/>
                </a:lnTo>
                <a:close/>
                <a:moveTo>
                  <a:pt x="2034631" y="5870247"/>
                </a:moveTo>
                <a:lnTo>
                  <a:pt x="2034631" y="6053403"/>
                </a:lnTo>
                <a:lnTo>
                  <a:pt x="2078515" y="6053403"/>
                </a:lnTo>
                <a:lnTo>
                  <a:pt x="2078515" y="5969164"/>
                </a:lnTo>
                <a:lnTo>
                  <a:pt x="2161194" y="6053403"/>
                </a:lnTo>
                <a:lnTo>
                  <a:pt x="2221614" y="6053403"/>
                </a:lnTo>
                <a:lnTo>
                  <a:pt x="2121763" y="5955762"/>
                </a:lnTo>
                <a:lnTo>
                  <a:pt x="2217798" y="5870247"/>
                </a:lnTo>
                <a:lnTo>
                  <a:pt x="2159286" y="5870247"/>
                </a:lnTo>
                <a:lnTo>
                  <a:pt x="2078515" y="5944275"/>
                </a:lnTo>
                <a:lnTo>
                  <a:pt x="2078515" y="5870247"/>
                </a:lnTo>
                <a:close/>
                <a:moveTo>
                  <a:pt x="1612965" y="5870247"/>
                </a:moveTo>
                <a:lnTo>
                  <a:pt x="1612965" y="6053403"/>
                </a:lnTo>
                <a:lnTo>
                  <a:pt x="1656213" y="6053403"/>
                </a:lnTo>
                <a:lnTo>
                  <a:pt x="1656213" y="5990224"/>
                </a:lnTo>
                <a:lnTo>
                  <a:pt x="1703277" y="5990224"/>
                </a:lnTo>
                <a:lnTo>
                  <a:pt x="1742708" y="6053403"/>
                </a:lnTo>
                <a:lnTo>
                  <a:pt x="1789772" y="6053403"/>
                </a:lnTo>
                <a:lnTo>
                  <a:pt x="1748432" y="5990224"/>
                </a:lnTo>
                <a:lnTo>
                  <a:pt x="1752248" y="5990224"/>
                </a:lnTo>
                <a:cubicBezTo>
                  <a:pt x="1776416" y="5990224"/>
                  <a:pt x="1787864" y="5976822"/>
                  <a:pt x="1787864" y="5961506"/>
                </a:cubicBezTo>
                <a:lnTo>
                  <a:pt x="1787864" y="5900879"/>
                </a:lnTo>
                <a:cubicBezTo>
                  <a:pt x="1787864" y="5881734"/>
                  <a:pt x="1776416" y="5870247"/>
                  <a:pt x="1757972" y="5870247"/>
                </a:cubicBezTo>
                <a:close/>
                <a:moveTo>
                  <a:pt x="1407538" y="5870247"/>
                </a:moveTo>
                <a:lnTo>
                  <a:pt x="1407538" y="6053403"/>
                </a:lnTo>
                <a:lnTo>
                  <a:pt x="1581165" y="6053403"/>
                </a:lnTo>
                <a:lnTo>
                  <a:pt x="1581165" y="6017027"/>
                </a:lnTo>
                <a:lnTo>
                  <a:pt x="1448878" y="6017027"/>
                </a:lnTo>
                <a:lnTo>
                  <a:pt x="1448878" y="5978737"/>
                </a:lnTo>
                <a:lnTo>
                  <a:pt x="1562085" y="5978737"/>
                </a:lnTo>
                <a:lnTo>
                  <a:pt x="1562085" y="5942361"/>
                </a:lnTo>
                <a:lnTo>
                  <a:pt x="1448878" y="5942361"/>
                </a:lnTo>
                <a:lnTo>
                  <a:pt x="1448878" y="5905985"/>
                </a:lnTo>
                <a:lnTo>
                  <a:pt x="1579257" y="5905985"/>
                </a:lnTo>
                <a:lnTo>
                  <a:pt x="1579257" y="5870247"/>
                </a:lnTo>
                <a:close/>
                <a:moveTo>
                  <a:pt x="1251084" y="5870247"/>
                </a:moveTo>
                <a:lnTo>
                  <a:pt x="1170312" y="6053403"/>
                </a:lnTo>
                <a:lnTo>
                  <a:pt x="1217376" y="6053403"/>
                </a:lnTo>
                <a:lnTo>
                  <a:pt x="1232640" y="6017027"/>
                </a:lnTo>
                <a:lnTo>
                  <a:pt x="1326767" y="6017027"/>
                </a:lnTo>
                <a:lnTo>
                  <a:pt x="1343939" y="6053403"/>
                </a:lnTo>
                <a:lnTo>
                  <a:pt x="1389095" y="6053403"/>
                </a:lnTo>
                <a:lnTo>
                  <a:pt x="1307687" y="5870247"/>
                </a:lnTo>
                <a:close/>
                <a:moveTo>
                  <a:pt x="938809" y="5870247"/>
                </a:moveTo>
                <a:lnTo>
                  <a:pt x="938809" y="6053403"/>
                </a:lnTo>
                <a:lnTo>
                  <a:pt x="978241" y="6053403"/>
                </a:lnTo>
                <a:lnTo>
                  <a:pt x="978241" y="5948104"/>
                </a:lnTo>
                <a:lnTo>
                  <a:pt x="1025305" y="6053403"/>
                </a:lnTo>
                <a:lnTo>
                  <a:pt x="1066644" y="6053403"/>
                </a:lnTo>
                <a:lnTo>
                  <a:pt x="1113708" y="5946190"/>
                </a:lnTo>
                <a:lnTo>
                  <a:pt x="1113708" y="6053403"/>
                </a:lnTo>
                <a:lnTo>
                  <a:pt x="1153140" y="6053403"/>
                </a:lnTo>
                <a:lnTo>
                  <a:pt x="1153140" y="5870247"/>
                </a:lnTo>
                <a:lnTo>
                  <a:pt x="1106076" y="5870247"/>
                </a:lnTo>
                <a:lnTo>
                  <a:pt x="1045657" y="6007455"/>
                </a:lnTo>
                <a:lnTo>
                  <a:pt x="985873" y="5870247"/>
                </a:lnTo>
                <a:close/>
                <a:moveTo>
                  <a:pt x="1852100" y="5869609"/>
                </a:moveTo>
                <a:cubicBezTo>
                  <a:pt x="1837472" y="5869609"/>
                  <a:pt x="1824116" y="5881096"/>
                  <a:pt x="1824116" y="5898327"/>
                </a:cubicBezTo>
                <a:lnTo>
                  <a:pt x="1824116" y="5951934"/>
                </a:lnTo>
                <a:cubicBezTo>
                  <a:pt x="1824116" y="5967250"/>
                  <a:pt x="1834928" y="5978737"/>
                  <a:pt x="1852100" y="5978737"/>
                </a:cubicBezTo>
                <a:lnTo>
                  <a:pt x="1953859" y="5978737"/>
                </a:lnTo>
                <a:lnTo>
                  <a:pt x="1953859" y="6017027"/>
                </a:lnTo>
                <a:lnTo>
                  <a:pt x="1865456" y="6017027"/>
                </a:lnTo>
                <a:lnTo>
                  <a:pt x="1865456" y="6003626"/>
                </a:lnTo>
                <a:lnTo>
                  <a:pt x="1822208" y="6003626"/>
                </a:lnTo>
                <a:lnTo>
                  <a:pt x="1822208" y="6026600"/>
                </a:lnTo>
                <a:cubicBezTo>
                  <a:pt x="1822208" y="6041916"/>
                  <a:pt x="1831112" y="6053403"/>
                  <a:pt x="1850192" y="6053403"/>
                </a:cubicBezTo>
                <a:lnTo>
                  <a:pt x="1865456" y="6053403"/>
                </a:lnTo>
                <a:lnTo>
                  <a:pt x="1967215" y="6053403"/>
                </a:lnTo>
                <a:cubicBezTo>
                  <a:pt x="1985659" y="6053403"/>
                  <a:pt x="1995199" y="6041916"/>
                  <a:pt x="1995199" y="6024686"/>
                </a:cubicBezTo>
                <a:lnTo>
                  <a:pt x="1995199" y="5972993"/>
                </a:lnTo>
                <a:cubicBezTo>
                  <a:pt x="1995199" y="5953848"/>
                  <a:pt x="1982479" y="5942361"/>
                  <a:pt x="1967215" y="5942361"/>
                </a:cubicBezTo>
                <a:lnTo>
                  <a:pt x="1865456" y="5942361"/>
                </a:lnTo>
                <a:lnTo>
                  <a:pt x="1865456" y="5905985"/>
                </a:lnTo>
                <a:lnTo>
                  <a:pt x="1953859" y="5905985"/>
                </a:lnTo>
                <a:lnTo>
                  <a:pt x="1953859" y="5921301"/>
                </a:lnTo>
                <a:lnTo>
                  <a:pt x="1995199" y="5921301"/>
                </a:lnTo>
                <a:lnTo>
                  <a:pt x="1995199" y="5900241"/>
                </a:lnTo>
                <a:cubicBezTo>
                  <a:pt x="1995199" y="5881096"/>
                  <a:pt x="1984387" y="5869609"/>
                  <a:pt x="1969123" y="5869609"/>
                </a:cubicBezTo>
                <a:close/>
                <a:moveTo>
                  <a:pt x="11668273" y="5868556"/>
                </a:moveTo>
                <a:lnTo>
                  <a:pt x="11723299" y="5983559"/>
                </a:lnTo>
                <a:lnTo>
                  <a:pt x="11723299" y="6049054"/>
                </a:lnTo>
                <a:lnTo>
                  <a:pt x="11765029" y="6049054"/>
                </a:lnTo>
                <a:lnTo>
                  <a:pt x="11765029" y="5983559"/>
                </a:lnTo>
                <a:lnTo>
                  <a:pt x="11820060" y="5868556"/>
                </a:lnTo>
                <a:lnTo>
                  <a:pt x="11777026" y="5868556"/>
                </a:lnTo>
                <a:lnTo>
                  <a:pt x="11744427" y="5945396"/>
                </a:lnTo>
                <a:lnTo>
                  <a:pt x="11711566" y="5868556"/>
                </a:lnTo>
                <a:close/>
                <a:moveTo>
                  <a:pt x="11569685" y="5868556"/>
                </a:moveTo>
                <a:cubicBezTo>
                  <a:pt x="11562640" y="5868556"/>
                  <a:pt x="11559252" y="5871907"/>
                  <a:pt x="11557946" y="5878354"/>
                </a:cubicBezTo>
                <a:lnTo>
                  <a:pt x="11522999" y="6049054"/>
                </a:lnTo>
                <a:lnTo>
                  <a:pt x="11564204" y="6049054"/>
                </a:lnTo>
                <a:lnTo>
                  <a:pt x="11572292" y="6005219"/>
                </a:lnTo>
                <a:lnTo>
                  <a:pt x="11628363" y="6005219"/>
                </a:lnTo>
                <a:lnTo>
                  <a:pt x="11636710" y="6049054"/>
                </a:lnTo>
                <a:lnTo>
                  <a:pt x="11678697" y="6049054"/>
                </a:lnTo>
                <a:lnTo>
                  <a:pt x="11642448" y="5878354"/>
                </a:lnTo>
                <a:cubicBezTo>
                  <a:pt x="11641144" y="5871907"/>
                  <a:pt x="11637751" y="5868556"/>
                  <a:pt x="11630711" y="5868556"/>
                </a:cubicBezTo>
                <a:close/>
                <a:moveTo>
                  <a:pt x="11293745" y="5868556"/>
                </a:moveTo>
                <a:lnTo>
                  <a:pt x="11325040" y="6040546"/>
                </a:lnTo>
                <a:cubicBezTo>
                  <a:pt x="11326085" y="6046991"/>
                  <a:pt x="11329214" y="6049054"/>
                  <a:pt x="11334691" y="6049054"/>
                </a:cubicBezTo>
                <a:lnTo>
                  <a:pt x="11373289" y="6049054"/>
                </a:lnTo>
                <a:cubicBezTo>
                  <a:pt x="11378766" y="6049054"/>
                  <a:pt x="11381895" y="6047249"/>
                  <a:pt x="11383200" y="6041061"/>
                </a:cubicBezTo>
                <a:lnTo>
                  <a:pt x="11407979" y="5923221"/>
                </a:lnTo>
                <a:lnTo>
                  <a:pt x="11433797" y="6041061"/>
                </a:lnTo>
                <a:cubicBezTo>
                  <a:pt x="11435099" y="6047249"/>
                  <a:pt x="11439010" y="6049054"/>
                  <a:pt x="11444491" y="6049054"/>
                </a:cubicBezTo>
                <a:lnTo>
                  <a:pt x="11481522" y="6049054"/>
                </a:lnTo>
                <a:cubicBezTo>
                  <a:pt x="11487001" y="6049054"/>
                  <a:pt x="11490130" y="6046991"/>
                  <a:pt x="11491171" y="6040546"/>
                </a:cubicBezTo>
                <a:lnTo>
                  <a:pt x="11522208" y="5868556"/>
                </a:lnTo>
                <a:lnTo>
                  <a:pt x="11483089" y="5868556"/>
                </a:lnTo>
                <a:lnTo>
                  <a:pt x="11461701" y="6009087"/>
                </a:lnTo>
                <a:lnTo>
                  <a:pt x="11430145" y="5868556"/>
                </a:lnTo>
                <a:lnTo>
                  <a:pt x="11386588" y="5868556"/>
                </a:lnTo>
                <a:lnTo>
                  <a:pt x="11355816" y="6009087"/>
                </a:lnTo>
                <a:lnTo>
                  <a:pt x="11333909" y="5868556"/>
                </a:lnTo>
                <a:close/>
                <a:moveTo>
                  <a:pt x="11112223" y="5868556"/>
                </a:moveTo>
                <a:lnTo>
                  <a:pt x="11112223" y="6049054"/>
                </a:lnTo>
                <a:lnTo>
                  <a:pt x="11223323" y="6049054"/>
                </a:lnTo>
                <a:lnTo>
                  <a:pt x="11223323" y="6014244"/>
                </a:lnTo>
                <a:lnTo>
                  <a:pt x="11153951" y="6014244"/>
                </a:lnTo>
                <a:lnTo>
                  <a:pt x="11153951" y="5975050"/>
                </a:lnTo>
                <a:lnTo>
                  <a:pt x="11211325" y="5975050"/>
                </a:lnTo>
                <a:lnTo>
                  <a:pt x="11211325" y="5940240"/>
                </a:lnTo>
                <a:lnTo>
                  <a:pt x="11153951" y="5940240"/>
                </a:lnTo>
                <a:lnTo>
                  <a:pt x="11153951" y="5903366"/>
                </a:lnTo>
                <a:lnTo>
                  <a:pt x="11223323" y="5903366"/>
                </a:lnTo>
                <a:lnTo>
                  <a:pt x="11223323" y="5868556"/>
                </a:lnTo>
                <a:close/>
                <a:moveTo>
                  <a:pt x="10943215" y="5868556"/>
                </a:moveTo>
                <a:lnTo>
                  <a:pt x="10943215" y="6049054"/>
                </a:lnTo>
                <a:lnTo>
                  <a:pt x="10984945" y="6049054"/>
                </a:lnTo>
                <a:lnTo>
                  <a:pt x="10984945" y="5974534"/>
                </a:lnTo>
                <a:lnTo>
                  <a:pt x="11042060" y="5974534"/>
                </a:lnTo>
                <a:lnTo>
                  <a:pt x="11042060" y="6049054"/>
                </a:lnTo>
                <a:lnTo>
                  <a:pt x="11083787" y="6049054"/>
                </a:lnTo>
                <a:lnTo>
                  <a:pt x="11083787" y="5868556"/>
                </a:lnTo>
                <a:lnTo>
                  <a:pt x="11042060" y="5868556"/>
                </a:lnTo>
                <a:lnTo>
                  <a:pt x="11042060" y="5939724"/>
                </a:lnTo>
                <a:lnTo>
                  <a:pt x="10984945" y="5939724"/>
                </a:lnTo>
                <a:lnTo>
                  <a:pt x="10984945" y="5868556"/>
                </a:lnTo>
                <a:close/>
                <a:moveTo>
                  <a:pt x="10779428" y="5868556"/>
                </a:moveTo>
                <a:lnTo>
                  <a:pt x="10779428" y="5903366"/>
                </a:lnTo>
                <a:lnTo>
                  <a:pt x="10826632" y="5903366"/>
                </a:lnTo>
                <a:lnTo>
                  <a:pt x="10826632" y="6049054"/>
                </a:lnTo>
                <a:lnTo>
                  <a:pt x="10868360" y="6049054"/>
                </a:lnTo>
                <a:lnTo>
                  <a:pt x="10868360" y="5903366"/>
                </a:lnTo>
                <a:lnTo>
                  <a:pt x="10915564" y="5903366"/>
                </a:lnTo>
                <a:lnTo>
                  <a:pt x="10915564" y="5868556"/>
                </a:lnTo>
                <a:close/>
                <a:moveTo>
                  <a:pt x="10602853" y="5868556"/>
                </a:moveTo>
                <a:lnTo>
                  <a:pt x="10602853" y="6049054"/>
                </a:lnTo>
                <a:lnTo>
                  <a:pt x="10714217" y="6049054"/>
                </a:lnTo>
                <a:lnTo>
                  <a:pt x="10714217" y="6014244"/>
                </a:lnTo>
                <a:lnTo>
                  <a:pt x="10644583" y="6014244"/>
                </a:lnTo>
                <a:lnTo>
                  <a:pt x="10644583" y="5868556"/>
                </a:lnTo>
                <a:close/>
                <a:moveTo>
                  <a:pt x="10467490" y="5868556"/>
                </a:moveTo>
                <a:lnTo>
                  <a:pt x="10467490" y="6049054"/>
                </a:lnTo>
                <a:lnTo>
                  <a:pt x="10578854" y="6049054"/>
                </a:lnTo>
                <a:lnTo>
                  <a:pt x="10578854" y="6014244"/>
                </a:lnTo>
                <a:lnTo>
                  <a:pt x="10509217" y="6014244"/>
                </a:lnTo>
                <a:lnTo>
                  <a:pt x="10509217" y="5868556"/>
                </a:lnTo>
                <a:close/>
                <a:moveTo>
                  <a:pt x="10335779" y="5868556"/>
                </a:moveTo>
                <a:cubicBezTo>
                  <a:pt x="10328738" y="5868556"/>
                  <a:pt x="10325345" y="5871907"/>
                  <a:pt x="10324044" y="5878354"/>
                </a:cubicBezTo>
                <a:lnTo>
                  <a:pt x="10289097" y="6049054"/>
                </a:lnTo>
                <a:lnTo>
                  <a:pt x="10330303" y="6049054"/>
                </a:lnTo>
                <a:lnTo>
                  <a:pt x="10338389" y="6005219"/>
                </a:lnTo>
                <a:lnTo>
                  <a:pt x="10394462" y="6005219"/>
                </a:lnTo>
                <a:lnTo>
                  <a:pt x="10402808" y="6049054"/>
                </a:lnTo>
                <a:lnTo>
                  <a:pt x="10444796" y="6049054"/>
                </a:lnTo>
                <a:lnTo>
                  <a:pt x="10408543" y="5878354"/>
                </a:lnTo>
                <a:cubicBezTo>
                  <a:pt x="10407238" y="5871907"/>
                  <a:pt x="10403850" y="5868556"/>
                  <a:pt x="10396809" y="5868556"/>
                </a:cubicBezTo>
                <a:close/>
                <a:moveTo>
                  <a:pt x="422379" y="5753461"/>
                </a:moveTo>
                <a:cubicBezTo>
                  <a:pt x="398211" y="5753461"/>
                  <a:pt x="377223" y="5774521"/>
                  <a:pt x="377223" y="5801324"/>
                </a:cubicBezTo>
                <a:lnTo>
                  <a:pt x="377223" y="6122326"/>
                </a:lnTo>
                <a:cubicBezTo>
                  <a:pt x="377223" y="6149130"/>
                  <a:pt x="398211" y="6170189"/>
                  <a:pt x="422379" y="6170189"/>
                </a:cubicBezTo>
                <a:lnTo>
                  <a:pt x="718117" y="6170189"/>
                </a:lnTo>
                <a:cubicBezTo>
                  <a:pt x="744193" y="6170189"/>
                  <a:pt x="765181" y="6149130"/>
                  <a:pt x="765181" y="6122326"/>
                </a:cubicBezTo>
                <a:lnTo>
                  <a:pt x="765181" y="5801324"/>
                </a:lnTo>
                <a:cubicBezTo>
                  <a:pt x="765181" y="5774521"/>
                  <a:pt x="744193" y="5753461"/>
                  <a:pt x="718117" y="5753461"/>
                </a:cubicBezTo>
                <a:close/>
                <a:moveTo>
                  <a:pt x="12192000" y="0"/>
                </a:moveTo>
                <a:lnTo>
                  <a:pt x="12193200" y="0"/>
                </a:lnTo>
                <a:lnTo>
                  <a:pt x="12193200" y="6861600"/>
                </a:lnTo>
                <a:lnTo>
                  <a:pt x="0" y="6861600"/>
                </a:lnTo>
                <a:lnTo>
                  <a:pt x="0" y="6858000"/>
                </a:lnTo>
                <a:lnTo>
                  <a:pt x="12192000" y="6858000"/>
                </a:lnTo>
                <a:close/>
                <a:moveTo>
                  <a:pt x="0" y="0"/>
                </a:moveTo>
                <a:lnTo>
                  <a:pt x="12191999" y="0"/>
                </a:lnTo>
                <a:lnTo>
                  <a:pt x="12191999" y="4414449"/>
                </a:lnTo>
                <a:lnTo>
                  <a:pt x="12191999" y="4527603"/>
                </a:lnTo>
                <a:lnTo>
                  <a:pt x="12191999" y="5635421"/>
                </a:lnTo>
                <a:cubicBezTo>
                  <a:pt x="12191999" y="6103749"/>
                  <a:pt x="11812345" y="6483403"/>
                  <a:pt x="11344017" y="6483403"/>
                </a:cubicBezTo>
                <a:lnTo>
                  <a:pt x="10222737" y="6483403"/>
                </a:lnTo>
                <a:lnTo>
                  <a:pt x="9813419" y="6483403"/>
                </a:lnTo>
                <a:lnTo>
                  <a:pt x="5765037" y="6483403"/>
                </a:lnTo>
                <a:lnTo>
                  <a:pt x="5765037" y="6483402"/>
                </a:lnTo>
                <a:lnTo>
                  <a:pt x="0" y="6483402"/>
                </a:ln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18" name="Title 1">
            <a:extLst>
              <a:ext uri="{FF2B5EF4-FFF2-40B4-BE49-F238E27FC236}">
                <a16:creationId xmlns:a16="http://schemas.microsoft.com/office/drawing/2014/main" id="{534A3BBC-EB91-6315-9808-5035B767D3FE}"/>
              </a:ext>
            </a:extLst>
          </p:cNvPr>
          <p:cNvSpPr>
            <a:spLocks noGrp="1"/>
          </p:cNvSpPr>
          <p:nvPr>
            <p:ph type="ctrTitle" hasCustomPrompt="1"/>
          </p:nvPr>
        </p:nvSpPr>
        <p:spPr>
          <a:xfrm>
            <a:off x="371475" y="1943100"/>
            <a:ext cx="10829925" cy="2550523"/>
          </a:xfrm>
        </p:spPr>
        <p:txBody>
          <a:bodyPr anchor="t"/>
          <a:lstStyle>
            <a:lvl1pPr algn="l">
              <a:lnSpc>
                <a:spcPts val="4800"/>
              </a:lnSpc>
              <a:defRPr sz="4400">
                <a:solidFill>
                  <a:schemeClr val="bg1"/>
                </a:solidFill>
              </a:defRPr>
            </a:lvl1pPr>
          </a:lstStyle>
          <a:p>
            <a:r>
              <a:rPr lang="en-GB" dirty="0"/>
              <a:t>Click to add title</a:t>
            </a:r>
          </a:p>
        </p:txBody>
      </p:sp>
    </p:spTree>
    <p:extLst>
      <p:ext uri="{BB962C8B-B14F-4D97-AF65-F5344CB8AC3E}">
        <p14:creationId xmlns:p14="http://schemas.microsoft.com/office/powerpoint/2010/main" val="2277655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noProof="0" dirty="0"/>
              <a:t>Click to add title</a:t>
            </a:r>
          </a:p>
        </p:txBody>
      </p:sp>
      <p:sp>
        <p:nvSpPr>
          <p:cNvPr id="7" name="Content Placeholder 2"/>
          <p:cNvSpPr>
            <a:spLocks noGrp="1"/>
          </p:cNvSpPr>
          <p:nvPr>
            <p:ph sz="quarter" idx="13" hasCustomPrompt="1"/>
          </p:nvPr>
        </p:nvSpPr>
        <p:spPr>
          <a:xfrm>
            <a:off x="371475" y="1943100"/>
            <a:ext cx="6588125" cy="3694113"/>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3"/>
          <p:cNvSpPr>
            <a:spLocks noGrp="1"/>
          </p:cNvSpPr>
          <p:nvPr>
            <p:ph type="pic" sz="quarter" idx="14" hasCustomPrompt="1"/>
          </p:nvPr>
        </p:nvSpPr>
        <p:spPr>
          <a:xfrm>
            <a:off x="8148638" y="1943100"/>
            <a:ext cx="3671887"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endParaRPr lang="en-GB" dirty="0"/>
          </a:p>
        </p:txBody>
      </p:sp>
      <p:pic>
        <p:nvPicPr>
          <p:cNvPr id="9" name="Picture 29">
            <a:extLst>
              <a:ext uri="{FF2B5EF4-FFF2-40B4-BE49-F238E27FC236}">
                <a16:creationId xmlns:a16="http://schemas.microsoft.com/office/drawing/2014/main" id="{C6313E68-E994-9F74-4408-671D5FBEC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 name="Footer Placeholder 10">
            <a:extLst>
              <a:ext uri="{FF2B5EF4-FFF2-40B4-BE49-F238E27FC236}">
                <a16:creationId xmlns:a16="http://schemas.microsoft.com/office/drawing/2014/main" id="{E19ACFD5-069A-5132-166C-4C3CFA631C02}"/>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299FF2EF-71D6-65EE-0B0E-5E803ABCBA59}"/>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593329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371476" y="1943099"/>
            <a:ext cx="5616574" cy="3694879"/>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03951" y="1943099"/>
            <a:ext cx="5616574" cy="3694879"/>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9" name="Picture 29">
            <a:extLst>
              <a:ext uri="{FF2B5EF4-FFF2-40B4-BE49-F238E27FC236}">
                <a16:creationId xmlns:a16="http://schemas.microsoft.com/office/drawing/2014/main" id="{FBB58968-0709-73F6-9B45-7BBC0A510C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5" name="Footer Placeholder 10">
            <a:extLst>
              <a:ext uri="{FF2B5EF4-FFF2-40B4-BE49-F238E27FC236}">
                <a16:creationId xmlns:a16="http://schemas.microsoft.com/office/drawing/2014/main" id="{ECCF0518-FB34-B2AB-44FD-FAC63EF4F02B}"/>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6" name="Slide Number Placeholder 11">
            <a:extLst>
              <a:ext uri="{FF2B5EF4-FFF2-40B4-BE49-F238E27FC236}">
                <a16:creationId xmlns:a16="http://schemas.microsoft.com/office/drawing/2014/main" id="{CE468BCD-5D81-8235-3C07-095A4724E964}"/>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3488275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49" cy="930275"/>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371475" y="1943100"/>
            <a:ext cx="3671887" cy="3694878"/>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259263" y="1943100"/>
            <a:ext cx="7561262" cy="3694878"/>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10" name="Picture 29">
            <a:extLst>
              <a:ext uri="{FF2B5EF4-FFF2-40B4-BE49-F238E27FC236}">
                <a16:creationId xmlns:a16="http://schemas.microsoft.com/office/drawing/2014/main" id="{6E2678F6-0E54-23D9-8207-58085B313B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5" name="Footer Placeholder 10">
            <a:extLst>
              <a:ext uri="{FF2B5EF4-FFF2-40B4-BE49-F238E27FC236}">
                <a16:creationId xmlns:a16="http://schemas.microsoft.com/office/drawing/2014/main" id="{B382CEAA-D9EA-57D1-9503-CEE40656D15C}"/>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6" name="Slide Number Placeholder 11">
            <a:extLst>
              <a:ext uri="{FF2B5EF4-FFF2-40B4-BE49-F238E27FC236}">
                <a16:creationId xmlns:a16="http://schemas.microsoft.com/office/drawing/2014/main" id="{34DBDA79-4368-9BE4-4963-84123E3AB419}"/>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249054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371475" y="1944000"/>
            <a:ext cx="3671888" cy="36936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12" name="Picture 29">
            <a:extLst>
              <a:ext uri="{FF2B5EF4-FFF2-40B4-BE49-F238E27FC236}">
                <a16:creationId xmlns:a16="http://schemas.microsoft.com/office/drawing/2014/main" id="{A9EF761D-2C9D-EE00-DD36-FC58D6D8AC1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6" name="Content Placeholder 2">
            <a:extLst>
              <a:ext uri="{FF2B5EF4-FFF2-40B4-BE49-F238E27FC236}">
                <a16:creationId xmlns:a16="http://schemas.microsoft.com/office/drawing/2014/main" id="{4303162A-0EB1-D03C-7C03-2FFE2ECA461D}"/>
              </a:ext>
            </a:extLst>
          </p:cNvPr>
          <p:cNvSpPr>
            <a:spLocks noGrp="1"/>
          </p:cNvSpPr>
          <p:nvPr>
            <p:ph sz="half" idx="15" hasCustomPrompt="1"/>
          </p:nvPr>
        </p:nvSpPr>
        <p:spPr>
          <a:xfrm>
            <a:off x="4259263" y="1944000"/>
            <a:ext cx="3671888" cy="36936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Placeholder 2">
            <a:extLst>
              <a:ext uri="{FF2B5EF4-FFF2-40B4-BE49-F238E27FC236}">
                <a16:creationId xmlns:a16="http://schemas.microsoft.com/office/drawing/2014/main" id="{EFDB81EA-9984-642B-5B6B-F2E9CE3B1C6B}"/>
              </a:ext>
            </a:extLst>
          </p:cNvPr>
          <p:cNvSpPr>
            <a:spLocks noGrp="1"/>
          </p:cNvSpPr>
          <p:nvPr>
            <p:ph sz="half" idx="16" hasCustomPrompt="1"/>
          </p:nvPr>
        </p:nvSpPr>
        <p:spPr>
          <a:xfrm>
            <a:off x="8148638" y="1944000"/>
            <a:ext cx="3671888" cy="36936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Footer Placeholder 10">
            <a:extLst>
              <a:ext uri="{FF2B5EF4-FFF2-40B4-BE49-F238E27FC236}">
                <a16:creationId xmlns:a16="http://schemas.microsoft.com/office/drawing/2014/main" id="{E3160FAF-7450-9F28-EC65-FF6A7DBB6FD7}"/>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5" name="Slide Number Placeholder 11">
            <a:extLst>
              <a:ext uri="{FF2B5EF4-FFF2-40B4-BE49-F238E27FC236}">
                <a16:creationId xmlns:a16="http://schemas.microsoft.com/office/drawing/2014/main" id="{967901E7-5636-BA2A-69D1-936EAE14C494}"/>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66685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371475" y="1944000"/>
            <a:ext cx="2700338" cy="36936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13" name="Picture 29">
            <a:extLst>
              <a:ext uri="{FF2B5EF4-FFF2-40B4-BE49-F238E27FC236}">
                <a16:creationId xmlns:a16="http://schemas.microsoft.com/office/drawing/2014/main" id="{6232E4B3-49DC-214C-05C1-B2687D35982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5" name="Content Placeholder 2">
            <a:extLst>
              <a:ext uri="{FF2B5EF4-FFF2-40B4-BE49-F238E27FC236}">
                <a16:creationId xmlns:a16="http://schemas.microsoft.com/office/drawing/2014/main" id="{4611CE19-8A15-7AA7-041F-78BA62AAFA9D}"/>
              </a:ext>
            </a:extLst>
          </p:cNvPr>
          <p:cNvSpPr>
            <a:spLocks noGrp="1"/>
          </p:cNvSpPr>
          <p:nvPr>
            <p:ph sz="half" idx="15" hasCustomPrompt="1"/>
          </p:nvPr>
        </p:nvSpPr>
        <p:spPr>
          <a:xfrm>
            <a:off x="3287713" y="1944000"/>
            <a:ext cx="2700338" cy="36936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2">
            <a:extLst>
              <a:ext uri="{FF2B5EF4-FFF2-40B4-BE49-F238E27FC236}">
                <a16:creationId xmlns:a16="http://schemas.microsoft.com/office/drawing/2014/main" id="{4EF24E1C-6314-6E48-762E-1D02C7FB64F0}"/>
              </a:ext>
            </a:extLst>
          </p:cNvPr>
          <p:cNvSpPr>
            <a:spLocks noGrp="1"/>
          </p:cNvSpPr>
          <p:nvPr>
            <p:ph sz="half" idx="16" hasCustomPrompt="1"/>
          </p:nvPr>
        </p:nvSpPr>
        <p:spPr>
          <a:xfrm>
            <a:off x="6203950" y="1944000"/>
            <a:ext cx="2700338" cy="36936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Placeholder 2">
            <a:extLst>
              <a:ext uri="{FF2B5EF4-FFF2-40B4-BE49-F238E27FC236}">
                <a16:creationId xmlns:a16="http://schemas.microsoft.com/office/drawing/2014/main" id="{100778A8-C447-C03D-FC2E-A4BE7A781F4A}"/>
              </a:ext>
            </a:extLst>
          </p:cNvPr>
          <p:cNvSpPr>
            <a:spLocks noGrp="1"/>
          </p:cNvSpPr>
          <p:nvPr>
            <p:ph sz="half" idx="17" hasCustomPrompt="1"/>
          </p:nvPr>
        </p:nvSpPr>
        <p:spPr>
          <a:xfrm>
            <a:off x="9120336" y="1944000"/>
            <a:ext cx="2700338" cy="36936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Footer Placeholder 10">
            <a:extLst>
              <a:ext uri="{FF2B5EF4-FFF2-40B4-BE49-F238E27FC236}">
                <a16:creationId xmlns:a16="http://schemas.microsoft.com/office/drawing/2014/main" id="{FF5E202D-275D-4CF4-8006-C5F80BDCCF2E}"/>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8" name="Slide Number Placeholder 11">
            <a:extLst>
              <a:ext uri="{FF2B5EF4-FFF2-40B4-BE49-F238E27FC236}">
                <a16:creationId xmlns:a16="http://schemas.microsoft.com/office/drawing/2014/main" id="{8EE53359-3CB6-FBE2-2F86-B10C493734A8}"/>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4020301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list with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719138"/>
          </a:xfrm>
        </p:spPr>
        <p:txBody>
          <a:bodyPr/>
          <a:lstStyle>
            <a:lvl1pPr>
              <a:defRPr sz="2400"/>
            </a:lvl1pPr>
          </a:lstStyle>
          <a:p>
            <a:r>
              <a:rPr lang="en-GB" noProof="0" dirty="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71475" y="1944000"/>
            <a:ext cx="755650"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dirty="0"/>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343025" y="1944000"/>
            <a:ext cx="104775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dirty="0"/>
              <a:t>Click to add text</a:t>
            </a:r>
            <a:endParaRPr lang="en-GB" dirty="0"/>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endParaRPr lang="en-GB" dirty="0"/>
          </a:p>
        </p:txBody>
      </p:sp>
      <p:pic>
        <p:nvPicPr>
          <p:cNvPr id="9" name="Picture 29">
            <a:extLst>
              <a:ext uri="{FF2B5EF4-FFF2-40B4-BE49-F238E27FC236}">
                <a16:creationId xmlns:a16="http://schemas.microsoft.com/office/drawing/2014/main" id="{16B04E69-9AF9-E93D-C3CD-A15BD0974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 name="Footer Placeholder 10">
            <a:extLst>
              <a:ext uri="{FF2B5EF4-FFF2-40B4-BE49-F238E27FC236}">
                <a16:creationId xmlns:a16="http://schemas.microsoft.com/office/drawing/2014/main" id="{C9BA920B-1EE1-97F3-82B0-DEC5518BA01A}"/>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B8C3AC3C-6B8F-C85E-0957-BD045863748A}"/>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799507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a:xfrm>
            <a:off x="371475" y="368300"/>
            <a:ext cx="11449050" cy="930275"/>
          </a:xfrm>
        </p:spPr>
        <p:txBody>
          <a:bodyPr/>
          <a:lstStyle>
            <a:lvl1pPr>
              <a:defRPr/>
            </a:lvl1pPr>
          </a:lstStyle>
          <a:p>
            <a:r>
              <a:rPr lang="en-US" dirty="0"/>
              <a:t>Click to add title</a:t>
            </a:r>
            <a:endParaRPr lang="en-GB" dirty="0"/>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371474" y="1527716"/>
            <a:ext cx="5616575"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371474" y="4070350"/>
            <a:ext cx="5616575" cy="1566850"/>
          </a:xfrm>
        </p:spPr>
        <p:txBody>
          <a:bodyPr/>
          <a:lstStyle>
            <a:lvl1pPr marL="0" indent="0">
              <a:buFont typeface="Arial" panose="020B0604020202020204" pitchFamily="34" charset="0"/>
              <a:buChar char="​"/>
              <a:defRPr sz="1100" b="1">
                <a:solidFill>
                  <a:schemeClr val="accent1"/>
                </a:solidFill>
                <a:latin typeface="+mn-lt"/>
              </a:defRPr>
            </a:lvl1pPr>
            <a:lvl2pPr marL="180000" indent="-180000">
              <a:spcBef>
                <a:spcPts val="0"/>
              </a:spcBef>
              <a:buFont typeface="Arial" panose="020B0604020202020204" pitchFamily="34" charset="0"/>
              <a:buChar char="•"/>
              <a:defRPr sz="1100" b="0">
                <a:solidFill>
                  <a:schemeClr val="tx1"/>
                </a:solidFill>
                <a:latin typeface="+mn-lt"/>
              </a:defRPr>
            </a:lvl2pPr>
            <a:lvl3pPr marL="360000">
              <a:defRPr>
                <a:solidFill>
                  <a:schemeClr val="tx1"/>
                </a:solidFill>
                <a:latin typeface="+mn-lt"/>
              </a:defRPr>
            </a:lvl3pPr>
            <a:lvl4pPr>
              <a:defRPr>
                <a:latin typeface="+mn-lt"/>
              </a:defRPr>
            </a:lvl4pPr>
            <a:lvl5pPr>
              <a:defRPr>
                <a:solidFill>
                  <a:schemeClr val="tx1"/>
                </a:solidFill>
                <a:latin typeface="+mn-lt"/>
              </a:defRPr>
            </a:lvl5pPr>
            <a:lvl6pPr>
              <a:defRPr>
                <a:latin typeface="+mn-lt"/>
              </a:defRPr>
            </a:lvl6pPr>
          </a:lstStyle>
          <a:p>
            <a:pPr lvl="0"/>
            <a:r>
              <a:rPr lang="en-GB" noProof="0" dirty="0"/>
              <a:t>Click to add text</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endParaRPr lang="en-GB" dirty="0"/>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03950"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03950"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dirty="0"/>
              <a:t>Click to add text</a:t>
            </a:r>
          </a:p>
          <a:p>
            <a:pPr lvl="1"/>
            <a:r>
              <a:rPr lang="en-GB" noProof="0" dirty="0"/>
              <a:t>1</a:t>
            </a:r>
          </a:p>
          <a:p>
            <a:pPr lvl="2"/>
            <a:r>
              <a:rPr lang="en-GB" noProof="0" dirty="0"/>
              <a:t>2</a:t>
            </a:r>
          </a:p>
          <a:p>
            <a:pPr lvl="3"/>
            <a:r>
              <a:rPr lang="en-GB" noProof="0" dirty="0"/>
              <a:t>3</a:t>
            </a:r>
            <a:endParaRPr lang="en-GB" dirty="0"/>
          </a:p>
        </p:txBody>
      </p:sp>
      <p:cxnSp>
        <p:nvCxnSpPr>
          <p:cNvPr id="27" name="Straight Connector 1">
            <a:extLst>
              <a:ext uri="{FF2B5EF4-FFF2-40B4-BE49-F238E27FC236}">
                <a16:creationId xmlns:a16="http://schemas.microsoft.com/office/drawing/2014/main" id="{7096DEC8-77C9-4DD3-9025-ECDC80F2146B}"/>
              </a:ext>
            </a:extLst>
          </p:cNvPr>
          <p:cNvCxnSpPr>
            <a:cxnSpLocks/>
          </p:cNvCxnSpPr>
          <p:nvPr userDrawn="1"/>
        </p:nvCxnSpPr>
        <p:spPr>
          <a:xfrm>
            <a:off x="371476" y="3521075"/>
            <a:ext cx="5616574"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a:cxnSpLocks/>
          </p:cNvCxnSpPr>
          <p:nvPr userDrawn="1"/>
        </p:nvCxnSpPr>
        <p:spPr>
          <a:xfrm>
            <a:off x="6203950"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a:cxnSpLocks/>
          </p:cNvCxnSpPr>
          <p:nvPr userDrawn="1"/>
        </p:nvCxnSpPr>
        <p:spPr>
          <a:xfrm>
            <a:off x="6203950"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endParaRPr lang="en-GB" dirty="0"/>
          </a:p>
        </p:txBody>
      </p:sp>
      <p:pic>
        <p:nvPicPr>
          <p:cNvPr id="11" name="Picture 29">
            <a:extLst>
              <a:ext uri="{FF2B5EF4-FFF2-40B4-BE49-F238E27FC236}">
                <a16:creationId xmlns:a16="http://schemas.microsoft.com/office/drawing/2014/main" id="{272FB1A2-A618-BDCF-2F36-D70EA9F969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 name="Footer Placeholder 10">
            <a:extLst>
              <a:ext uri="{FF2B5EF4-FFF2-40B4-BE49-F238E27FC236}">
                <a16:creationId xmlns:a16="http://schemas.microsoft.com/office/drawing/2014/main" id="{7521C7AB-6AA8-606E-4ECE-5EE3BCCEFFAF}"/>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5" name="Slide Number Placeholder 11">
            <a:extLst>
              <a:ext uri="{FF2B5EF4-FFF2-40B4-BE49-F238E27FC236}">
                <a16:creationId xmlns:a16="http://schemas.microsoft.com/office/drawing/2014/main" id="{2D32A36A-B801-852A-F236-5B69646D76CB}"/>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819790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7175500" y="368301"/>
            <a:ext cx="4645025"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371475" y="368300"/>
            <a:ext cx="5616575" cy="930275"/>
          </a:xfrm>
        </p:spPr>
        <p:txBody>
          <a:bodyPr/>
          <a:lstStyle>
            <a:lvl1pPr>
              <a:defRPr/>
            </a:lvl1pPr>
          </a:lstStyle>
          <a:p>
            <a:r>
              <a:rPr lang="en-GB" noProof="0" dirty="0"/>
              <a:t>Click to add title</a:t>
            </a:r>
            <a:endParaRPr lang="en-GB" dirty="0"/>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371139" y="1944000"/>
            <a:ext cx="5616911"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371138" y="3944750"/>
            <a:ext cx="5616912"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dirty="0"/>
              <a:t>Click to add text</a:t>
            </a:r>
            <a:endParaRPr lang="en-GB" dirty="0"/>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371139" y="4306706"/>
            <a:ext cx="5616911"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dirty="0"/>
              <a:t>Click to add text</a:t>
            </a:r>
            <a:endParaRPr lang="en-GB" dirty="0"/>
          </a:p>
        </p:txBody>
      </p:sp>
      <p:cxnSp>
        <p:nvCxnSpPr>
          <p:cNvPr id="12" name="Straight Connector 1">
            <a:extLst>
              <a:ext uri="{FF2B5EF4-FFF2-40B4-BE49-F238E27FC236}">
                <a16:creationId xmlns:a16="http://schemas.microsoft.com/office/drawing/2014/main" id="{CA039D30-14CC-454E-9DA1-C777E3C44776}"/>
              </a:ext>
            </a:extLst>
          </p:cNvPr>
          <p:cNvCxnSpPr>
            <a:cxnSpLocks/>
          </p:cNvCxnSpPr>
          <p:nvPr userDrawn="1"/>
        </p:nvCxnSpPr>
        <p:spPr>
          <a:xfrm>
            <a:off x="371140" y="4175126"/>
            <a:ext cx="561691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a:cxnSpLocks/>
          </p:cNvCxnSpPr>
          <p:nvPr userDrawn="1"/>
        </p:nvCxnSpPr>
        <p:spPr>
          <a:xfrm>
            <a:off x="371140" y="5503864"/>
            <a:ext cx="5616910"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endParaRPr lang="en-GB" dirty="0"/>
          </a:p>
        </p:txBody>
      </p:sp>
      <p:pic>
        <p:nvPicPr>
          <p:cNvPr id="6" name="Picture 29">
            <a:extLst>
              <a:ext uri="{FF2B5EF4-FFF2-40B4-BE49-F238E27FC236}">
                <a16:creationId xmlns:a16="http://schemas.microsoft.com/office/drawing/2014/main" id="{06B3FA51-6198-F6A8-3100-4DFE4BE5BA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 name="Footer Placeholder 10">
            <a:extLst>
              <a:ext uri="{FF2B5EF4-FFF2-40B4-BE49-F238E27FC236}">
                <a16:creationId xmlns:a16="http://schemas.microsoft.com/office/drawing/2014/main" id="{F740C60F-DC51-7FB8-C384-EBEAD3C18328}"/>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554E31F5-FC1C-E58C-E5C6-73D0141503A5}"/>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158724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76F36D-20D6-DA45-B57D-969664BC86BE}"/>
              </a:ext>
            </a:extLst>
          </p:cNvPr>
          <p:cNvSpPr>
            <a:spLocks noGrp="1"/>
          </p:cNvSpPr>
          <p:nvPr>
            <p:ph type="pic" sz="quarter" idx="13" hasCustomPrompt="1"/>
          </p:nvPr>
        </p:nvSpPr>
        <p:spPr>
          <a:xfrm>
            <a:off x="5717113" y="0"/>
            <a:ext cx="6474887" cy="6861600"/>
          </a:xfrm>
          <a:custGeom>
            <a:avLst/>
            <a:gdLst>
              <a:gd name="connsiteX0" fmla="*/ 744887 w 6474887"/>
              <a:gd name="connsiteY0" fmla="*/ 0 h 6861600"/>
              <a:gd name="connsiteX1" fmla="*/ 6474887 w 6474887"/>
              <a:gd name="connsiteY1" fmla="*/ 0 h 6861600"/>
              <a:gd name="connsiteX2" fmla="*/ 6474887 w 6474887"/>
              <a:gd name="connsiteY2" fmla="*/ 6861600 h 6861600"/>
              <a:gd name="connsiteX3" fmla="*/ 0 w 6474887"/>
              <a:gd name="connsiteY3" fmla="*/ 6861600 h 6861600"/>
              <a:gd name="connsiteX4" fmla="*/ 0 w 6474887"/>
              <a:gd name="connsiteY4" fmla="*/ 6851785 h 6861600"/>
              <a:gd name="connsiteX5" fmla="*/ 144566 w 6474887"/>
              <a:gd name="connsiteY5" fmla="*/ 6823232 h 6861600"/>
              <a:gd name="connsiteX6" fmla="*/ 744887 w 6474887"/>
              <a:gd name="connsiteY6" fmla="*/ 601769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4887" h="6861600">
                <a:moveTo>
                  <a:pt x="744887" y="0"/>
                </a:moveTo>
                <a:lnTo>
                  <a:pt x="6474887" y="0"/>
                </a:lnTo>
                <a:lnTo>
                  <a:pt x="6474887" y="6861600"/>
                </a:lnTo>
                <a:lnTo>
                  <a:pt x="0" y="6861600"/>
                </a:lnTo>
                <a:lnTo>
                  <a:pt x="0" y="6851785"/>
                </a:lnTo>
                <a:lnTo>
                  <a:pt x="144566" y="6823232"/>
                </a:lnTo>
                <a:cubicBezTo>
                  <a:pt x="491724" y="6719960"/>
                  <a:pt x="744887" y="6398390"/>
                  <a:pt x="744887" y="6017690"/>
                </a:cubicBez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4" name="Freeform 3">
            <a:extLst>
              <a:ext uri="{FF2B5EF4-FFF2-40B4-BE49-F238E27FC236}">
                <a16:creationId xmlns:a16="http://schemas.microsoft.com/office/drawing/2014/main" id="{7DCD57E8-2CA4-5403-8D3A-B46A117F1865}"/>
              </a:ext>
            </a:extLst>
          </p:cNvPr>
          <p:cNvSpPr/>
          <p:nvPr userDrawn="1"/>
        </p:nvSpPr>
        <p:spPr>
          <a:xfrm>
            <a:off x="-13462" y="0"/>
            <a:ext cx="6109462" cy="6858000"/>
          </a:xfrm>
          <a:custGeom>
            <a:avLst/>
            <a:gdLst>
              <a:gd name="connsiteX0" fmla="*/ 0 w 6109462"/>
              <a:gd name="connsiteY0" fmla="*/ 0 h 6858000"/>
              <a:gd name="connsiteX1" fmla="*/ 4140200 w 6109462"/>
              <a:gd name="connsiteY1" fmla="*/ 0 h 6858000"/>
              <a:gd name="connsiteX2" fmla="*/ 4457700 w 6109462"/>
              <a:gd name="connsiteY2" fmla="*/ 0 h 6858000"/>
              <a:gd name="connsiteX3" fmla="*/ 6109462 w 6109462"/>
              <a:gd name="connsiteY3" fmla="*/ 0 h 6858000"/>
              <a:gd name="connsiteX4" fmla="*/ 6109462 w 6109462"/>
              <a:gd name="connsiteY4" fmla="*/ 4789046 h 6858000"/>
              <a:gd name="connsiteX5" fmla="*/ 6109462 w 6109462"/>
              <a:gd name="connsiteY5" fmla="*/ 4902200 h 6858000"/>
              <a:gd name="connsiteX6" fmla="*/ 6109462 w 6109462"/>
              <a:gd name="connsiteY6" fmla="*/ 6010018 h 6858000"/>
              <a:gd name="connsiteX7" fmla="*/ 5261480 w 6109462"/>
              <a:gd name="connsiteY7" fmla="*/ 6858000 h 6858000"/>
              <a:gd name="connsiteX8" fmla="*/ 4457700 w 6109462"/>
              <a:gd name="connsiteY8" fmla="*/ 6858000 h 6858000"/>
              <a:gd name="connsiteX9" fmla="*/ 4140200 w 6109462"/>
              <a:gd name="connsiteY9" fmla="*/ 6858000 h 6858000"/>
              <a:gd name="connsiteX10" fmla="*/ 4048382 w 6109462"/>
              <a:gd name="connsiteY10" fmla="*/ 6858000 h 6858000"/>
              <a:gd name="connsiteX11" fmla="*/ 3730882 w 6109462"/>
              <a:gd name="connsiteY11" fmla="*/ 6858000 h 6858000"/>
              <a:gd name="connsiteX12" fmla="*/ 0 w 6109462"/>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9462" h="6858000">
                <a:moveTo>
                  <a:pt x="0" y="0"/>
                </a:moveTo>
                <a:lnTo>
                  <a:pt x="4140200" y="0"/>
                </a:lnTo>
                <a:lnTo>
                  <a:pt x="4457700" y="0"/>
                </a:lnTo>
                <a:lnTo>
                  <a:pt x="6109462" y="0"/>
                </a:lnTo>
                <a:lnTo>
                  <a:pt x="6109462" y="4789046"/>
                </a:lnTo>
                <a:lnTo>
                  <a:pt x="6109462" y="4902200"/>
                </a:lnTo>
                <a:lnTo>
                  <a:pt x="6109462" y="6010018"/>
                </a:lnTo>
                <a:cubicBezTo>
                  <a:pt x="6109462" y="6478346"/>
                  <a:pt x="5729808" y="6858000"/>
                  <a:pt x="5261480" y="6858000"/>
                </a:cubicBezTo>
                <a:lnTo>
                  <a:pt x="4457700" y="6858000"/>
                </a:lnTo>
                <a:lnTo>
                  <a:pt x="4140200" y="6858000"/>
                </a:lnTo>
                <a:lnTo>
                  <a:pt x="4048382" y="6858000"/>
                </a:lnTo>
                <a:lnTo>
                  <a:pt x="3730882"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solidFill>
                <a:schemeClr val="tx1"/>
              </a:solidFill>
            </a:endParaRPr>
          </a:p>
        </p:txBody>
      </p:sp>
      <p:sp>
        <p:nvSpPr>
          <p:cNvPr id="2" name="Title 1"/>
          <p:cNvSpPr>
            <a:spLocks noGrp="1"/>
          </p:cNvSpPr>
          <p:nvPr>
            <p:ph type="ctrTitle" hasCustomPrompt="1"/>
          </p:nvPr>
        </p:nvSpPr>
        <p:spPr>
          <a:xfrm>
            <a:off x="371476" y="368300"/>
            <a:ext cx="5368421" cy="1816100"/>
          </a:xfrm>
        </p:spPr>
        <p:txBody>
          <a:bodyPr anchor="t"/>
          <a:lstStyle>
            <a:lvl1pPr algn="l">
              <a:defRPr sz="6600">
                <a:solidFill>
                  <a:schemeClr val="bg1"/>
                </a:solidFill>
              </a:defRPr>
            </a:lvl1pPr>
          </a:lstStyle>
          <a:p>
            <a:r>
              <a:rPr lang="en-GB" dirty="0"/>
              <a:t>Click to add title</a:t>
            </a:r>
          </a:p>
        </p:txBody>
      </p:sp>
      <p:pic>
        <p:nvPicPr>
          <p:cNvPr id="3" name="Picture 29">
            <a:extLst>
              <a:ext uri="{FF2B5EF4-FFF2-40B4-BE49-F238E27FC236}">
                <a16:creationId xmlns:a16="http://schemas.microsoft.com/office/drawing/2014/main" id="{C08B9667-A40C-1FC7-3C31-73B7EC77AF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5850"/>
            <a:ext cx="1299398" cy="320400"/>
          </a:xfrm>
          <a:prstGeom prst="rect">
            <a:avLst/>
          </a:prstGeom>
        </p:spPr>
      </p:pic>
    </p:spTree>
    <p:extLst>
      <p:ext uri="{BB962C8B-B14F-4D97-AF65-F5344CB8AC3E}">
        <p14:creationId xmlns:p14="http://schemas.microsoft.com/office/powerpoint/2010/main" val="1930978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DD774AC-27F4-EDB1-885A-6AD6E6F42CD9}"/>
              </a:ext>
            </a:extLst>
          </p:cNvPr>
          <p:cNvSpPr/>
          <p:nvPr userDrawn="1"/>
        </p:nvSpPr>
        <p:spPr>
          <a:xfrm>
            <a:off x="-13462" y="0"/>
            <a:ext cx="6109462" cy="6858000"/>
          </a:xfrm>
          <a:custGeom>
            <a:avLst/>
            <a:gdLst>
              <a:gd name="connsiteX0" fmla="*/ 0 w 6109462"/>
              <a:gd name="connsiteY0" fmla="*/ 0 h 6858000"/>
              <a:gd name="connsiteX1" fmla="*/ 4140200 w 6109462"/>
              <a:gd name="connsiteY1" fmla="*/ 0 h 6858000"/>
              <a:gd name="connsiteX2" fmla="*/ 4457700 w 6109462"/>
              <a:gd name="connsiteY2" fmla="*/ 0 h 6858000"/>
              <a:gd name="connsiteX3" fmla="*/ 6109462 w 6109462"/>
              <a:gd name="connsiteY3" fmla="*/ 0 h 6858000"/>
              <a:gd name="connsiteX4" fmla="*/ 6109462 w 6109462"/>
              <a:gd name="connsiteY4" fmla="*/ 4789046 h 6858000"/>
              <a:gd name="connsiteX5" fmla="*/ 6109462 w 6109462"/>
              <a:gd name="connsiteY5" fmla="*/ 4902200 h 6858000"/>
              <a:gd name="connsiteX6" fmla="*/ 6109462 w 6109462"/>
              <a:gd name="connsiteY6" fmla="*/ 6010018 h 6858000"/>
              <a:gd name="connsiteX7" fmla="*/ 5261480 w 6109462"/>
              <a:gd name="connsiteY7" fmla="*/ 6858000 h 6858000"/>
              <a:gd name="connsiteX8" fmla="*/ 4457700 w 6109462"/>
              <a:gd name="connsiteY8" fmla="*/ 6858000 h 6858000"/>
              <a:gd name="connsiteX9" fmla="*/ 4140200 w 6109462"/>
              <a:gd name="connsiteY9" fmla="*/ 6858000 h 6858000"/>
              <a:gd name="connsiteX10" fmla="*/ 4048382 w 6109462"/>
              <a:gd name="connsiteY10" fmla="*/ 6858000 h 6858000"/>
              <a:gd name="connsiteX11" fmla="*/ 3730882 w 6109462"/>
              <a:gd name="connsiteY11" fmla="*/ 6858000 h 6858000"/>
              <a:gd name="connsiteX12" fmla="*/ 0 w 6109462"/>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9462" h="6858000">
                <a:moveTo>
                  <a:pt x="0" y="0"/>
                </a:moveTo>
                <a:lnTo>
                  <a:pt x="4140200" y="0"/>
                </a:lnTo>
                <a:lnTo>
                  <a:pt x="4457700" y="0"/>
                </a:lnTo>
                <a:lnTo>
                  <a:pt x="6109462" y="0"/>
                </a:lnTo>
                <a:lnTo>
                  <a:pt x="6109462" y="4789046"/>
                </a:lnTo>
                <a:lnTo>
                  <a:pt x="6109462" y="4902200"/>
                </a:lnTo>
                <a:lnTo>
                  <a:pt x="6109462" y="6010018"/>
                </a:lnTo>
                <a:cubicBezTo>
                  <a:pt x="6109462" y="6478346"/>
                  <a:pt x="5729808" y="6858000"/>
                  <a:pt x="5261480" y="6858000"/>
                </a:cubicBezTo>
                <a:lnTo>
                  <a:pt x="4457700" y="6858000"/>
                </a:lnTo>
                <a:lnTo>
                  <a:pt x="4140200" y="6858000"/>
                </a:lnTo>
                <a:lnTo>
                  <a:pt x="4048382" y="6858000"/>
                </a:lnTo>
                <a:lnTo>
                  <a:pt x="373088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solidFill>
                <a:schemeClr val="tx1"/>
              </a:solidFill>
            </a:endParaRPr>
          </a:p>
        </p:txBody>
      </p:sp>
      <p:sp>
        <p:nvSpPr>
          <p:cNvPr id="2" name="Title 1"/>
          <p:cNvSpPr>
            <a:spLocks noGrp="1"/>
          </p:cNvSpPr>
          <p:nvPr>
            <p:ph type="ctrTitle" hasCustomPrompt="1"/>
          </p:nvPr>
        </p:nvSpPr>
        <p:spPr>
          <a:xfrm>
            <a:off x="371476" y="368300"/>
            <a:ext cx="5368422" cy="1816100"/>
          </a:xfrm>
        </p:spPr>
        <p:txBody>
          <a:bodyPr anchor="t"/>
          <a:lstStyle>
            <a:lvl1pPr algn="l">
              <a:defRPr sz="6600">
                <a:solidFill>
                  <a:schemeClr val="tx1"/>
                </a:solidFill>
              </a:defRPr>
            </a:lvl1pPr>
          </a:lstStyle>
          <a:p>
            <a:r>
              <a:rPr lang="en-GB" dirty="0"/>
              <a:t>Click to add title</a:t>
            </a:r>
          </a:p>
        </p:txBody>
      </p:sp>
      <p:pic>
        <p:nvPicPr>
          <p:cNvPr id="3" name="Picture 29">
            <a:extLst>
              <a:ext uri="{FF2B5EF4-FFF2-40B4-BE49-F238E27FC236}">
                <a16:creationId xmlns:a16="http://schemas.microsoft.com/office/drawing/2014/main" id="{92ABDFE2-43F2-D5B2-8969-89C9E4B81F9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4" name="Picture Placeholder 3">
            <a:extLst>
              <a:ext uri="{FF2B5EF4-FFF2-40B4-BE49-F238E27FC236}">
                <a16:creationId xmlns:a16="http://schemas.microsoft.com/office/drawing/2014/main" id="{386A6F5A-DFF5-3724-9BC8-FBFC348AC826}"/>
              </a:ext>
            </a:extLst>
          </p:cNvPr>
          <p:cNvSpPr>
            <a:spLocks noGrp="1"/>
          </p:cNvSpPr>
          <p:nvPr>
            <p:ph type="pic" sz="quarter" idx="13" hasCustomPrompt="1"/>
          </p:nvPr>
        </p:nvSpPr>
        <p:spPr>
          <a:xfrm>
            <a:off x="5718314" y="0"/>
            <a:ext cx="6474887" cy="6861600"/>
          </a:xfrm>
          <a:custGeom>
            <a:avLst/>
            <a:gdLst>
              <a:gd name="connsiteX0" fmla="*/ 744887 w 6474887"/>
              <a:gd name="connsiteY0" fmla="*/ 0 h 6861600"/>
              <a:gd name="connsiteX1" fmla="*/ 6474887 w 6474887"/>
              <a:gd name="connsiteY1" fmla="*/ 0 h 6861600"/>
              <a:gd name="connsiteX2" fmla="*/ 6474887 w 6474887"/>
              <a:gd name="connsiteY2" fmla="*/ 6861600 h 6861600"/>
              <a:gd name="connsiteX3" fmla="*/ 0 w 6474887"/>
              <a:gd name="connsiteY3" fmla="*/ 6861600 h 6861600"/>
              <a:gd name="connsiteX4" fmla="*/ 0 w 6474887"/>
              <a:gd name="connsiteY4" fmla="*/ 6851785 h 6861600"/>
              <a:gd name="connsiteX5" fmla="*/ 144566 w 6474887"/>
              <a:gd name="connsiteY5" fmla="*/ 6823232 h 6861600"/>
              <a:gd name="connsiteX6" fmla="*/ 744887 w 6474887"/>
              <a:gd name="connsiteY6" fmla="*/ 601769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4887" h="6861600">
                <a:moveTo>
                  <a:pt x="744887" y="0"/>
                </a:moveTo>
                <a:lnTo>
                  <a:pt x="6474887" y="0"/>
                </a:lnTo>
                <a:lnTo>
                  <a:pt x="6474887" y="6861600"/>
                </a:lnTo>
                <a:lnTo>
                  <a:pt x="0" y="6861600"/>
                </a:lnTo>
                <a:lnTo>
                  <a:pt x="0" y="6851785"/>
                </a:lnTo>
                <a:lnTo>
                  <a:pt x="144566" y="6823232"/>
                </a:lnTo>
                <a:cubicBezTo>
                  <a:pt x="491724" y="6719960"/>
                  <a:pt x="744887" y="6398390"/>
                  <a:pt x="744887" y="6017690"/>
                </a:cubicBez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Tree>
    <p:extLst>
      <p:ext uri="{BB962C8B-B14F-4D97-AF65-F5344CB8AC3E}">
        <p14:creationId xmlns:p14="http://schemas.microsoft.com/office/powerpoint/2010/main" val="148571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_black logo">
    <p:bg>
      <p:bgPr>
        <a:solidFill>
          <a:schemeClr val="accent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F8EABB9-2726-EF25-A159-0DADAA8F8337}"/>
              </a:ext>
            </a:extLst>
          </p:cNvPr>
          <p:cNvSpPr/>
          <p:nvPr userDrawn="1"/>
        </p:nvSpPr>
        <p:spPr>
          <a:xfrm>
            <a:off x="10091738" y="5721531"/>
            <a:ext cx="1847713" cy="444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001" sz="2000" noProof="0" dirty="0" err="1"/>
          </a:p>
        </p:txBody>
      </p:sp>
      <p:pic>
        <p:nvPicPr>
          <p:cNvPr id="54" name="Graphic 53">
            <a:extLst>
              <a:ext uri="{FF2B5EF4-FFF2-40B4-BE49-F238E27FC236}">
                <a16:creationId xmlns:a16="http://schemas.microsoft.com/office/drawing/2014/main" id="{437E6E57-6C0D-F296-9901-9A036BA9A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5600" y="5731764"/>
            <a:ext cx="1863471" cy="459486"/>
          </a:xfrm>
          <a:prstGeom prst="rect">
            <a:avLst/>
          </a:prstGeom>
        </p:spPr>
      </p:pic>
      <p:sp>
        <p:nvSpPr>
          <p:cNvPr id="2" name="Rectangle 1">
            <a:extLst>
              <a:ext uri="{FF2B5EF4-FFF2-40B4-BE49-F238E27FC236}">
                <a16:creationId xmlns:a16="http://schemas.microsoft.com/office/drawing/2014/main" id="{E1DCBA2C-D30F-173A-D8A1-742B6770B3A3}"/>
              </a:ext>
            </a:extLst>
          </p:cNvPr>
          <p:cNvSpPr/>
          <p:nvPr userDrawn="1"/>
        </p:nvSpPr>
        <p:spPr>
          <a:xfrm>
            <a:off x="901700" y="5731764"/>
            <a:ext cx="1663700" cy="459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DK" sz="2000" noProof="0" dirty="0"/>
          </a:p>
        </p:txBody>
      </p:sp>
      <p:sp>
        <p:nvSpPr>
          <p:cNvPr id="53" name="Picture Placeholder 52">
            <a:extLst>
              <a:ext uri="{FF2B5EF4-FFF2-40B4-BE49-F238E27FC236}">
                <a16:creationId xmlns:a16="http://schemas.microsoft.com/office/drawing/2014/main" id="{8E3190AD-F65F-D344-41C3-4517CA239196}"/>
              </a:ext>
            </a:extLst>
          </p:cNvPr>
          <p:cNvSpPr>
            <a:spLocks noGrp="1"/>
          </p:cNvSpPr>
          <p:nvPr>
            <p:ph type="pic" sz="quarter" idx="13" hasCustomPrompt="1"/>
          </p:nvPr>
        </p:nvSpPr>
        <p:spPr>
          <a:xfrm>
            <a:off x="0" y="0"/>
            <a:ext cx="12193200" cy="6861600"/>
          </a:xfrm>
          <a:custGeom>
            <a:avLst/>
            <a:gdLst>
              <a:gd name="connsiteX0" fmla="*/ 1656213 w 12193200"/>
              <a:gd name="connsiteY0" fmla="*/ 5905985 h 6861600"/>
              <a:gd name="connsiteX1" fmla="*/ 1746524 w 12193200"/>
              <a:gd name="connsiteY1" fmla="*/ 5905985 h 6861600"/>
              <a:gd name="connsiteX2" fmla="*/ 1746524 w 12193200"/>
              <a:gd name="connsiteY2" fmla="*/ 5953848 h 6861600"/>
              <a:gd name="connsiteX3" fmla="*/ 1656213 w 12193200"/>
              <a:gd name="connsiteY3" fmla="*/ 5953848 h 6861600"/>
              <a:gd name="connsiteX4" fmla="*/ 1279703 w 12193200"/>
              <a:gd name="connsiteY4" fmla="*/ 5904070 h 6861600"/>
              <a:gd name="connsiteX5" fmla="*/ 1311503 w 12193200"/>
              <a:gd name="connsiteY5" fmla="*/ 5982566 h 6861600"/>
              <a:gd name="connsiteX6" fmla="*/ 1247904 w 12193200"/>
              <a:gd name="connsiteY6" fmla="*/ 5982566 h 6861600"/>
              <a:gd name="connsiteX7" fmla="*/ 11590810 w 12193200"/>
              <a:gd name="connsiteY7" fmla="*/ 5903366 h 6861600"/>
              <a:gd name="connsiteX8" fmla="*/ 11609065 w 12193200"/>
              <a:gd name="connsiteY8" fmla="*/ 5903366 h 6861600"/>
              <a:gd name="connsiteX9" fmla="*/ 11621841 w 12193200"/>
              <a:gd name="connsiteY9" fmla="*/ 5970409 h 6861600"/>
              <a:gd name="connsiteX10" fmla="*/ 11578548 w 12193200"/>
              <a:gd name="connsiteY10" fmla="*/ 5970409 h 6861600"/>
              <a:gd name="connsiteX11" fmla="*/ 10356904 w 12193200"/>
              <a:gd name="connsiteY11" fmla="*/ 5903366 h 6861600"/>
              <a:gd name="connsiteX12" fmla="*/ 10375160 w 12193200"/>
              <a:gd name="connsiteY12" fmla="*/ 5903366 h 6861600"/>
              <a:gd name="connsiteX13" fmla="*/ 10387940 w 12193200"/>
              <a:gd name="connsiteY13" fmla="*/ 5970409 h 6861600"/>
              <a:gd name="connsiteX14" fmla="*/ 10344647 w 12193200"/>
              <a:gd name="connsiteY14" fmla="*/ 5970409 h 6861600"/>
              <a:gd name="connsiteX15" fmla="*/ 2034631 w 12193200"/>
              <a:gd name="connsiteY15" fmla="*/ 5870247 h 6861600"/>
              <a:gd name="connsiteX16" fmla="*/ 2034631 w 12193200"/>
              <a:gd name="connsiteY16" fmla="*/ 6053403 h 6861600"/>
              <a:gd name="connsiteX17" fmla="*/ 2078515 w 12193200"/>
              <a:gd name="connsiteY17" fmla="*/ 6053403 h 6861600"/>
              <a:gd name="connsiteX18" fmla="*/ 2078515 w 12193200"/>
              <a:gd name="connsiteY18" fmla="*/ 5969164 h 6861600"/>
              <a:gd name="connsiteX19" fmla="*/ 2161194 w 12193200"/>
              <a:gd name="connsiteY19" fmla="*/ 6053403 h 6861600"/>
              <a:gd name="connsiteX20" fmla="*/ 2221614 w 12193200"/>
              <a:gd name="connsiteY20" fmla="*/ 6053403 h 6861600"/>
              <a:gd name="connsiteX21" fmla="*/ 2121763 w 12193200"/>
              <a:gd name="connsiteY21" fmla="*/ 5955762 h 6861600"/>
              <a:gd name="connsiteX22" fmla="*/ 2217798 w 12193200"/>
              <a:gd name="connsiteY22" fmla="*/ 5870247 h 6861600"/>
              <a:gd name="connsiteX23" fmla="*/ 2159286 w 12193200"/>
              <a:gd name="connsiteY23" fmla="*/ 5870247 h 6861600"/>
              <a:gd name="connsiteX24" fmla="*/ 2078515 w 12193200"/>
              <a:gd name="connsiteY24" fmla="*/ 5944275 h 6861600"/>
              <a:gd name="connsiteX25" fmla="*/ 2078515 w 12193200"/>
              <a:gd name="connsiteY25" fmla="*/ 5870247 h 6861600"/>
              <a:gd name="connsiteX26" fmla="*/ 1612965 w 12193200"/>
              <a:gd name="connsiteY26" fmla="*/ 5870247 h 6861600"/>
              <a:gd name="connsiteX27" fmla="*/ 1612965 w 12193200"/>
              <a:gd name="connsiteY27" fmla="*/ 6053403 h 6861600"/>
              <a:gd name="connsiteX28" fmla="*/ 1656213 w 12193200"/>
              <a:gd name="connsiteY28" fmla="*/ 6053403 h 6861600"/>
              <a:gd name="connsiteX29" fmla="*/ 1656213 w 12193200"/>
              <a:gd name="connsiteY29" fmla="*/ 5990224 h 6861600"/>
              <a:gd name="connsiteX30" fmla="*/ 1703277 w 12193200"/>
              <a:gd name="connsiteY30" fmla="*/ 5990224 h 6861600"/>
              <a:gd name="connsiteX31" fmla="*/ 1742708 w 12193200"/>
              <a:gd name="connsiteY31" fmla="*/ 6053403 h 6861600"/>
              <a:gd name="connsiteX32" fmla="*/ 1789772 w 12193200"/>
              <a:gd name="connsiteY32" fmla="*/ 6053403 h 6861600"/>
              <a:gd name="connsiteX33" fmla="*/ 1748432 w 12193200"/>
              <a:gd name="connsiteY33" fmla="*/ 5990224 h 6861600"/>
              <a:gd name="connsiteX34" fmla="*/ 1752248 w 12193200"/>
              <a:gd name="connsiteY34" fmla="*/ 5990224 h 6861600"/>
              <a:gd name="connsiteX35" fmla="*/ 1787864 w 12193200"/>
              <a:gd name="connsiteY35" fmla="*/ 5961506 h 6861600"/>
              <a:gd name="connsiteX36" fmla="*/ 1787864 w 12193200"/>
              <a:gd name="connsiteY36" fmla="*/ 5900879 h 6861600"/>
              <a:gd name="connsiteX37" fmla="*/ 1757972 w 12193200"/>
              <a:gd name="connsiteY37" fmla="*/ 5870247 h 6861600"/>
              <a:gd name="connsiteX38" fmla="*/ 1407538 w 12193200"/>
              <a:gd name="connsiteY38" fmla="*/ 5870247 h 6861600"/>
              <a:gd name="connsiteX39" fmla="*/ 1407538 w 12193200"/>
              <a:gd name="connsiteY39" fmla="*/ 6053403 h 6861600"/>
              <a:gd name="connsiteX40" fmla="*/ 1581165 w 12193200"/>
              <a:gd name="connsiteY40" fmla="*/ 6053403 h 6861600"/>
              <a:gd name="connsiteX41" fmla="*/ 1581165 w 12193200"/>
              <a:gd name="connsiteY41" fmla="*/ 6017027 h 6861600"/>
              <a:gd name="connsiteX42" fmla="*/ 1448878 w 12193200"/>
              <a:gd name="connsiteY42" fmla="*/ 6017027 h 6861600"/>
              <a:gd name="connsiteX43" fmla="*/ 1448878 w 12193200"/>
              <a:gd name="connsiteY43" fmla="*/ 5978737 h 6861600"/>
              <a:gd name="connsiteX44" fmla="*/ 1562085 w 12193200"/>
              <a:gd name="connsiteY44" fmla="*/ 5978737 h 6861600"/>
              <a:gd name="connsiteX45" fmla="*/ 1562085 w 12193200"/>
              <a:gd name="connsiteY45" fmla="*/ 5942361 h 6861600"/>
              <a:gd name="connsiteX46" fmla="*/ 1448878 w 12193200"/>
              <a:gd name="connsiteY46" fmla="*/ 5942361 h 6861600"/>
              <a:gd name="connsiteX47" fmla="*/ 1448878 w 12193200"/>
              <a:gd name="connsiteY47" fmla="*/ 5905985 h 6861600"/>
              <a:gd name="connsiteX48" fmla="*/ 1579257 w 12193200"/>
              <a:gd name="connsiteY48" fmla="*/ 5905985 h 6861600"/>
              <a:gd name="connsiteX49" fmla="*/ 1579257 w 12193200"/>
              <a:gd name="connsiteY49" fmla="*/ 5870247 h 6861600"/>
              <a:gd name="connsiteX50" fmla="*/ 1251084 w 12193200"/>
              <a:gd name="connsiteY50" fmla="*/ 5870247 h 6861600"/>
              <a:gd name="connsiteX51" fmla="*/ 1170312 w 12193200"/>
              <a:gd name="connsiteY51" fmla="*/ 6053403 h 6861600"/>
              <a:gd name="connsiteX52" fmla="*/ 1217376 w 12193200"/>
              <a:gd name="connsiteY52" fmla="*/ 6053403 h 6861600"/>
              <a:gd name="connsiteX53" fmla="*/ 1232640 w 12193200"/>
              <a:gd name="connsiteY53" fmla="*/ 6017027 h 6861600"/>
              <a:gd name="connsiteX54" fmla="*/ 1326767 w 12193200"/>
              <a:gd name="connsiteY54" fmla="*/ 6017027 h 6861600"/>
              <a:gd name="connsiteX55" fmla="*/ 1343939 w 12193200"/>
              <a:gd name="connsiteY55" fmla="*/ 6053403 h 6861600"/>
              <a:gd name="connsiteX56" fmla="*/ 1389095 w 12193200"/>
              <a:gd name="connsiteY56" fmla="*/ 6053403 h 6861600"/>
              <a:gd name="connsiteX57" fmla="*/ 1307687 w 12193200"/>
              <a:gd name="connsiteY57" fmla="*/ 5870247 h 6861600"/>
              <a:gd name="connsiteX58" fmla="*/ 938809 w 12193200"/>
              <a:gd name="connsiteY58" fmla="*/ 5870247 h 6861600"/>
              <a:gd name="connsiteX59" fmla="*/ 938809 w 12193200"/>
              <a:gd name="connsiteY59" fmla="*/ 6053403 h 6861600"/>
              <a:gd name="connsiteX60" fmla="*/ 978241 w 12193200"/>
              <a:gd name="connsiteY60" fmla="*/ 6053403 h 6861600"/>
              <a:gd name="connsiteX61" fmla="*/ 978241 w 12193200"/>
              <a:gd name="connsiteY61" fmla="*/ 5948104 h 6861600"/>
              <a:gd name="connsiteX62" fmla="*/ 1025305 w 12193200"/>
              <a:gd name="connsiteY62" fmla="*/ 6053403 h 6861600"/>
              <a:gd name="connsiteX63" fmla="*/ 1066644 w 12193200"/>
              <a:gd name="connsiteY63" fmla="*/ 6053403 h 6861600"/>
              <a:gd name="connsiteX64" fmla="*/ 1113708 w 12193200"/>
              <a:gd name="connsiteY64" fmla="*/ 5946190 h 6861600"/>
              <a:gd name="connsiteX65" fmla="*/ 1113708 w 12193200"/>
              <a:gd name="connsiteY65" fmla="*/ 6053403 h 6861600"/>
              <a:gd name="connsiteX66" fmla="*/ 1153140 w 12193200"/>
              <a:gd name="connsiteY66" fmla="*/ 6053403 h 6861600"/>
              <a:gd name="connsiteX67" fmla="*/ 1153140 w 12193200"/>
              <a:gd name="connsiteY67" fmla="*/ 5870247 h 6861600"/>
              <a:gd name="connsiteX68" fmla="*/ 1106076 w 12193200"/>
              <a:gd name="connsiteY68" fmla="*/ 5870247 h 6861600"/>
              <a:gd name="connsiteX69" fmla="*/ 1045657 w 12193200"/>
              <a:gd name="connsiteY69" fmla="*/ 6007455 h 6861600"/>
              <a:gd name="connsiteX70" fmla="*/ 985873 w 12193200"/>
              <a:gd name="connsiteY70" fmla="*/ 5870247 h 6861600"/>
              <a:gd name="connsiteX71" fmla="*/ 1852100 w 12193200"/>
              <a:gd name="connsiteY71" fmla="*/ 5869609 h 6861600"/>
              <a:gd name="connsiteX72" fmla="*/ 1824116 w 12193200"/>
              <a:gd name="connsiteY72" fmla="*/ 5898327 h 6861600"/>
              <a:gd name="connsiteX73" fmla="*/ 1824116 w 12193200"/>
              <a:gd name="connsiteY73" fmla="*/ 5951934 h 6861600"/>
              <a:gd name="connsiteX74" fmla="*/ 1852100 w 12193200"/>
              <a:gd name="connsiteY74" fmla="*/ 5978737 h 6861600"/>
              <a:gd name="connsiteX75" fmla="*/ 1953859 w 12193200"/>
              <a:gd name="connsiteY75" fmla="*/ 5978737 h 6861600"/>
              <a:gd name="connsiteX76" fmla="*/ 1953859 w 12193200"/>
              <a:gd name="connsiteY76" fmla="*/ 6017027 h 6861600"/>
              <a:gd name="connsiteX77" fmla="*/ 1865456 w 12193200"/>
              <a:gd name="connsiteY77" fmla="*/ 6017027 h 6861600"/>
              <a:gd name="connsiteX78" fmla="*/ 1865456 w 12193200"/>
              <a:gd name="connsiteY78" fmla="*/ 6003626 h 6861600"/>
              <a:gd name="connsiteX79" fmla="*/ 1822208 w 12193200"/>
              <a:gd name="connsiteY79" fmla="*/ 6003626 h 6861600"/>
              <a:gd name="connsiteX80" fmla="*/ 1822208 w 12193200"/>
              <a:gd name="connsiteY80" fmla="*/ 6026600 h 6861600"/>
              <a:gd name="connsiteX81" fmla="*/ 1850192 w 12193200"/>
              <a:gd name="connsiteY81" fmla="*/ 6053403 h 6861600"/>
              <a:gd name="connsiteX82" fmla="*/ 1865456 w 12193200"/>
              <a:gd name="connsiteY82" fmla="*/ 6053403 h 6861600"/>
              <a:gd name="connsiteX83" fmla="*/ 1967215 w 12193200"/>
              <a:gd name="connsiteY83" fmla="*/ 6053403 h 6861600"/>
              <a:gd name="connsiteX84" fmla="*/ 1995199 w 12193200"/>
              <a:gd name="connsiteY84" fmla="*/ 6024686 h 6861600"/>
              <a:gd name="connsiteX85" fmla="*/ 1995199 w 12193200"/>
              <a:gd name="connsiteY85" fmla="*/ 5972993 h 6861600"/>
              <a:gd name="connsiteX86" fmla="*/ 1967215 w 12193200"/>
              <a:gd name="connsiteY86" fmla="*/ 5942361 h 6861600"/>
              <a:gd name="connsiteX87" fmla="*/ 1865456 w 12193200"/>
              <a:gd name="connsiteY87" fmla="*/ 5942361 h 6861600"/>
              <a:gd name="connsiteX88" fmla="*/ 1865456 w 12193200"/>
              <a:gd name="connsiteY88" fmla="*/ 5905985 h 6861600"/>
              <a:gd name="connsiteX89" fmla="*/ 1953859 w 12193200"/>
              <a:gd name="connsiteY89" fmla="*/ 5905985 h 6861600"/>
              <a:gd name="connsiteX90" fmla="*/ 1953859 w 12193200"/>
              <a:gd name="connsiteY90" fmla="*/ 5921301 h 6861600"/>
              <a:gd name="connsiteX91" fmla="*/ 1995199 w 12193200"/>
              <a:gd name="connsiteY91" fmla="*/ 5921301 h 6861600"/>
              <a:gd name="connsiteX92" fmla="*/ 1995199 w 12193200"/>
              <a:gd name="connsiteY92" fmla="*/ 5900241 h 6861600"/>
              <a:gd name="connsiteX93" fmla="*/ 1969123 w 12193200"/>
              <a:gd name="connsiteY93" fmla="*/ 5869609 h 6861600"/>
              <a:gd name="connsiteX94" fmla="*/ 11668273 w 12193200"/>
              <a:gd name="connsiteY94" fmla="*/ 5868556 h 6861600"/>
              <a:gd name="connsiteX95" fmla="*/ 11723299 w 12193200"/>
              <a:gd name="connsiteY95" fmla="*/ 5983559 h 6861600"/>
              <a:gd name="connsiteX96" fmla="*/ 11723299 w 12193200"/>
              <a:gd name="connsiteY96" fmla="*/ 6049054 h 6861600"/>
              <a:gd name="connsiteX97" fmla="*/ 11765029 w 12193200"/>
              <a:gd name="connsiteY97" fmla="*/ 6049054 h 6861600"/>
              <a:gd name="connsiteX98" fmla="*/ 11765029 w 12193200"/>
              <a:gd name="connsiteY98" fmla="*/ 5983559 h 6861600"/>
              <a:gd name="connsiteX99" fmla="*/ 11820060 w 12193200"/>
              <a:gd name="connsiteY99" fmla="*/ 5868556 h 6861600"/>
              <a:gd name="connsiteX100" fmla="*/ 11777026 w 12193200"/>
              <a:gd name="connsiteY100" fmla="*/ 5868556 h 6861600"/>
              <a:gd name="connsiteX101" fmla="*/ 11744427 w 12193200"/>
              <a:gd name="connsiteY101" fmla="*/ 5945396 h 6861600"/>
              <a:gd name="connsiteX102" fmla="*/ 11711566 w 12193200"/>
              <a:gd name="connsiteY102" fmla="*/ 5868556 h 6861600"/>
              <a:gd name="connsiteX103" fmla="*/ 11569685 w 12193200"/>
              <a:gd name="connsiteY103" fmla="*/ 5868556 h 6861600"/>
              <a:gd name="connsiteX104" fmla="*/ 11557946 w 12193200"/>
              <a:gd name="connsiteY104" fmla="*/ 5878354 h 6861600"/>
              <a:gd name="connsiteX105" fmla="*/ 11522999 w 12193200"/>
              <a:gd name="connsiteY105" fmla="*/ 6049054 h 6861600"/>
              <a:gd name="connsiteX106" fmla="*/ 11564204 w 12193200"/>
              <a:gd name="connsiteY106" fmla="*/ 6049054 h 6861600"/>
              <a:gd name="connsiteX107" fmla="*/ 11572292 w 12193200"/>
              <a:gd name="connsiteY107" fmla="*/ 6005219 h 6861600"/>
              <a:gd name="connsiteX108" fmla="*/ 11628363 w 12193200"/>
              <a:gd name="connsiteY108" fmla="*/ 6005219 h 6861600"/>
              <a:gd name="connsiteX109" fmla="*/ 11636710 w 12193200"/>
              <a:gd name="connsiteY109" fmla="*/ 6049054 h 6861600"/>
              <a:gd name="connsiteX110" fmla="*/ 11678697 w 12193200"/>
              <a:gd name="connsiteY110" fmla="*/ 6049054 h 6861600"/>
              <a:gd name="connsiteX111" fmla="*/ 11642448 w 12193200"/>
              <a:gd name="connsiteY111" fmla="*/ 5878354 h 6861600"/>
              <a:gd name="connsiteX112" fmla="*/ 11630711 w 12193200"/>
              <a:gd name="connsiteY112" fmla="*/ 5868556 h 6861600"/>
              <a:gd name="connsiteX113" fmla="*/ 11293745 w 12193200"/>
              <a:gd name="connsiteY113" fmla="*/ 5868556 h 6861600"/>
              <a:gd name="connsiteX114" fmla="*/ 11325040 w 12193200"/>
              <a:gd name="connsiteY114" fmla="*/ 6040546 h 6861600"/>
              <a:gd name="connsiteX115" fmla="*/ 11334691 w 12193200"/>
              <a:gd name="connsiteY115" fmla="*/ 6049054 h 6861600"/>
              <a:gd name="connsiteX116" fmla="*/ 11373289 w 12193200"/>
              <a:gd name="connsiteY116" fmla="*/ 6049054 h 6861600"/>
              <a:gd name="connsiteX117" fmla="*/ 11383200 w 12193200"/>
              <a:gd name="connsiteY117" fmla="*/ 6041061 h 6861600"/>
              <a:gd name="connsiteX118" fmla="*/ 11407979 w 12193200"/>
              <a:gd name="connsiteY118" fmla="*/ 5923221 h 6861600"/>
              <a:gd name="connsiteX119" fmla="*/ 11433797 w 12193200"/>
              <a:gd name="connsiteY119" fmla="*/ 6041061 h 6861600"/>
              <a:gd name="connsiteX120" fmla="*/ 11444491 w 12193200"/>
              <a:gd name="connsiteY120" fmla="*/ 6049054 h 6861600"/>
              <a:gd name="connsiteX121" fmla="*/ 11481522 w 12193200"/>
              <a:gd name="connsiteY121" fmla="*/ 6049054 h 6861600"/>
              <a:gd name="connsiteX122" fmla="*/ 11491171 w 12193200"/>
              <a:gd name="connsiteY122" fmla="*/ 6040546 h 6861600"/>
              <a:gd name="connsiteX123" fmla="*/ 11522208 w 12193200"/>
              <a:gd name="connsiteY123" fmla="*/ 5868556 h 6861600"/>
              <a:gd name="connsiteX124" fmla="*/ 11483089 w 12193200"/>
              <a:gd name="connsiteY124" fmla="*/ 5868556 h 6861600"/>
              <a:gd name="connsiteX125" fmla="*/ 11461701 w 12193200"/>
              <a:gd name="connsiteY125" fmla="*/ 6009087 h 6861600"/>
              <a:gd name="connsiteX126" fmla="*/ 11430145 w 12193200"/>
              <a:gd name="connsiteY126" fmla="*/ 5868556 h 6861600"/>
              <a:gd name="connsiteX127" fmla="*/ 11386588 w 12193200"/>
              <a:gd name="connsiteY127" fmla="*/ 5868556 h 6861600"/>
              <a:gd name="connsiteX128" fmla="*/ 11355816 w 12193200"/>
              <a:gd name="connsiteY128" fmla="*/ 6009087 h 6861600"/>
              <a:gd name="connsiteX129" fmla="*/ 11333909 w 12193200"/>
              <a:gd name="connsiteY129" fmla="*/ 5868556 h 6861600"/>
              <a:gd name="connsiteX130" fmla="*/ 11112223 w 12193200"/>
              <a:gd name="connsiteY130" fmla="*/ 5868556 h 6861600"/>
              <a:gd name="connsiteX131" fmla="*/ 11112223 w 12193200"/>
              <a:gd name="connsiteY131" fmla="*/ 6049054 h 6861600"/>
              <a:gd name="connsiteX132" fmla="*/ 11223323 w 12193200"/>
              <a:gd name="connsiteY132" fmla="*/ 6049054 h 6861600"/>
              <a:gd name="connsiteX133" fmla="*/ 11223323 w 12193200"/>
              <a:gd name="connsiteY133" fmla="*/ 6014244 h 6861600"/>
              <a:gd name="connsiteX134" fmla="*/ 11153951 w 12193200"/>
              <a:gd name="connsiteY134" fmla="*/ 6014244 h 6861600"/>
              <a:gd name="connsiteX135" fmla="*/ 11153951 w 12193200"/>
              <a:gd name="connsiteY135" fmla="*/ 5975050 h 6861600"/>
              <a:gd name="connsiteX136" fmla="*/ 11211325 w 12193200"/>
              <a:gd name="connsiteY136" fmla="*/ 5975050 h 6861600"/>
              <a:gd name="connsiteX137" fmla="*/ 11211325 w 12193200"/>
              <a:gd name="connsiteY137" fmla="*/ 5940240 h 6861600"/>
              <a:gd name="connsiteX138" fmla="*/ 11153951 w 12193200"/>
              <a:gd name="connsiteY138" fmla="*/ 5940240 h 6861600"/>
              <a:gd name="connsiteX139" fmla="*/ 11153951 w 12193200"/>
              <a:gd name="connsiteY139" fmla="*/ 5903366 h 6861600"/>
              <a:gd name="connsiteX140" fmla="*/ 11223323 w 12193200"/>
              <a:gd name="connsiteY140" fmla="*/ 5903366 h 6861600"/>
              <a:gd name="connsiteX141" fmla="*/ 11223323 w 12193200"/>
              <a:gd name="connsiteY141" fmla="*/ 5868556 h 6861600"/>
              <a:gd name="connsiteX142" fmla="*/ 10943215 w 12193200"/>
              <a:gd name="connsiteY142" fmla="*/ 5868556 h 6861600"/>
              <a:gd name="connsiteX143" fmla="*/ 10943215 w 12193200"/>
              <a:gd name="connsiteY143" fmla="*/ 6049054 h 6861600"/>
              <a:gd name="connsiteX144" fmla="*/ 10984945 w 12193200"/>
              <a:gd name="connsiteY144" fmla="*/ 6049054 h 6861600"/>
              <a:gd name="connsiteX145" fmla="*/ 10984945 w 12193200"/>
              <a:gd name="connsiteY145" fmla="*/ 5974534 h 6861600"/>
              <a:gd name="connsiteX146" fmla="*/ 11042060 w 12193200"/>
              <a:gd name="connsiteY146" fmla="*/ 5974534 h 6861600"/>
              <a:gd name="connsiteX147" fmla="*/ 11042060 w 12193200"/>
              <a:gd name="connsiteY147" fmla="*/ 6049054 h 6861600"/>
              <a:gd name="connsiteX148" fmla="*/ 11083787 w 12193200"/>
              <a:gd name="connsiteY148" fmla="*/ 6049054 h 6861600"/>
              <a:gd name="connsiteX149" fmla="*/ 11083787 w 12193200"/>
              <a:gd name="connsiteY149" fmla="*/ 5868556 h 6861600"/>
              <a:gd name="connsiteX150" fmla="*/ 11042060 w 12193200"/>
              <a:gd name="connsiteY150" fmla="*/ 5868556 h 6861600"/>
              <a:gd name="connsiteX151" fmla="*/ 11042060 w 12193200"/>
              <a:gd name="connsiteY151" fmla="*/ 5939724 h 6861600"/>
              <a:gd name="connsiteX152" fmla="*/ 10984945 w 12193200"/>
              <a:gd name="connsiteY152" fmla="*/ 5939724 h 6861600"/>
              <a:gd name="connsiteX153" fmla="*/ 10984945 w 12193200"/>
              <a:gd name="connsiteY153" fmla="*/ 5868556 h 6861600"/>
              <a:gd name="connsiteX154" fmla="*/ 10779428 w 12193200"/>
              <a:gd name="connsiteY154" fmla="*/ 5868556 h 6861600"/>
              <a:gd name="connsiteX155" fmla="*/ 10779428 w 12193200"/>
              <a:gd name="connsiteY155" fmla="*/ 5903366 h 6861600"/>
              <a:gd name="connsiteX156" fmla="*/ 10826632 w 12193200"/>
              <a:gd name="connsiteY156" fmla="*/ 5903366 h 6861600"/>
              <a:gd name="connsiteX157" fmla="*/ 10826632 w 12193200"/>
              <a:gd name="connsiteY157" fmla="*/ 6049054 h 6861600"/>
              <a:gd name="connsiteX158" fmla="*/ 10868360 w 12193200"/>
              <a:gd name="connsiteY158" fmla="*/ 6049054 h 6861600"/>
              <a:gd name="connsiteX159" fmla="*/ 10868360 w 12193200"/>
              <a:gd name="connsiteY159" fmla="*/ 5903366 h 6861600"/>
              <a:gd name="connsiteX160" fmla="*/ 10915564 w 12193200"/>
              <a:gd name="connsiteY160" fmla="*/ 5903366 h 6861600"/>
              <a:gd name="connsiteX161" fmla="*/ 10915564 w 12193200"/>
              <a:gd name="connsiteY161" fmla="*/ 5868556 h 6861600"/>
              <a:gd name="connsiteX162" fmla="*/ 10602853 w 12193200"/>
              <a:gd name="connsiteY162" fmla="*/ 5868556 h 6861600"/>
              <a:gd name="connsiteX163" fmla="*/ 10602853 w 12193200"/>
              <a:gd name="connsiteY163" fmla="*/ 6049054 h 6861600"/>
              <a:gd name="connsiteX164" fmla="*/ 10714217 w 12193200"/>
              <a:gd name="connsiteY164" fmla="*/ 6049054 h 6861600"/>
              <a:gd name="connsiteX165" fmla="*/ 10714217 w 12193200"/>
              <a:gd name="connsiteY165" fmla="*/ 6014244 h 6861600"/>
              <a:gd name="connsiteX166" fmla="*/ 10644583 w 12193200"/>
              <a:gd name="connsiteY166" fmla="*/ 6014244 h 6861600"/>
              <a:gd name="connsiteX167" fmla="*/ 10644583 w 12193200"/>
              <a:gd name="connsiteY167" fmla="*/ 5868556 h 6861600"/>
              <a:gd name="connsiteX168" fmla="*/ 10467490 w 12193200"/>
              <a:gd name="connsiteY168" fmla="*/ 5868556 h 6861600"/>
              <a:gd name="connsiteX169" fmla="*/ 10467490 w 12193200"/>
              <a:gd name="connsiteY169" fmla="*/ 6049054 h 6861600"/>
              <a:gd name="connsiteX170" fmla="*/ 10578854 w 12193200"/>
              <a:gd name="connsiteY170" fmla="*/ 6049054 h 6861600"/>
              <a:gd name="connsiteX171" fmla="*/ 10578854 w 12193200"/>
              <a:gd name="connsiteY171" fmla="*/ 6014244 h 6861600"/>
              <a:gd name="connsiteX172" fmla="*/ 10509217 w 12193200"/>
              <a:gd name="connsiteY172" fmla="*/ 6014244 h 6861600"/>
              <a:gd name="connsiteX173" fmla="*/ 10509217 w 12193200"/>
              <a:gd name="connsiteY173" fmla="*/ 5868556 h 6861600"/>
              <a:gd name="connsiteX174" fmla="*/ 10335779 w 12193200"/>
              <a:gd name="connsiteY174" fmla="*/ 5868556 h 6861600"/>
              <a:gd name="connsiteX175" fmla="*/ 10324044 w 12193200"/>
              <a:gd name="connsiteY175" fmla="*/ 5878354 h 6861600"/>
              <a:gd name="connsiteX176" fmla="*/ 10289097 w 12193200"/>
              <a:gd name="connsiteY176" fmla="*/ 6049054 h 6861600"/>
              <a:gd name="connsiteX177" fmla="*/ 10330303 w 12193200"/>
              <a:gd name="connsiteY177" fmla="*/ 6049054 h 6861600"/>
              <a:gd name="connsiteX178" fmla="*/ 10338389 w 12193200"/>
              <a:gd name="connsiteY178" fmla="*/ 6005219 h 6861600"/>
              <a:gd name="connsiteX179" fmla="*/ 10394462 w 12193200"/>
              <a:gd name="connsiteY179" fmla="*/ 6005219 h 6861600"/>
              <a:gd name="connsiteX180" fmla="*/ 10402808 w 12193200"/>
              <a:gd name="connsiteY180" fmla="*/ 6049054 h 6861600"/>
              <a:gd name="connsiteX181" fmla="*/ 10444796 w 12193200"/>
              <a:gd name="connsiteY181" fmla="*/ 6049054 h 6861600"/>
              <a:gd name="connsiteX182" fmla="*/ 10408543 w 12193200"/>
              <a:gd name="connsiteY182" fmla="*/ 5878354 h 6861600"/>
              <a:gd name="connsiteX183" fmla="*/ 10396809 w 12193200"/>
              <a:gd name="connsiteY183" fmla="*/ 5868556 h 6861600"/>
              <a:gd name="connsiteX184" fmla="*/ 422379 w 12193200"/>
              <a:gd name="connsiteY184" fmla="*/ 5753461 h 6861600"/>
              <a:gd name="connsiteX185" fmla="*/ 377223 w 12193200"/>
              <a:gd name="connsiteY185" fmla="*/ 5801324 h 6861600"/>
              <a:gd name="connsiteX186" fmla="*/ 377223 w 12193200"/>
              <a:gd name="connsiteY186" fmla="*/ 6122326 h 6861600"/>
              <a:gd name="connsiteX187" fmla="*/ 422379 w 12193200"/>
              <a:gd name="connsiteY187" fmla="*/ 6170189 h 6861600"/>
              <a:gd name="connsiteX188" fmla="*/ 718117 w 12193200"/>
              <a:gd name="connsiteY188" fmla="*/ 6170189 h 6861600"/>
              <a:gd name="connsiteX189" fmla="*/ 765181 w 12193200"/>
              <a:gd name="connsiteY189" fmla="*/ 6122326 h 6861600"/>
              <a:gd name="connsiteX190" fmla="*/ 765181 w 12193200"/>
              <a:gd name="connsiteY190" fmla="*/ 5801324 h 6861600"/>
              <a:gd name="connsiteX191" fmla="*/ 718117 w 12193200"/>
              <a:gd name="connsiteY191" fmla="*/ 5753461 h 6861600"/>
              <a:gd name="connsiteX192" fmla="*/ 12192000 w 12193200"/>
              <a:gd name="connsiteY192" fmla="*/ 0 h 6861600"/>
              <a:gd name="connsiteX193" fmla="*/ 12193200 w 12193200"/>
              <a:gd name="connsiteY193" fmla="*/ 0 h 6861600"/>
              <a:gd name="connsiteX194" fmla="*/ 12193200 w 12193200"/>
              <a:gd name="connsiteY194" fmla="*/ 6861600 h 6861600"/>
              <a:gd name="connsiteX195" fmla="*/ 0 w 12193200"/>
              <a:gd name="connsiteY195" fmla="*/ 6861600 h 6861600"/>
              <a:gd name="connsiteX196" fmla="*/ 0 w 12193200"/>
              <a:gd name="connsiteY196" fmla="*/ 6858000 h 6861600"/>
              <a:gd name="connsiteX197" fmla="*/ 12192000 w 12193200"/>
              <a:gd name="connsiteY197" fmla="*/ 6858000 h 6861600"/>
              <a:gd name="connsiteX198" fmla="*/ 0 w 12193200"/>
              <a:gd name="connsiteY198" fmla="*/ 0 h 6861600"/>
              <a:gd name="connsiteX199" fmla="*/ 12191999 w 12193200"/>
              <a:gd name="connsiteY199" fmla="*/ 0 h 6861600"/>
              <a:gd name="connsiteX200" fmla="*/ 12191999 w 12193200"/>
              <a:gd name="connsiteY200" fmla="*/ 4414449 h 6861600"/>
              <a:gd name="connsiteX201" fmla="*/ 12191999 w 12193200"/>
              <a:gd name="connsiteY201" fmla="*/ 4527603 h 6861600"/>
              <a:gd name="connsiteX202" fmla="*/ 12191999 w 12193200"/>
              <a:gd name="connsiteY202" fmla="*/ 5635421 h 6861600"/>
              <a:gd name="connsiteX203" fmla="*/ 11344017 w 12193200"/>
              <a:gd name="connsiteY203" fmla="*/ 6483403 h 6861600"/>
              <a:gd name="connsiteX204" fmla="*/ 10222737 w 12193200"/>
              <a:gd name="connsiteY204" fmla="*/ 6483403 h 6861600"/>
              <a:gd name="connsiteX205" fmla="*/ 9813419 w 12193200"/>
              <a:gd name="connsiteY205" fmla="*/ 6483403 h 6861600"/>
              <a:gd name="connsiteX206" fmla="*/ 5765037 w 12193200"/>
              <a:gd name="connsiteY206" fmla="*/ 6483403 h 6861600"/>
              <a:gd name="connsiteX207" fmla="*/ 5765037 w 12193200"/>
              <a:gd name="connsiteY207" fmla="*/ 6483402 h 6861600"/>
              <a:gd name="connsiteX208" fmla="*/ 0 w 12193200"/>
              <a:gd name="connsiteY208" fmla="*/ 6483402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2193200" h="6861600">
                <a:moveTo>
                  <a:pt x="1656213" y="5905985"/>
                </a:moveTo>
                <a:lnTo>
                  <a:pt x="1746524" y="5905985"/>
                </a:lnTo>
                <a:lnTo>
                  <a:pt x="1746524" y="5953848"/>
                </a:lnTo>
                <a:lnTo>
                  <a:pt x="1656213" y="5953848"/>
                </a:lnTo>
                <a:close/>
                <a:moveTo>
                  <a:pt x="1279703" y="5904070"/>
                </a:moveTo>
                <a:lnTo>
                  <a:pt x="1311503" y="5982566"/>
                </a:lnTo>
                <a:lnTo>
                  <a:pt x="1247904" y="5982566"/>
                </a:lnTo>
                <a:close/>
                <a:moveTo>
                  <a:pt x="11590810" y="5903366"/>
                </a:moveTo>
                <a:lnTo>
                  <a:pt x="11609065" y="5903366"/>
                </a:lnTo>
                <a:lnTo>
                  <a:pt x="11621841" y="5970409"/>
                </a:lnTo>
                <a:lnTo>
                  <a:pt x="11578548" y="5970409"/>
                </a:lnTo>
                <a:close/>
                <a:moveTo>
                  <a:pt x="10356904" y="5903366"/>
                </a:moveTo>
                <a:lnTo>
                  <a:pt x="10375160" y="5903366"/>
                </a:lnTo>
                <a:lnTo>
                  <a:pt x="10387940" y="5970409"/>
                </a:lnTo>
                <a:lnTo>
                  <a:pt x="10344647" y="5970409"/>
                </a:lnTo>
                <a:close/>
                <a:moveTo>
                  <a:pt x="2034631" y="5870247"/>
                </a:moveTo>
                <a:lnTo>
                  <a:pt x="2034631" y="6053403"/>
                </a:lnTo>
                <a:lnTo>
                  <a:pt x="2078515" y="6053403"/>
                </a:lnTo>
                <a:lnTo>
                  <a:pt x="2078515" y="5969164"/>
                </a:lnTo>
                <a:lnTo>
                  <a:pt x="2161194" y="6053403"/>
                </a:lnTo>
                <a:lnTo>
                  <a:pt x="2221614" y="6053403"/>
                </a:lnTo>
                <a:lnTo>
                  <a:pt x="2121763" y="5955762"/>
                </a:lnTo>
                <a:lnTo>
                  <a:pt x="2217798" y="5870247"/>
                </a:lnTo>
                <a:lnTo>
                  <a:pt x="2159286" y="5870247"/>
                </a:lnTo>
                <a:lnTo>
                  <a:pt x="2078515" y="5944275"/>
                </a:lnTo>
                <a:lnTo>
                  <a:pt x="2078515" y="5870247"/>
                </a:lnTo>
                <a:close/>
                <a:moveTo>
                  <a:pt x="1612965" y="5870247"/>
                </a:moveTo>
                <a:lnTo>
                  <a:pt x="1612965" y="6053403"/>
                </a:lnTo>
                <a:lnTo>
                  <a:pt x="1656213" y="6053403"/>
                </a:lnTo>
                <a:lnTo>
                  <a:pt x="1656213" y="5990224"/>
                </a:lnTo>
                <a:lnTo>
                  <a:pt x="1703277" y="5990224"/>
                </a:lnTo>
                <a:lnTo>
                  <a:pt x="1742708" y="6053403"/>
                </a:lnTo>
                <a:lnTo>
                  <a:pt x="1789772" y="6053403"/>
                </a:lnTo>
                <a:lnTo>
                  <a:pt x="1748432" y="5990224"/>
                </a:lnTo>
                <a:lnTo>
                  <a:pt x="1752248" y="5990224"/>
                </a:lnTo>
                <a:cubicBezTo>
                  <a:pt x="1776416" y="5990224"/>
                  <a:pt x="1787864" y="5976822"/>
                  <a:pt x="1787864" y="5961506"/>
                </a:cubicBezTo>
                <a:lnTo>
                  <a:pt x="1787864" y="5900879"/>
                </a:lnTo>
                <a:cubicBezTo>
                  <a:pt x="1787864" y="5881734"/>
                  <a:pt x="1776416" y="5870247"/>
                  <a:pt x="1757972" y="5870247"/>
                </a:cubicBezTo>
                <a:close/>
                <a:moveTo>
                  <a:pt x="1407538" y="5870247"/>
                </a:moveTo>
                <a:lnTo>
                  <a:pt x="1407538" y="6053403"/>
                </a:lnTo>
                <a:lnTo>
                  <a:pt x="1581165" y="6053403"/>
                </a:lnTo>
                <a:lnTo>
                  <a:pt x="1581165" y="6017027"/>
                </a:lnTo>
                <a:lnTo>
                  <a:pt x="1448878" y="6017027"/>
                </a:lnTo>
                <a:lnTo>
                  <a:pt x="1448878" y="5978737"/>
                </a:lnTo>
                <a:lnTo>
                  <a:pt x="1562085" y="5978737"/>
                </a:lnTo>
                <a:lnTo>
                  <a:pt x="1562085" y="5942361"/>
                </a:lnTo>
                <a:lnTo>
                  <a:pt x="1448878" y="5942361"/>
                </a:lnTo>
                <a:lnTo>
                  <a:pt x="1448878" y="5905985"/>
                </a:lnTo>
                <a:lnTo>
                  <a:pt x="1579257" y="5905985"/>
                </a:lnTo>
                <a:lnTo>
                  <a:pt x="1579257" y="5870247"/>
                </a:lnTo>
                <a:close/>
                <a:moveTo>
                  <a:pt x="1251084" y="5870247"/>
                </a:moveTo>
                <a:lnTo>
                  <a:pt x="1170312" y="6053403"/>
                </a:lnTo>
                <a:lnTo>
                  <a:pt x="1217376" y="6053403"/>
                </a:lnTo>
                <a:lnTo>
                  <a:pt x="1232640" y="6017027"/>
                </a:lnTo>
                <a:lnTo>
                  <a:pt x="1326767" y="6017027"/>
                </a:lnTo>
                <a:lnTo>
                  <a:pt x="1343939" y="6053403"/>
                </a:lnTo>
                <a:lnTo>
                  <a:pt x="1389095" y="6053403"/>
                </a:lnTo>
                <a:lnTo>
                  <a:pt x="1307687" y="5870247"/>
                </a:lnTo>
                <a:close/>
                <a:moveTo>
                  <a:pt x="938809" y="5870247"/>
                </a:moveTo>
                <a:lnTo>
                  <a:pt x="938809" y="6053403"/>
                </a:lnTo>
                <a:lnTo>
                  <a:pt x="978241" y="6053403"/>
                </a:lnTo>
                <a:lnTo>
                  <a:pt x="978241" y="5948104"/>
                </a:lnTo>
                <a:lnTo>
                  <a:pt x="1025305" y="6053403"/>
                </a:lnTo>
                <a:lnTo>
                  <a:pt x="1066644" y="6053403"/>
                </a:lnTo>
                <a:lnTo>
                  <a:pt x="1113708" y="5946190"/>
                </a:lnTo>
                <a:lnTo>
                  <a:pt x="1113708" y="6053403"/>
                </a:lnTo>
                <a:lnTo>
                  <a:pt x="1153140" y="6053403"/>
                </a:lnTo>
                <a:lnTo>
                  <a:pt x="1153140" y="5870247"/>
                </a:lnTo>
                <a:lnTo>
                  <a:pt x="1106076" y="5870247"/>
                </a:lnTo>
                <a:lnTo>
                  <a:pt x="1045657" y="6007455"/>
                </a:lnTo>
                <a:lnTo>
                  <a:pt x="985873" y="5870247"/>
                </a:lnTo>
                <a:close/>
                <a:moveTo>
                  <a:pt x="1852100" y="5869609"/>
                </a:moveTo>
                <a:cubicBezTo>
                  <a:pt x="1837472" y="5869609"/>
                  <a:pt x="1824116" y="5881096"/>
                  <a:pt x="1824116" y="5898327"/>
                </a:cubicBezTo>
                <a:lnTo>
                  <a:pt x="1824116" y="5951934"/>
                </a:lnTo>
                <a:cubicBezTo>
                  <a:pt x="1824116" y="5967250"/>
                  <a:pt x="1834928" y="5978737"/>
                  <a:pt x="1852100" y="5978737"/>
                </a:cubicBezTo>
                <a:lnTo>
                  <a:pt x="1953859" y="5978737"/>
                </a:lnTo>
                <a:lnTo>
                  <a:pt x="1953859" y="6017027"/>
                </a:lnTo>
                <a:lnTo>
                  <a:pt x="1865456" y="6017027"/>
                </a:lnTo>
                <a:lnTo>
                  <a:pt x="1865456" y="6003626"/>
                </a:lnTo>
                <a:lnTo>
                  <a:pt x="1822208" y="6003626"/>
                </a:lnTo>
                <a:lnTo>
                  <a:pt x="1822208" y="6026600"/>
                </a:lnTo>
                <a:cubicBezTo>
                  <a:pt x="1822208" y="6041916"/>
                  <a:pt x="1831112" y="6053403"/>
                  <a:pt x="1850192" y="6053403"/>
                </a:cubicBezTo>
                <a:lnTo>
                  <a:pt x="1865456" y="6053403"/>
                </a:lnTo>
                <a:lnTo>
                  <a:pt x="1967215" y="6053403"/>
                </a:lnTo>
                <a:cubicBezTo>
                  <a:pt x="1985659" y="6053403"/>
                  <a:pt x="1995199" y="6041916"/>
                  <a:pt x="1995199" y="6024686"/>
                </a:cubicBezTo>
                <a:lnTo>
                  <a:pt x="1995199" y="5972993"/>
                </a:lnTo>
                <a:cubicBezTo>
                  <a:pt x="1995199" y="5953848"/>
                  <a:pt x="1982479" y="5942361"/>
                  <a:pt x="1967215" y="5942361"/>
                </a:cubicBezTo>
                <a:lnTo>
                  <a:pt x="1865456" y="5942361"/>
                </a:lnTo>
                <a:lnTo>
                  <a:pt x="1865456" y="5905985"/>
                </a:lnTo>
                <a:lnTo>
                  <a:pt x="1953859" y="5905985"/>
                </a:lnTo>
                <a:lnTo>
                  <a:pt x="1953859" y="5921301"/>
                </a:lnTo>
                <a:lnTo>
                  <a:pt x="1995199" y="5921301"/>
                </a:lnTo>
                <a:lnTo>
                  <a:pt x="1995199" y="5900241"/>
                </a:lnTo>
                <a:cubicBezTo>
                  <a:pt x="1995199" y="5881096"/>
                  <a:pt x="1984387" y="5869609"/>
                  <a:pt x="1969123" y="5869609"/>
                </a:cubicBezTo>
                <a:close/>
                <a:moveTo>
                  <a:pt x="11668273" y="5868556"/>
                </a:moveTo>
                <a:lnTo>
                  <a:pt x="11723299" y="5983559"/>
                </a:lnTo>
                <a:lnTo>
                  <a:pt x="11723299" y="6049054"/>
                </a:lnTo>
                <a:lnTo>
                  <a:pt x="11765029" y="6049054"/>
                </a:lnTo>
                <a:lnTo>
                  <a:pt x="11765029" y="5983559"/>
                </a:lnTo>
                <a:lnTo>
                  <a:pt x="11820060" y="5868556"/>
                </a:lnTo>
                <a:lnTo>
                  <a:pt x="11777026" y="5868556"/>
                </a:lnTo>
                <a:lnTo>
                  <a:pt x="11744427" y="5945396"/>
                </a:lnTo>
                <a:lnTo>
                  <a:pt x="11711566" y="5868556"/>
                </a:lnTo>
                <a:close/>
                <a:moveTo>
                  <a:pt x="11569685" y="5868556"/>
                </a:moveTo>
                <a:cubicBezTo>
                  <a:pt x="11562640" y="5868556"/>
                  <a:pt x="11559252" y="5871907"/>
                  <a:pt x="11557946" y="5878354"/>
                </a:cubicBezTo>
                <a:lnTo>
                  <a:pt x="11522999" y="6049054"/>
                </a:lnTo>
                <a:lnTo>
                  <a:pt x="11564204" y="6049054"/>
                </a:lnTo>
                <a:lnTo>
                  <a:pt x="11572292" y="6005219"/>
                </a:lnTo>
                <a:lnTo>
                  <a:pt x="11628363" y="6005219"/>
                </a:lnTo>
                <a:lnTo>
                  <a:pt x="11636710" y="6049054"/>
                </a:lnTo>
                <a:lnTo>
                  <a:pt x="11678697" y="6049054"/>
                </a:lnTo>
                <a:lnTo>
                  <a:pt x="11642448" y="5878354"/>
                </a:lnTo>
                <a:cubicBezTo>
                  <a:pt x="11641144" y="5871907"/>
                  <a:pt x="11637751" y="5868556"/>
                  <a:pt x="11630711" y="5868556"/>
                </a:cubicBezTo>
                <a:close/>
                <a:moveTo>
                  <a:pt x="11293745" y="5868556"/>
                </a:moveTo>
                <a:lnTo>
                  <a:pt x="11325040" y="6040546"/>
                </a:lnTo>
                <a:cubicBezTo>
                  <a:pt x="11326085" y="6046991"/>
                  <a:pt x="11329214" y="6049054"/>
                  <a:pt x="11334691" y="6049054"/>
                </a:cubicBezTo>
                <a:lnTo>
                  <a:pt x="11373289" y="6049054"/>
                </a:lnTo>
                <a:cubicBezTo>
                  <a:pt x="11378766" y="6049054"/>
                  <a:pt x="11381895" y="6047249"/>
                  <a:pt x="11383200" y="6041061"/>
                </a:cubicBezTo>
                <a:lnTo>
                  <a:pt x="11407979" y="5923221"/>
                </a:lnTo>
                <a:lnTo>
                  <a:pt x="11433797" y="6041061"/>
                </a:lnTo>
                <a:cubicBezTo>
                  <a:pt x="11435099" y="6047249"/>
                  <a:pt x="11439010" y="6049054"/>
                  <a:pt x="11444491" y="6049054"/>
                </a:cubicBezTo>
                <a:lnTo>
                  <a:pt x="11481522" y="6049054"/>
                </a:lnTo>
                <a:cubicBezTo>
                  <a:pt x="11487001" y="6049054"/>
                  <a:pt x="11490130" y="6046991"/>
                  <a:pt x="11491171" y="6040546"/>
                </a:cubicBezTo>
                <a:lnTo>
                  <a:pt x="11522208" y="5868556"/>
                </a:lnTo>
                <a:lnTo>
                  <a:pt x="11483089" y="5868556"/>
                </a:lnTo>
                <a:lnTo>
                  <a:pt x="11461701" y="6009087"/>
                </a:lnTo>
                <a:lnTo>
                  <a:pt x="11430145" y="5868556"/>
                </a:lnTo>
                <a:lnTo>
                  <a:pt x="11386588" y="5868556"/>
                </a:lnTo>
                <a:lnTo>
                  <a:pt x="11355816" y="6009087"/>
                </a:lnTo>
                <a:lnTo>
                  <a:pt x="11333909" y="5868556"/>
                </a:lnTo>
                <a:close/>
                <a:moveTo>
                  <a:pt x="11112223" y="5868556"/>
                </a:moveTo>
                <a:lnTo>
                  <a:pt x="11112223" y="6049054"/>
                </a:lnTo>
                <a:lnTo>
                  <a:pt x="11223323" y="6049054"/>
                </a:lnTo>
                <a:lnTo>
                  <a:pt x="11223323" y="6014244"/>
                </a:lnTo>
                <a:lnTo>
                  <a:pt x="11153951" y="6014244"/>
                </a:lnTo>
                <a:lnTo>
                  <a:pt x="11153951" y="5975050"/>
                </a:lnTo>
                <a:lnTo>
                  <a:pt x="11211325" y="5975050"/>
                </a:lnTo>
                <a:lnTo>
                  <a:pt x="11211325" y="5940240"/>
                </a:lnTo>
                <a:lnTo>
                  <a:pt x="11153951" y="5940240"/>
                </a:lnTo>
                <a:lnTo>
                  <a:pt x="11153951" y="5903366"/>
                </a:lnTo>
                <a:lnTo>
                  <a:pt x="11223323" y="5903366"/>
                </a:lnTo>
                <a:lnTo>
                  <a:pt x="11223323" y="5868556"/>
                </a:lnTo>
                <a:close/>
                <a:moveTo>
                  <a:pt x="10943215" y="5868556"/>
                </a:moveTo>
                <a:lnTo>
                  <a:pt x="10943215" y="6049054"/>
                </a:lnTo>
                <a:lnTo>
                  <a:pt x="10984945" y="6049054"/>
                </a:lnTo>
                <a:lnTo>
                  <a:pt x="10984945" y="5974534"/>
                </a:lnTo>
                <a:lnTo>
                  <a:pt x="11042060" y="5974534"/>
                </a:lnTo>
                <a:lnTo>
                  <a:pt x="11042060" y="6049054"/>
                </a:lnTo>
                <a:lnTo>
                  <a:pt x="11083787" y="6049054"/>
                </a:lnTo>
                <a:lnTo>
                  <a:pt x="11083787" y="5868556"/>
                </a:lnTo>
                <a:lnTo>
                  <a:pt x="11042060" y="5868556"/>
                </a:lnTo>
                <a:lnTo>
                  <a:pt x="11042060" y="5939724"/>
                </a:lnTo>
                <a:lnTo>
                  <a:pt x="10984945" y="5939724"/>
                </a:lnTo>
                <a:lnTo>
                  <a:pt x="10984945" y="5868556"/>
                </a:lnTo>
                <a:close/>
                <a:moveTo>
                  <a:pt x="10779428" y="5868556"/>
                </a:moveTo>
                <a:lnTo>
                  <a:pt x="10779428" y="5903366"/>
                </a:lnTo>
                <a:lnTo>
                  <a:pt x="10826632" y="5903366"/>
                </a:lnTo>
                <a:lnTo>
                  <a:pt x="10826632" y="6049054"/>
                </a:lnTo>
                <a:lnTo>
                  <a:pt x="10868360" y="6049054"/>
                </a:lnTo>
                <a:lnTo>
                  <a:pt x="10868360" y="5903366"/>
                </a:lnTo>
                <a:lnTo>
                  <a:pt x="10915564" y="5903366"/>
                </a:lnTo>
                <a:lnTo>
                  <a:pt x="10915564" y="5868556"/>
                </a:lnTo>
                <a:close/>
                <a:moveTo>
                  <a:pt x="10602853" y="5868556"/>
                </a:moveTo>
                <a:lnTo>
                  <a:pt x="10602853" y="6049054"/>
                </a:lnTo>
                <a:lnTo>
                  <a:pt x="10714217" y="6049054"/>
                </a:lnTo>
                <a:lnTo>
                  <a:pt x="10714217" y="6014244"/>
                </a:lnTo>
                <a:lnTo>
                  <a:pt x="10644583" y="6014244"/>
                </a:lnTo>
                <a:lnTo>
                  <a:pt x="10644583" y="5868556"/>
                </a:lnTo>
                <a:close/>
                <a:moveTo>
                  <a:pt x="10467490" y="5868556"/>
                </a:moveTo>
                <a:lnTo>
                  <a:pt x="10467490" y="6049054"/>
                </a:lnTo>
                <a:lnTo>
                  <a:pt x="10578854" y="6049054"/>
                </a:lnTo>
                <a:lnTo>
                  <a:pt x="10578854" y="6014244"/>
                </a:lnTo>
                <a:lnTo>
                  <a:pt x="10509217" y="6014244"/>
                </a:lnTo>
                <a:lnTo>
                  <a:pt x="10509217" y="5868556"/>
                </a:lnTo>
                <a:close/>
                <a:moveTo>
                  <a:pt x="10335779" y="5868556"/>
                </a:moveTo>
                <a:cubicBezTo>
                  <a:pt x="10328738" y="5868556"/>
                  <a:pt x="10325345" y="5871907"/>
                  <a:pt x="10324044" y="5878354"/>
                </a:cubicBezTo>
                <a:lnTo>
                  <a:pt x="10289097" y="6049054"/>
                </a:lnTo>
                <a:lnTo>
                  <a:pt x="10330303" y="6049054"/>
                </a:lnTo>
                <a:lnTo>
                  <a:pt x="10338389" y="6005219"/>
                </a:lnTo>
                <a:lnTo>
                  <a:pt x="10394462" y="6005219"/>
                </a:lnTo>
                <a:lnTo>
                  <a:pt x="10402808" y="6049054"/>
                </a:lnTo>
                <a:lnTo>
                  <a:pt x="10444796" y="6049054"/>
                </a:lnTo>
                <a:lnTo>
                  <a:pt x="10408543" y="5878354"/>
                </a:lnTo>
                <a:cubicBezTo>
                  <a:pt x="10407238" y="5871907"/>
                  <a:pt x="10403850" y="5868556"/>
                  <a:pt x="10396809" y="5868556"/>
                </a:cubicBezTo>
                <a:close/>
                <a:moveTo>
                  <a:pt x="422379" y="5753461"/>
                </a:moveTo>
                <a:cubicBezTo>
                  <a:pt x="398211" y="5753461"/>
                  <a:pt x="377223" y="5774521"/>
                  <a:pt x="377223" y="5801324"/>
                </a:cubicBezTo>
                <a:lnTo>
                  <a:pt x="377223" y="6122326"/>
                </a:lnTo>
                <a:cubicBezTo>
                  <a:pt x="377223" y="6149130"/>
                  <a:pt x="398211" y="6170189"/>
                  <a:pt x="422379" y="6170189"/>
                </a:cubicBezTo>
                <a:lnTo>
                  <a:pt x="718117" y="6170189"/>
                </a:lnTo>
                <a:cubicBezTo>
                  <a:pt x="744193" y="6170189"/>
                  <a:pt x="765181" y="6149130"/>
                  <a:pt x="765181" y="6122326"/>
                </a:cubicBezTo>
                <a:lnTo>
                  <a:pt x="765181" y="5801324"/>
                </a:lnTo>
                <a:cubicBezTo>
                  <a:pt x="765181" y="5774521"/>
                  <a:pt x="744193" y="5753461"/>
                  <a:pt x="718117" y="5753461"/>
                </a:cubicBezTo>
                <a:close/>
                <a:moveTo>
                  <a:pt x="12192000" y="0"/>
                </a:moveTo>
                <a:lnTo>
                  <a:pt x="12193200" y="0"/>
                </a:lnTo>
                <a:lnTo>
                  <a:pt x="12193200" y="6861600"/>
                </a:lnTo>
                <a:lnTo>
                  <a:pt x="0" y="6861600"/>
                </a:lnTo>
                <a:lnTo>
                  <a:pt x="0" y="6858000"/>
                </a:lnTo>
                <a:lnTo>
                  <a:pt x="12192000" y="6858000"/>
                </a:lnTo>
                <a:close/>
                <a:moveTo>
                  <a:pt x="0" y="0"/>
                </a:moveTo>
                <a:lnTo>
                  <a:pt x="12191999" y="0"/>
                </a:lnTo>
                <a:lnTo>
                  <a:pt x="12191999" y="4414449"/>
                </a:lnTo>
                <a:lnTo>
                  <a:pt x="12191999" y="4527603"/>
                </a:lnTo>
                <a:lnTo>
                  <a:pt x="12191999" y="5635421"/>
                </a:lnTo>
                <a:cubicBezTo>
                  <a:pt x="12191999" y="6103749"/>
                  <a:pt x="11812345" y="6483403"/>
                  <a:pt x="11344017" y="6483403"/>
                </a:cubicBezTo>
                <a:lnTo>
                  <a:pt x="10222737" y="6483403"/>
                </a:lnTo>
                <a:lnTo>
                  <a:pt x="9813419" y="6483403"/>
                </a:lnTo>
                <a:lnTo>
                  <a:pt x="5765037" y="6483403"/>
                </a:lnTo>
                <a:lnTo>
                  <a:pt x="5765037" y="6483402"/>
                </a:lnTo>
                <a:lnTo>
                  <a:pt x="0" y="6483402"/>
                </a:ln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18" name="Title 1">
            <a:extLst>
              <a:ext uri="{FF2B5EF4-FFF2-40B4-BE49-F238E27FC236}">
                <a16:creationId xmlns:a16="http://schemas.microsoft.com/office/drawing/2014/main" id="{534A3BBC-EB91-6315-9808-5035B767D3FE}"/>
              </a:ext>
            </a:extLst>
          </p:cNvPr>
          <p:cNvSpPr>
            <a:spLocks noGrp="1"/>
          </p:cNvSpPr>
          <p:nvPr>
            <p:ph type="ctrTitle" hasCustomPrompt="1"/>
          </p:nvPr>
        </p:nvSpPr>
        <p:spPr>
          <a:xfrm>
            <a:off x="371475" y="1943100"/>
            <a:ext cx="10829925" cy="2550523"/>
          </a:xfrm>
        </p:spPr>
        <p:txBody>
          <a:bodyPr anchor="t"/>
          <a:lstStyle>
            <a:lvl1pPr algn="l">
              <a:lnSpc>
                <a:spcPts val="4800"/>
              </a:lnSpc>
              <a:defRPr sz="4400">
                <a:solidFill>
                  <a:schemeClr val="bg1"/>
                </a:solidFill>
              </a:defRPr>
            </a:lvl1pPr>
          </a:lstStyle>
          <a:p>
            <a:r>
              <a:rPr lang="en-GB" dirty="0"/>
              <a:t>Click to add title</a:t>
            </a:r>
          </a:p>
        </p:txBody>
      </p:sp>
    </p:spTree>
    <p:extLst>
      <p:ext uri="{BB962C8B-B14F-4D97-AF65-F5344CB8AC3E}">
        <p14:creationId xmlns:p14="http://schemas.microsoft.com/office/powerpoint/2010/main" val="2839900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bg1"/>
        </a:solidFill>
        <a:effectLst/>
      </p:bgPr>
    </p:bg>
    <p:spTree>
      <p:nvGrpSpPr>
        <p:cNvPr id="1" name=""/>
        <p:cNvGrpSpPr/>
        <p:nvPr/>
      </p:nvGrpSpPr>
      <p:grpSpPr>
        <a:xfrm>
          <a:off x="0" y="0"/>
          <a:ext cx="0" cy="0"/>
          <a:chOff x="0" y="0"/>
          <a:chExt cx="0" cy="0"/>
        </a:xfrm>
      </p:grpSpPr>
      <p:pic>
        <p:nvPicPr>
          <p:cNvPr id="68" name="Picture 29">
            <a:extLst>
              <a:ext uri="{FF2B5EF4-FFF2-40B4-BE49-F238E27FC236}">
                <a16:creationId xmlns:a16="http://schemas.microsoft.com/office/drawing/2014/main" id="{5875405E-CCCA-5066-A2F0-05D63A785E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6" y="6169025"/>
            <a:ext cx="1299395" cy="320399"/>
          </a:xfrm>
          <a:prstGeom prst="rect">
            <a:avLst/>
          </a:prstGeom>
        </p:spPr>
      </p:pic>
      <p:sp>
        <p:nvSpPr>
          <p:cNvPr id="11" name="Freeform 10">
            <a:extLst>
              <a:ext uri="{FF2B5EF4-FFF2-40B4-BE49-F238E27FC236}">
                <a16:creationId xmlns:a16="http://schemas.microsoft.com/office/drawing/2014/main" id="{BAC9BEDA-8D5D-B074-13F1-8720C4850339}"/>
              </a:ext>
            </a:extLst>
          </p:cNvPr>
          <p:cNvSpPr/>
          <p:nvPr userDrawn="1"/>
        </p:nvSpPr>
        <p:spPr>
          <a:xfrm rot="10800000">
            <a:off x="6097935" y="0"/>
            <a:ext cx="6094065" cy="6858000"/>
          </a:xfrm>
          <a:custGeom>
            <a:avLst/>
            <a:gdLst>
              <a:gd name="connsiteX0" fmla="*/ 5253764 w 6094065"/>
              <a:gd name="connsiteY0" fmla="*/ 6858000 h 6858000"/>
              <a:gd name="connsiteX1" fmla="*/ 4457700 w 6094065"/>
              <a:gd name="connsiteY1" fmla="*/ 6858000 h 6858000"/>
              <a:gd name="connsiteX2" fmla="*/ 4140200 w 6094065"/>
              <a:gd name="connsiteY2" fmla="*/ 6858000 h 6858000"/>
              <a:gd name="connsiteX3" fmla="*/ 4048382 w 6094065"/>
              <a:gd name="connsiteY3" fmla="*/ 6858000 h 6858000"/>
              <a:gd name="connsiteX4" fmla="*/ 3730882 w 6094065"/>
              <a:gd name="connsiteY4" fmla="*/ 6858000 h 6858000"/>
              <a:gd name="connsiteX5" fmla="*/ 0 w 6094065"/>
              <a:gd name="connsiteY5" fmla="*/ 6858000 h 6858000"/>
              <a:gd name="connsiteX6" fmla="*/ 0 w 6094065"/>
              <a:gd name="connsiteY6" fmla="*/ 0 h 6858000"/>
              <a:gd name="connsiteX7" fmla="*/ 4140200 w 6094065"/>
              <a:gd name="connsiteY7" fmla="*/ 0 h 6858000"/>
              <a:gd name="connsiteX8" fmla="*/ 4457700 w 6094065"/>
              <a:gd name="connsiteY8" fmla="*/ 0 h 6858000"/>
              <a:gd name="connsiteX9" fmla="*/ 6094065 w 6094065"/>
              <a:gd name="connsiteY9" fmla="*/ 0 h 6858000"/>
              <a:gd name="connsiteX10" fmla="*/ 6094065 w 6094065"/>
              <a:gd name="connsiteY10" fmla="*/ 6017690 h 6858000"/>
              <a:gd name="connsiteX11" fmla="*/ 5339671 w 6094065"/>
              <a:gd name="connsiteY11" fmla="*/ 68536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4065" h="6858000">
                <a:moveTo>
                  <a:pt x="5253764" y="6858000"/>
                </a:moveTo>
                <a:lnTo>
                  <a:pt x="4457700" y="6858000"/>
                </a:lnTo>
                <a:lnTo>
                  <a:pt x="4140200" y="6858000"/>
                </a:lnTo>
                <a:lnTo>
                  <a:pt x="4048382" y="6858000"/>
                </a:lnTo>
                <a:lnTo>
                  <a:pt x="3730882" y="6858000"/>
                </a:lnTo>
                <a:lnTo>
                  <a:pt x="0" y="6858000"/>
                </a:lnTo>
                <a:lnTo>
                  <a:pt x="0" y="0"/>
                </a:lnTo>
                <a:lnTo>
                  <a:pt x="4140200" y="0"/>
                </a:lnTo>
                <a:lnTo>
                  <a:pt x="4457700" y="0"/>
                </a:lnTo>
                <a:lnTo>
                  <a:pt x="6094065" y="0"/>
                </a:lnTo>
                <a:lnTo>
                  <a:pt x="6094065" y="6017690"/>
                </a:lnTo>
                <a:cubicBezTo>
                  <a:pt x="6094065" y="6452775"/>
                  <a:pt x="5763403" y="6810630"/>
                  <a:pt x="5339671" y="68536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p>
        </p:txBody>
      </p:sp>
      <p:sp>
        <p:nvSpPr>
          <p:cNvPr id="2" name="Title 1"/>
          <p:cNvSpPr>
            <a:spLocks noGrp="1"/>
          </p:cNvSpPr>
          <p:nvPr>
            <p:ph type="ctrTitle" hasCustomPrompt="1"/>
          </p:nvPr>
        </p:nvSpPr>
        <p:spPr>
          <a:xfrm>
            <a:off x="6596063" y="1843499"/>
            <a:ext cx="5094287" cy="3171001"/>
          </a:xfrm>
        </p:spPr>
        <p:txBody>
          <a:bodyPr anchor="t"/>
          <a:lstStyle>
            <a:lvl1pPr algn="l">
              <a:defRPr sz="3200" spc="-150">
                <a:solidFill>
                  <a:schemeClr val="bg1"/>
                </a:solidFill>
              </a:defRPr>
            </a:lvl1pPr>
          </a:lstStyle>
          <a:p>
            <a:r>
              <a:rPr lang="en-GB" dirty="0"/>
              <a:t>Click to add quote</a:t>
            </a:r>
          </a:p>
        </p:txBody>
      </p:sp>
      <p:sp>
        <p:nvSpPr>
          <p:cNvPr id="13" name="Text Placeholder 12">
            <a:extLst>
              <a:ext uri="{FF2B5EF4-FFF2-40B4-BE49-F238E27FC236}">
                <a16:creationId xmlns:a16="http://schemas.microsoft.com/office/drawing/2014/main" id="{73E1AA2A-FE59-26F8-5F42-C972CA502EEA}"/>
              </a:ext>
            </a:extLst>
          </p:cNvPr>
          <p:cNvSpPr>
            <a:spLocks noGrp="1"/>
          </p:cNvSpPr>
          <p:nvPr>
            <p:ph type="body" sz="quarter" idx="19" hasCustomPrompt="1"/>
          </p:nvPr>
        </p:nvSpPr>
        <p:spPr>
          <a:xfrm>
            <a:off x="6596063" y="5055012"/>
            <a:ext cx="5094287" cy="459086"/>
          </a:xfrm>
        </p:spPr>
        <p:txBody>
          <a:bodyPr anchor="b" anchorCtr="0"/>
          <a:lstStyle>
            <a:lvl1pPr marL="0" indent="0">
              <a:lnSpc>
                <a:spcPts val="1300"/>
              </a:lnSpc>
              <a:buFontTx/>
              <a:buNone/>
              <a:defRPr sz="1400">
                <a:solidFill>
                  <a:schemeClr val="bg1"/>
                </a:solidFill>
                <a:latin typeface="+mj-lt"/>
              </a:defRPr>
            </a:lvl1pPr>
            <a:lvl2pPr marL="180000" indent="0">
              <a:buFontTx/>
              <a:buNone/>
              <a:defRPr sz="1400">
                <a:solidFill>
                  <a:schemeClr val="bg1"/>
                </a:solidFill>
                <a:latin typeface="+mj-lt"/>
              </a:defRPr>
            </a:lvl2pPr>
            <a:lvl3pPr marL="360000" indent="0">
              <a:buFontTx/>
              <a:buNone/>
              <a:defRPr sz="1400">
                <a:solidFill>
                  <a:schemeClr val="bg1"/>
                </a:solidFill>
                <a:latin typeface="+mj-lt"/>
              </a:defRPr>
            </a:lvl3pPr>
            <a:lvl4pPr>
              <a:buFontTx/>
              <a:buNone/>
              <a:defRPr sz="1400">
                <a:solidFill>
                  <a:schemeClr val="bg1"/>
                </a:solidFill>
                <a:latin typeface="+mj-lt"/>
              </a:defRPr>
            </a:lvl4pPr>
            <a:lvl5pPr>
              <a:buFontTx/>
              <a:buNone/>
              <a:defRPr sz="1400">
                <a:solidFill>
                  <a:schemeClr val="bg1"/>
                </a:solidFill>
                <a:latin typeface="+mj-lt"/>
              </a:defRPr>
            </a:lvl5pPr>
          </a:lstStyle>
          <a:p>
            <a:pPr lvl="0"/>
            <a:r>
              <a:rPr lang="en-US" dirty="0"/>
              <a:t>Click to add name</a:t>
            </a:r>
            <a:endParaRPr lang="en-001" dirty="0"/>
          </a:p>
        </p:txBody>
      </p:sp>
      <p:sp>
        <p:nvSpPr>
          <p:cNvPr id="15" name="Picture Placeholder 14">
            <a:extLst>
              <a:ext uri="{FF2B5EF4-FFF2-40B4-BE49-F238E27FC236}">
                <a16:creationId xmlns:a16="http://schemas.microsoft.com/office/drawing/2014/main" id="{DE1E942D-3262-AEC6-B74F-67FE71EA3784}"/>
              </a:ext>
            </a:extLst>
          </p:cNvPr>
          <p:cNvSpPr>
            <a:spLocks noGrp="1"/>
          </p:cNvSpPr>
          <p:nvPr>
            <p:ph type="pic" sz="quarter" idx="13" hasCustomPrompt="1"/>
          </p:nvPr>
        </p:nvSpPr>
        <p:spPr>
          <a:xfrm>
            <a:off x="-1" y="0"/>
            <a:ext cx="6569102" cy="6861600"/>
          </a:xfrm>
          <a:custGeom>
            <a:avLst/>
            <a:gdLst>
              <a:gd name="connsiteX0" fmla="*/ 1278394 w 6569102"/>
              <a:gd name="connsiteY0" fmla="*/ 6290509 h 6861600"/>
              <a:gd name="connsiteX1" fmla="*/ 1341368 w 6569102"/>
              <a:gd name="connsiteY1" fmla="*/ 6290509 h 6861600"/>
              <a:gd name="connsiteX2" fmla="*/ 1341368 w 6569102"/>
              <a:gd name="connsiteY2" fmla="*/ 6323884 h 6861600"/>
              <a:gd name="connsiteX3" fmla="*/ 1278394 w 6569102"/>
              <a:gd name="connsiteY3" fmla="*/ 6323884 h 6861600"/>
              <a:gd name="connsiteX4" fmla="*/ 1015853 w 6569102"/>
              <a:gd name="connsiteY4" fmla="*/ 6289174 h 6861600"/>
              <a:gd name="connsiteX5" fmla="*/ 1038027 w 6569102"/>
              <a:gd name="connsiteY5" fmla="*/ 6343909 h 6861600"/>
              <a:gd name="connsiteX6" fmla="*/ 993679 w 6569102"/>
              <a:gd name="connsiteY6" fmla="*/ 6343909 h 6861600"/>
              <a:gd name="connsiteX7" fmla="*/ 1542264 w 6569102"/>
              <a:gd name="connsiteY7" fmla="*/ 6265589 h 6861600"/>
              <a:gd name="connsiteX8" fmla="*/ 1542264 w 6569102"/>
              <a:gd name="connsiteY8" fmla="*/ 6393304 h 6861600"/>
              <a:gd name="connsiteX9" fmla="*/ 1572864 w 6569102"/>
              <a:gd name="connsiteY9" fmla="*/ 6393304 h 6861600"/>
              <a:gd name="connsiteX10" fmla="*/ 1572864 w 6569102"/>
              <a:gd name="connsiteY10" fmla="*/ 6334564 h 6861600"/>
              <a:gd name="connsiteX11" fmla="*/ 1630517 w 6569102"/>
              <a:gd name="connsiteY11" fmla="*/ 6393304 h 6861600"/>
              <a:gd name="connsiteX12" fmla="*/ 1672647 w 6569102"/>
              <a:gd name="connsiteY12" fmla="*/ 6393304 h 6861600"/>
              <a:gd name="connsiteX13" fmla="*/ 1603021 w 6569102"/>
              <a:gd name="connsiteY13" fmla="*/ 6325219 h 6861600"/>
              <a:gd name="connsiteX14" fmla="*/ 1669986 w 6569102"/>
              <a:gd name="connsiteY14" fmla="*/ 6265589 h 6861600"/>
              <a:gd name="connsiteX15" fmla="*/ 1629186 w 6569102"/>
              <a:gd name="connsiteY15" fmla="*/ 6265589 h 6861600"/>
              <a:gd name="connsiteX16" fmla="*/ 1572864 w 6569102"/>
              <a:gd name="connsiteY16" fmla="*/ 6317209 h 6861600"/>
              <a:gd name="connsiteX17" fmla="*/ 1572864 w 6569102"/>
              <a:gd name="connsiteY17" fmla="*/ 6265589 h 6861600"/>
              <a:gd name="connsiteX18" fmla="*/ 1248237 w 6569102"/>
              <a:gd name="connsiteY18" fmla="*/ 6265589 h 6861600"/>
              <a:gd name="connsiteX19" fmla="*/ 1248237 w 6569102"/>
              <a:gd name="connsiteY19" fmla="*/ 6393304 h 6861600"/>
              <a:gd name="connsiteX20" fmla="*/ 1278394 w 6569102"/>
              <a:gd name="connsiteY20" fmla="*/ 6393304 h 6861600"/>
              <a:gd name="connsiteX21" fmla="*/ 1278394 w 6569102"/>
              <a:gd name="connsiteY21" fmla="*/ 6349249 h 6861600"/>
              <a:gd name="connsiteX22" fmla="*/ 1311211 w 6569102"/>
              <a:gd name="connsiteY22" fmla="*/ 6349249 h 6861600"/>
              <a:gd name="connsiteX23" fmla="*/ 1338707 w 6569102"/>
              <a:gd name="connsiteY23" fmla="*/ 6393304 h 6861600"/>
              <a:gd name="connsiteX24" fmla="*/ 1371525 w 6569102"/>
              <a:gd name="connsiteY24" fmla="*/ 6393304 h 6861600"/>
              <a:gd name="connsiteX25" fmla="*/ 1342698 w 6569102"/>
              <a:gd name="connsiteY25" fmla="*/ 6349249 h 6861600"/>
              <a:gd name="connsiteX26" fmla="*/ 1345359 w 6569102"/>
              <a:gd name="connsiteY26" fmla="*/ 6349249 h 6861600"/>
              <a:gd name="connsiteX27" fmla="*/ 1370194 w 6569102"/>
              <a:gd name="connsiteY27" fmla="*/ 6329224 h 6861600"/>
              <a:gd name="connsiteX28" fmla="*/ 1370194 w 6569102"/>
              <a:gd name="connsiteY28" fmla="*/ 6286949 h 6861600"/>
              <a:gd name="connsiteX29" fmla="*/ 1349351 w 6569102"/>
              <a:gd name="connsiteY29" fmla="*/ 6265589 h 6861600"/>
              <a:gd name="connsiteX30" fmla="*/ 1104992 w 6569102"/>
              <a:gd name="connsiteY30" fmla="*/ 6265589 h 6861600"/>
              <a:gd name="connsiteX31" fmla="*/ 1104992 w 6569102"/>
              <a:gd name="connsiteY31" fmla="*/ 6393304 h 6861600"/>
              <a:gd name="connsiteX32" fmla="*/ 1226062 w 6569102"/>
              <a:gd name="connsiteY32" fmla="*/ 6393304 h 6861600"/>
              <a:gd name="connsiteX33" fmla="*/ 1226062 w 6569102"/>
              <a:gd name="connsiteY33" fmla="*/ 6367939 h 6861600"/>
              <a:gd name="connsiteX34" fmla="*/ 1133818 w 6569102"/>
              <a:gd name="connsiteY34" fmla="*/ 6367939 h 6861600"/>
              <a:gd name="connsiteX35" fmla="*/ 1133818 w 6569102"/>
              <a:gd name="connsiteY35" fmla="*/ 6341239 h 6861600"/>
              <a:gd name="connsiteX36" fmla="*/ 1212758 w 6569102"/>
              <a:gd name="connsiteY36" fmla="*/ 6341239 h 6861600"/>
              <a:gd name="connsiteX37" fmla="*/ 1212758 w 6569102"/>
              <a:gd name="connsiteY37" fmla="*/ 6315874 h 6861600"/>
              <a:gd name="connsiteX38" fmla="*/ 1133818 w 6569102"/>
              <a:gd name="connsiteY38" fmla="*/ 6315874 h 6861600"/>
              <a:gd name="connsiteX39" fmla="*/ 1133818 w 6569102"/>
              <a:gd name="connsiteY39" fmla="*/ 6290509 h 6861600"/>
              <a:gd name="connsiteX40" fmla="*/ 1224732 w 6569102"/>
              <a:gd name="connsiteY40" fmla="*/ 6290509 h 6861600"/>
              <a:gd name="connsiteX41" fmla="*/ 1224732 w 6569102"/>
              <a:gd name="connsiteY41" fmla="*/ 6265589 h 6861600"/>
              <a:gd name="connsiteX42" fmla="*/ 995896 w 6569102"/>
              <a:gd name="connsiteY42" fmla="*/ 6265589 h 6861600"/>
              <a:gd name="connsiteX43" fmla="*/ 939574 w 6569102"/>
              <a:gd name="connsiteY43" fmla="*/ 6393304 h 6861600"/>
              <a:gd name="connsiteX44" fmla="*/ 972392 w 6569102"/>
              <a:gd name="connsiteY44" fmla="*/ 6393304 h 6861600"/>
              <a:gd name="connsiteX45" fmla="*/ 983035 w 6569102"/>
              <a:gd name="connsiteY45" fmla="*/ 6367939 h 6861600"/>
              <a:gd name="connsiteX46" fmla="*/ 1048670 w 6569102"/>
              <a:gd name="connsiteY46" fmla="*/ 6367939 h 6861600"/>
              <a:gd name="connsiteX47" fmla="*/ 1060644 w 6569102"/>
              <a:gd name="connsiteY47" fmla="*/ 6393304 h 6861600"/>
              <a:gd name="connsiteX48" fmla="*/ 1092131 w 6569102"/>
              <a:gd name="connsiteY48" fmla="*/ 6393304 h 6861600"/>
              <a:gd name="connsiteX49" fmla="*/ 1035366 w 6569102"/>
              <a:gd name="connsiteY49" fmla="*/ 6265589 h 6861600"/>
              <a:gd name="connsiteX50" fmla="*/ 778147 w 6569102"/>
              <a:gd name="connsiteY50" fmla="*/ 6265589 h 6861600"/>
              <a:gd name="connsiteX51" fmla="*/ 778147 w 6569102"/>
              <a:gd name="connsiteY51" fmla="*/ 6393304 h 6861600"/>
              <a:gd name="connsiteX52" fmla="*/ 805643 w 6569102"/>
              <a:gd name="connsiteY52" fmla="*/ 6393304 h 6861600"/>
              <a:gd name="connsiteX53" fmla="*/ 805643 w 6569102"/>
              <a:gd name="connsiteY53" fmla="*/ 6319879 h 6861600"/>
              <a:gd name="connsiteX54" fmla="*/ 838460 w 6569102"/>
              <a:gd name="connsiteY54" fmla="*/ 6393304 h 6861600"/>
              <a:gd name="connsiteX55" fmla="*/ 867287 w 6569102"/>
              <a:gd name="connsiteY55" fmla="*/ 6393304 h 6861600"/>
              <a:gd name="connsiteX56" fmla="*/ 900104 w 6569102"/>
              <a:gd name="connsiteY56" fmla="*/ 6318544 h 6861600"/>
              <a:gd name="connsiteX57" fmla="*/ 900104 w 6569102"/>
              <a:gd name="connsiteY57" fmla="*/ 6393304 h 6861600"/>
              <a:gd name="connsiteX58" fmla="*/ 927600 w 6569102"/>
              <a:gd name="connsiteY58" fmla="*/ 6393304 h 6861600"/>
              <a:gd name="connsiteX59" fmla="*/ 927600 w 6569102"/>
              <a:gd name="connsiteY59" fmla="*/ 6265589 h 6861600"/>
              <a:gd name="connsiteX60" fmla="*/ 894782 w 6569102"/>
              <a:gd name="connsiteY60" fmla="*/ 6265589 h 6861600"/>
              <a:gd name="connsiteX61" fmla="*/ 852652 w 6569102"/>
              <a:gd name="connsiteY61" fmla="*/ 6361264 h 6861600"/>
              <a:gd name="connsiteX62" fmla="*/ 810965 w 6569102"/>
              <a:gd name="connsiteY62" fmla="*/ 6265589 h 6861600"/>
              <a:gd name="connsiteX63" fmla="*/ 1414986 w 6569102"/>
              <a:gd name="connsiteY63" fmla="*/ 6265144 h 6861600"/>
              <a:gd name="connsiteX64" fmla="*/ 1395472 w 6569102"/>
              <a:gd name="connsiteY64" fmla="*/ 6285169 h 6861600"/>
              <a:gd name="connsiteX65" fmla="*/ 1395472 w 6569102"/>
              <a:gd name="connsiteY65" fmla="*/ 6322549 h 6861600"/>
              <a:gd name="connsiteX66" fmla="*/ 1414986 w 6569102"/>
              <a:gd name="connsiteY66" fmla="*/ 6341239 h 6861600"/>
              <a:gd name="connsiteX67" fmla="*/ 1485942 w 6569102"/>
              <a:gd name="connsiteY67" fmla="*/ 6341239 h 6861600"/>
              <a:gd name="connsiteX68" fmla="*/ 1485942 w 6569102"/>
              <a:gd name="connsiteY68" fmla="*/ 6367939 h 6861600"/>
              <a:gd name="connsiteX69" fmla="*/ 1424299 w 6569102"/>
              <a:gd name="connsiteY69" fmla="*/ 6367939 h 6861600"/>
              <a:gd name="connsiteX70" fmla="*/ 1424299 w 6569102"/>
              <a:gd name="connsiteY70" fmla="*/ 6358594 h 6861600"/>
              <a:gd name="connsiteX71" fmla="*/ 1394142 w 6569102"/>
              <a:gd name="connsiteY71" fmla="*/ 6358594 h 6861600"/>
              <a:gd name="connsiteX72" fmla="*/ 1394142 w 6569102"/>
              <a:gd name="connsiteY72" fmla="*/ 6374614 h 6861600"/>
              <a:gd name="connsiteX73" fmla="*/ 1413655 w 6569102"/>
              <a:gd name="connsiteY73" fmla="*/ 6393304 h 6861600"/>
              <a:gd name="connsiteX74" fmla="*/ 1424299 w 6569102"/>
              <a:gd name="connsiteY74" fmla="*/ 6393304 h 6861600"/>
              <a:gd name="connsiteX75" fmla="*/ 1495256 w 6569102"/>
              <a:gd name="connsiteY75" fmla="*/ 6393304 h 6861600"/>
              <a:gd name="connsiteX76" fmla="*/ 1514769 w 6569102"/>
              <a:gd name="connsiteY76" fmla="*/ 6373279 h 6861600"/>
              <a:gd name="connsiteX77" fmla="*/ 1514769 w 6569102"/>
              <a:gd name="connsiteY77" fmla="*/ 6337234 h 6861600"/>
              <a:gd name="connsiteX78" fmla="*/ 1495256 w 6569102"/>
              <a:gd name="connsiteY78" fmla="*/ 6315874 h 6861600"/>
              <a:gd name="connsiteX79" fmla="*/ 1424299 w 6569102"/>
              <a:gd name="connsiteY79" fmla="*/ 6315874 h 6861600"/>
              <a:gd name="connsiteX80" fmla="*/ 1424299 w 6569102"/>
              <a:gd name="connsiteY80" fmla="*/ 6290509 h 6861600"/>
              <a:gd name="connsiteX81" fmla="*/ 1485942 w 6569102"/>
              <a:gd name="connsiteY81" fmla="*/ 6290509 h 6861600"/>
              <a:gd name="connsiteX82" fmla="*/ 1485942 w 6569102"/>
              <a:gd name="connsiteY82" fmla="*/ 6301189 h 6861600"/>
              <a:gd name="connsiteX83" fmla="*/ 1514769 w 6569102"/>
              <a:gd name="connsiteY83" fmla="*/ 6301189 h 6861600"/>
              <a:gd name="connsiteX84" fmla="*/ 1514769 w 6569102"/>
              <a:gd name="connsiteY84" fmla="*/ 6286504 h 6861600"/>
              <a:gd name="connsiteX85" fmla="*/ 1496586 w 6569102"/>
              <a:gd name="connsiteY85" fmla="*/ 6265144 h 6861600"/>
              <a:gd name="connsiteX86" fmla="*/ 418041 w 6569102"/>
              <a:gd name="connsiteY86" fmla="*/ 6184154 h 6861600"/>
              <a:gd name="connsiteX87" fmla="*/ 386554 w 6569102"/>
              <a:gd name="connsiteY87" fmla="*/ 6217529 h 6861600"/>
              <a:gd name="connsiteX88" fmla="*/ 386554 w 6569102"/>
              <a:gd name="connsiteY88" fmla="*/ 6441363 h 6861600"/>
              <a:gd name="connsiteX89" fmla="*/ 418041 w 6569102"/>
              <a:gd name="connsiteY89" fmla="*/ 6474738 h 6861600"/>
              <a:gd name="connsiteX90" fmla="*/ 624260 w 6569102"/>
              <a:gd name="connsiteY90" fmla="*/ 6474738 h 6861600"/>
              <a:gd name="connsiteX91" fmla="*/ 657077 w 6569102"/>
              <a:gd name="connsiteY91" fmla="*/ 6441363 h 6861600"/>
              <a:gd name="connsiteX92" fmla="*/ 657077 w 6569102"/>
              <a:gd name="connsiteY92" fmla="*/ 6431745 h 6861600"/>
              <a:gd name="connsiteX93" fmla="*/ 657077 w 6569102"/>
              <a:gd name="connsiteY93" fmla="*/ 6406389 h 6861600"/>
              <a:gd name="connsiteX94" fmla="*/ 657077 w 6569102"/>
              <a:gd name="connsiteY94" fmla="*/ 6370541 h 6861600"/>
              <a:gd name="connsiteX95" fmla="*/ 657077 w 6569102"/>
              <a:gd name="connsiteY95" fmla="*/ 6329446 h 6861600"/>
              <a:gd name="connsiteX96" fmla="*/ 657077 w 6569102"/>
              <a:gd name="connsiteY96" fmla="*/ 6288352 h 6861600"/>
              <a:gd name="connsiteX97" fmla="*/ 657077 w 6569102"/>
              <a:gd name="connsiteY97" fmla="*/ 6252503 h 6861600"/>
              <a:gd name="connsiteX98" fmla="*/ 657077 w 6569102"/>
              <a:gd name="connsiteY98" fmla="*/ 6227147 h 6861600"/>
              <a:gd name="connsiteX99" fmla="*/ 657077 w 6569102"/>
              <a:gd name="connsiteY99" fmla="*/ 6217529 h 6861600"/>
              <a:gd name="connsiteX100" fmla="*/ 624260 w 6569102"/>
              <a:gd name="connsiteY100" fmla="*/ 6184154 h 6861600"/>
              <a:gd name="connsiteX101" fmla="*/ 0 w 6569102"/>
              <a:gd name="connsiteY101" fmla="*/ 0 h 6861600"/>
              <a:gd name="connsiteX102" fmla="*/ 6569102 w 6569102"/>
              <a:gd name="connsiteY102" fmla="*/ 0 h 6861600"/>
              <a:gd name="connsiteX103" fmla="*/ 6483195 w 6569102"/>
              <a:gd name="connsiteY103" fmla="*/ 4338 h 6861600"/>
              <a:gd name="connsiteX104" fmla="*/ 5728801 w 6569102"/>
              <a:gd name="connsiteY104" fmla="*/ 840310 h 6861600"/>
              <a:gd name="connsiteX105" fmla="*/ 5728801 w 6569102"/>
              <a:gd name="connsiteY105" fmla="*/ 6861600 h 6861600"/>
              <a:gd name="connsiteX106" fmla="*/ 0 w 6569102"/>
              <a:gd name="connsiteY106"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569102" h="6861600">
                <a:moveTo>
                  <a:pt x="1278394" y="6290509"/>
                </a:moveTo>
                <a:lnTo>
                  <a:pt x="1341368" y="6290509"/>
                </a:lnTo>
                <a:lnTo>
                  <a:pt x="1341368" y="6323884"/>
                </a:lnTo>
                <a:lnTo>
                  <a:pt x="1278394" y="6323884"/>
                </a:lnTo>
                <a:close/>
                <a:moveTo>
                  <a:pt x="1015853" y="6289174"/>
                </a:moveTo>
                <a:lnTo>
                  <a:pt x="1038027" y="6343909"/>
                </a:lnTo>
                <a:lnTo>
                  <a:pt x="993679" y="6343909"/>
                </a:lnTo>
                <a:close/>
                <a:moveTo>
                  <a:pt x="1542264" y="6265589"/>
                </a:moveTo>
                <a:lnTo>
                  <a:pt x="1542264" y="6393304"/>
                </a:lnTo>
                <a:lnTo>
                  <a:pt x="1572864" y="6393304"/>
                </a:lnTo>
                <a:lnTo>
                  <a:pt x="1572864" y="6334564"/>
                </a:lnTo>
                <a:lnTo>
                  <a:pt x="1630517" y="6393304"/>
                </a:lnTo>
                <a:lnTo>
                  <a:pt x="1672647" y="6393304"/>
                </a:lnTo>
                <a:lnTo>
                  <a:pt x="1603021" y="6325219"/>
                </a:lnTo>
                <a:lnTo>
                  <a:pt x="1669986" y="6265589"/>
                </a:lnTo>
                <a:lnTo>
                  <a:pt x="1629186" y="6265589"/>
                </a:lnTo>
                <a:lnTo>
                  <a:pt x="1572864" y="6317209"/>
                </a:lnTo>
                <a:lnTo>
                  <a:pt x="1572864" y="6265589"/>
                </a:lnTo>
                <a:close/>
                <a:moveTo>
                  <a:pt x="1248237" y="6265589"/>
                </a:moveTo>
                <a:lnTo>
                  <a:pt x="1248237" y="6393304"/>
                </a:lnTo>
                <a:lnTo>
                  <a:pt x="1278394" y="6393304"/>
                </a:lnTo>
                <a:lnTo>
                  <a:pt x="1278394" y="6349249"/>
                </a:lnTo>
                <a:lnTo>
                  <a:pt x="1311211" y="6349249"/>
                </a:lnTo>
                <a:lnTo>
                  <a:pt x="1338707" y="6393304"/>
                </a:lnTo>
                <a:lnTo>
                  <a:pt x="1371525" y="6393304"/>
                </a:lnTo>
                <a:lnTo>
                  <a:pt x="1342698" y="6349249"/>
                </a:lnTo>
                <a:lnTo>
                  <a:pt x="1345359" y="6349249"/>
                </a:lnTo>
                <a:cubicBezTo>
                  <a:pt x="1362211" y="6349249"/>
                  <a:pt x="1370194" y="6339904"/>
                  <a:pt x="1370194" y="6329224"/>
                </a:cubicBezTo>
                <a:lnTo>
                  <a:pt x="1370194" y="6286949"/>
                </a:lnTo>
                <a:cubicBezTo>
                  <a:pt x="1370194" y="6273599"/>
                  <a:pt x="1362211" y="6265589"/>
                  <a:pt x="1349351" y="6265589"/>
                </a:cubicBezTo>
                <a:close/>
                <a:moveTo>
                  <a:pt x="1104992" y="6265589"/>
                </a:moveTo>
                <a:lnTo>
                  <a:pt x="1104992" y="6393304"/>
                </a:lnTo>
                <a:lnTo>
                  <a:pt x="1226062" y="6393304"/>
                </a:lnTo>
                <a:lnTo>
                  <a:pt x="1226062" y="6367939"/>
                </a:lnTo>
                <a:lnTo>
                  <a:pt x="1133818" y="6367939"/>
                </a:lnTo>
                <a:lnTo>
                  <a:pt x="1133818" y="6341239"/>
                </a:lnTo>
                <a:lnTo>
                  <a:pt x="1212758" y="6341239"/>
                </a:lnTo>
                <a:lnTo>
                  <a:pt x="1212758" y="6315874"/>
                </a:lnTo>
                <a:lnTo>
                  <a:pt x="1133818" y="6315874"/>
                </a:lnTo>
                <a:lnTo>
                  <a:pt x="1133818" y="6290509"/>
                </a:lnTo>
                <a:lnTo>
                  <a:pt x="1224732" y="6290509"/>
                </a:lnTo>
                <a:lnTo>
                  <a:pt x="1224732" y="6265589"/>
                </a:lnTo>
                <a:close/>
                <a:moveTo>
                  <a:pt x="995896" y="6265589"/>
                </a:moveTo>
                <a:lnTo>
                  <a:pt x="939574" y="6393304"/>
                </a:lnTo>
                <a:lnTo>
                  <a:pt x="972392" y="6393304"/>
                </a:lnTo>
                <a:lnTo>
                  <a:pt x="983035" y="6367939"/>
                </a:lnTo>
                <a:lnTo>
                  <a:pt x="1048670" y="6367939"/>
                </a:lnTo>
                <a:lnTo>
                  <a:pt x="1060644" y="6393304"/>
                </a:lnTo>
                <a:lnTo>
                  <a:pt x="1092131" y="6393304"/>
                </a:lnTo>
                <a:lnTo>
                  <a:pt x="1035366" y="6265589"/>
                </a:lnTo>
                <a:close/>
                <a:moveTo>
                  <a:pt x="778147" y="6265589"/>
                </a:moveTo>
                <a:lnTo>
                  <a:pt x="778147" y="6393304"/>
                </a:lnTo>
                <a:lnTo>
                  <a:pt x="805643" y="6393304"/>
                </a:lnTo>
                <a:lnTo>
                  <a:pt x="805643" y="6319879"/>
                </a:lnTo>
                <a:lnTo>
                  <a:pt x="838460" y="6393304"/>
                </a:lnTo>
                <a:lnTo>
                  <a:pt x="867287" y="6393304"/>
                </a:lnTo>
                <a:lnTo>
                  <a:pt x="900104" y="6318544"/>
                </a:lnTo>
                <a:lnTo>
                  <a:pt x="900104" y="6393304"/>
                </a:lnTo>
                <a:lnTo>
                  <a:pt x="927600" y="6393304"/>
                </a:lnTo>
                <a:lnTo>
                  <a:pt x="927600" y="6265589"/>
                </a:lnTo>
                <a:lnTo>
                  <a:pt x="894782" y="6265589"/>
                </a:lnTo>
                <a:lnTo>
                  <a:pt x="852652" y="6361264"/>
                </a:lnTo>
                <a:lnTo>
                  <a:pt x="810965" y="6265589"/>
                </a:lnTo>
                <a:close/>
                <a:moveTo>
                  <a:pt x="1414986" y="6265144"/>
                </a:moveTo>
                <a:cubicBezTo>
                  <a:pt x="1404786" y="6265144"/>
                  <a:pt x="1395472" y="6273154"/>
                  <a:pt x="1395472" y="6285169"/>
                </a:cubicBezTo>
                <a:lnTo>
                  <a:pt x="1395472" y="6322549"/>
                </a:lnTo>
                <a:cubicBezTo>
                  <a:pt x="1395472" y="6333229"/>
                  <a:pt x="1403012" y="6341239"/>
                  <a:pt x="1414986" y="6341239"/>
                </a:cubicBezTo>
                <a:lnTo>
                  <a:pt x="1485942" y="6341239"/>
                </a:lnTo>
                <a:lnTo>
                  <a:pt x="1485942" y="6367939"/>
                </a:lnTo>
                <a:lnTo>
                  <a:pt x="1424299" y="6367939"/>
                </a:lnTo>
                <a:lnTo>
                  <a:pt x="1424299" y="6358594"/>
                </a:lnTo>
                <a:lnTo>
                  <a:pt x="1394142" y="6358594"/>
                </a:lnTo>
                <a:lnTo>
                  <a:pt x="1394142" y="6374614"/>
                </a:lnTo>
                <a:cubicBezTo>
                  <a:pt x="1394142" y="6385294"/>
                  <a:pt x="1400351" y="6393304"/>
                  <a:pt x="1413655" y="6393304"/>
                </a:cubicBezTo>
                <a:lnTo>
                  <a:pt x="1424299" y="6393304"/>
                </a:lnTo>
                <a:lnTo>
                  <a:pt x="1495256" y="6393304"/>
                </a:lnTo>
                <a:cubicBezTo>
                  <a:pt x="1508116" y="6393304"/>
                  <a:pt x="1514769" y="6385294"/>
                  <a:pt x="1514769" y="6373279"/>
                </a:cubicBezTo>
                <a:lnTo>
                  <a:pt x="1514769" y="6337234"/>
                </a:lnTo>
                <a:cubicBezTo>
                  <a:pt x="1514769" y="6323884"/>
                  <a:pt x="1505899" y="6315874"/>
                  <a:pt x="1495256" y="6315874"/>
                </a:cubicBezTo>
                <a:lnTo>
                  <a:pt x="1424299" y="6315874"/>
                </a:lnTo>
                <a:lnTo>
                  <a:pt x="1424299" y="6290509"/>
                </a:lnTo>
                <a:lnTo>
                  <a:pt x="1485942" y="6290509"/>
                </a:lnTo>
                <a:lnTo>
                  <a:pt x="1485942" y="6301189"/>
                </a:lnTo>
                <a:lnTo>
                  <a:pt x="1514769" y="6301189"/>
                </a:lnTo>
                <a:lnTo>
                  <a:pt x="1514769" y="6286504"/>
                </a:lnTo>
                <a:cubicBezTo>
                  <a:pt x="1514769" y="6273154"/>
                  <a:pt x="1507230" y="6265144"/>
                  <a:pt x="1496586" y="6265144"/>
                </a:cubicBezTo>
                <a:close/>
                <a:moveTo>
                  <a:pt x="418041" y="6184154"/>
                </a:moveTo>
                <a:cubicBezTo>
                  <a:pt x="401189" y="6184154"/>
                  <a:pt x="386554" y="6198839"/>
                  <a:pt x="386554" y="6217529"/>
                </a:cubicBezTo>
                <a:lnTo>
                  <a:pt x="386554" y="6441363"/>
                </a:lnTo>
                <a:cubicBezTo>
                  <a:pt x="386554" y="6460053"/>
                  <a:pt x="401189" y="6474738"/>
                  <a:pt x="418041" y="6474738"/>
                </a:cubicBezTo>
                <a:lnTo>
                  <a:pt x="624260" y="6474738"/>
                </a:lnTo>
                <a:cubicBezTo>
                  <a:pt x="642442" y="6474738"/>
                  <a:pt x="657077" y="6460053"/>
                  <a:pt x="657077" y="6441363"/>
                </a:cubicBezTo>
                <a:lnTo>
                  <a:pt x="657077" y="6431745"/>
                </a:lnTo>
                <a:lnTo>
                  <a:pt x="657077" y="6406389"/>
                </a:lnTo>
                <a:lnTo>
                  <a:pt x="657077" y="6370541"/>
                </a:lnTo>
                <a:lnTo>
                  <a:pt x="657077" y="6329446"/>
                </a:lnTo>
                <a:lnTo>
                  <a:pt x="657077" y="6288352"/>
                </a:lnTo>
                <a:lnTo>
                  <a:pt x="657077" y="6252503"/>
                </a:lnTo>
                <a:lnTo>
                  <a:pt x="657077" y="6227147"/>
                </a:lnTo>
                <a:lnTo>
                  <a:pt x="657077" y="6217529"/>
                </a:lnTo>
                <a:cubicBezTo>
                  <a:pt x="657077" y="6198839"/>
                  <a:pt x="642442" y="6184154"/>
                  <a:pt x="624260" y="6184154"/>
                </a:cubicBezTo>
                <a:close/>
                <a:moveTo>
                  <a:pt x="0" y="0"/>
                </a:moveTo>
                <a:lnTo>
                  <a:pt x="6569102" y="0"/>
                </a:lnTo>
                <a:lnTo>
                  <a:pt x="6483195" y="4338"/>
                </a:lnTo>
                <a:cubicBezTo>
                  <a:pt x="6059463" y="47370"/>
                  <a:pt x="5728801" y="405225"/>
                  <a:pt x="5728801" y="840310"/>
                </a:cubicBezTo>
                <a:lnTo>
                  <a:pt x="5728801" y="6861600"/>
                </a:lnTo>
                <a:lnTo>
                  <a:pt x="0" y="6861600"/>
                </a:ln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4" name="Slide Number Placeholder 11">
            <a:extLst>
              <a:ext uri="{FF2B5EF4-FFF2-40B4-BE49-F238E27FC236}">
                <a16:creationId xmlns:a16="http://schemas.microsoft.com/office/drawing/2014/main" id="{CEA682E5-8AC3-6F17-AC7B-68F386978952}"/>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bg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192490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chemeClr val="accent1"/>
        </a:solidFill>
        <a:effectLst/>
      </p:bgPr>
    </p:bg>
    <p:spTree>
      <p:nvGrpSpPr>
        <p:cNvPr id="1" name=""/>
        <p:cNvGrpSpPr/>
        <p:nvPr/>
      </p:nvGrpSpPr>
      <p:grpSpPr>
        <a:xfrm>
          <a:off x="0" y="0"/>
          <a:ext cx="0" cy="0"/>
          <a:chOff x="0" y="0"/>
          <a:chExt cx="0" cy="0"/>
        </a:xfrm>
      </p:grpSpPr>
      <p:pic>
        <p:nvPicPr>
          <p:cNvPr id="29" name="Picture 29">
            <a:extLst>
              <a:ext uri="{FF2B5EF4-FFF2-40B4-BE49-F238E27FC236}">
                <a16:creationId xmlns:a16="http://schemas.microsoft.com/office/drawing/2014/main" id="{3E23ADE3-778B-3358-EA10-60B66B35AF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6" y="6169025"/>
            <a:ext cx="1299395" cy="320399"/>
          </a:xfrm>
          <a:prstGeom prst="rect">
            <a:avLst/>
          </a:prstGeom>
        </p:spPr>
      </p:pic>
      <p:sp>
        <p:nvSpPr>
          <p:cNvPr id="10" name="Picture Placeholder 9">
            <a:extLst>
              <a:ext uri="{FF2B5EF4-FFF2-40B4-BE49-F238E27FC236}">
                <a16:creationId xmlns:a16="http://schemas.microsoft.com/office/drawing/2014/main" id="{CE4B631B-DA20-B0A6-C2DA-EECD5D93854F}"/>
              </a:ext>
            </a:extLst>
          </p:cNvPr>
          <p:cNvSpPr>
            <a:spLocks noGrp="1"/>
          </p:cNvSpPr>
          <p:nvPr>
            <p:ph type="pic" sz="quarter" idx="13" hasCustomPrompt="1"/>
          </p:nvPr>
        </p:nvSpPr>
        <p:spPr>
          <a:xfrm>
            <a:off x="-1" y="0"/>
            <a:ext cx="6569102" cy="6861600"/>
          </a:xfrm>
          <a:custGeom>
            <a:avLst/>
            <a:gdLst>
              <a:gd name="connsiteX0" fmla="*/ 1278394 w 6569102"/>
              <a:gd name="connsiteY0" fmla="*/ 6290509 h 6861600"/>
              <a:gd name="connsiteX1" fmla="*/ 1341368 w 6569102"/>
              <a:gd name="connsiteY1" fmla="*/ 6290509 h 6861600"/>
              <a:gd name="connsiteX2" fmla="*/ 1341368 w 6569102"/>
              <a:gd name="connsiteY2" fmla="*/ 6323884 h 6861600"/>
              <a:gd name="connsiteX3" fmla="*/ 1278394 w 6569102"/>
              <a:gd name="connsiteY3" fmla="*/ 6323884 h 6861600"/>
              <a:gd name="connsiteX4" fmla="*/ 1015853 w 6569102"/>
              <a:gd name="connsiteY4" fmla="*/ 6289174 h 6861600"/>
              <a:gd name="connsiteX5" fmla="*/ 1038027 w 6569102"/>
              <a:gd name="connsiteY5" fmla="*/ 6343909 h 6861600"/>
              <a:gd name="connsiteX6" fmla="*/ 993679 w 6569102"/>
              <a:gd name="connsiteY6" fmla="*/ 6343909 h 6861600"/>
              <a:gd name="connsiteX7" fmla="*/ 1542264 w 6569102"/>
              <a:gd name="connsiteY7" fmla="*/ 6265589 h 6861600"/>
              <a:gd name="connsiteX8" fmla="*/ 1542264 w 6569102"/>
              <a:gd name="connsiteY8" fmla="*/ 6393304 h 6861600"/>
              <a:gd name="connsiteX9" fmla="*/ 1572864 w 6569102"/>
              <a:gd name="connsiteY9" fmla="*/ 6393304 h 6861600"/>
              <a:gd name="connsiteX10" fmla="*/ 1572864 w 6569102"/>
              <a:gd name="connsiteY10" fmla="*/ 6334564 h 6861600"/>
              <a:gd name="connsiteX11" fmla="*/ 1630517 w 6569102"/>
              <a:gd name="connsiteY11" fmla="*/ 6393304 h 6861600"/>
              <a:gd name="connsiteX12" fmla="*/ 1672647 w 6569102"/>
              <a:gd name="connsiteY12" fmla="*/ 6393304 h 6861600"/>
              <a:gd name="connsiteX13" fmla="*/ 1603021 w 6569102"/>
              <a:gd name="connsiteY13" fmla="*/ 6325219 h 6861600"/>
              <a:gd name="connsiteX14" fmla="*/ 1669986 w 6569102"/>
              <a:gd name="connsiteY14" fmla="*/ 6265589 h 6861600"/>
              <a:gd name="connsiteX15" fmla="*/ 1629186 w 6569102"/>
              <a:gd name="connsiteY15" fmla="*/ 6265589 h 6861600"/>
              <a:gd name="connsiteX16" fmla="*/ 1572864 w 6569102"/>
              <a:gd name="connsiteY16" fmla="*/ 6317209 h 6861600"/>
              <a:gd name="connsiteX17" fmla="*/ 1572864 w 6569102"/>
              <a:gd name="connsiteY17" fmla="*/ 6265589 h 6861600"/>
              <a:gd name="connsiteX18" fmla="*/ 1248237 w 6569102"/>
              <a:gd name="connsiteY18" fmla="*/ 6265589 h 6861600"/>
              <a:gd name="connsiteX19" fmla="*/ 1248237 w 6569102"/>
              <a:gd name="connsiteY19" fmla="*/ 6393304 h 6861600"/>
              <a:gd name="connsiteX20" fmla="*/ 1278394 w 6569102"/>
              <a:gd name="connsiteY20" fmla="*/ 6393304 h 6861600"/>
              <a:gd name="connsiteX21" fmla="*/ 1278394 w 6569102"/>
              <a:gd name="connsiteY21" fmla="*/ 6349249 h 6861600"/>
              <a:gd name="connsiteX22" fmla="*/ 1311211 w 6569102"/>
              <a:gd name="connsiteY22" fmla="*/ 6349249 h 6861600"/>
              <a:gd name="connsiteX23" fmla="*/ 1338707 w 6569102"/>
              <a:gd name="connsiteY23" fmla="*/ 6393304 h 6861600"/>
              <a:gd name="connsiteX24" fmla="*/ 1371525 w 6569102"/>
              <a:gd name="connsiteY24" fmla="*/ 6393304 h 6861600"/>
              <a:gd name="connsiteX25" fmla="*/ 1342698 w 6569102"/>
              <a:gd name="connsiteY25" fmla="*/ 6349249 h 6861600"/>
              <a:gd name="connsiteX26" fmla="*/ 1345359 w 6569102"/>
              <a:gd name="connsiteY26" fmla="*/ 6349249 h 6861600"/>
              <a:gd name="connsiteX27" fmla="*/ 1370194 w 6569102"/>
              <a:gd name="connsiteY27" fmla="*/ 6329224 h 6861600"/>
              <a:gd name="connsiteX28" fmla="*/ 1370194 w 6569102"/>
              <a:gd name="connsiteY28" fmla="*/ 6286949 h 6861600"/>
              <a:gd name="connsiteX29" fmla="*/ 1349351 w 6569102"/>
              <a:gd name="connsiteY29" fmla="*/ 6265589 h 6861600"/>
              <a:gd name="connsiteX30" fmla="*/ 1104992 w 6569102"/>
              <a:gd name="connsiteY30" fmla="*/ 6265589 h 6861600"/>
              <a:gd name="connsiteX31" fmla="*/ 1104992 w 6569102"/>
              <a:gd name="connsiteY31" fmla="*/ 6393304 h 6861600"/>
              <a:gd name="connsiteX32" fmla="*/ 1226062 w 6569102"/>
              <a:gd name="connsiteY32" fmla="*/ 6393304 h 6861600"/>
              <a:gd name="connsiteX33" fmla="*/ 1226062 w 6569102"/>
              <a:gd name="connsiteY33" fmla="*/ 6367939 h 6861600"/>
              <a:gd name="connsiteX34" fmla="*/ 1133818 w 6569102"/>
              <a:gd name="connsiteY34" fmla="*/ 6367939 h 6861600"/>
              <a:gd name="connsiteX35" fmla="*/ 1133818 w 6569102"/>
              <a:gd name="connsiteY35" fmla="*/ 6341239 h 6861600"/>
              <a:gd name="connsiteX36" fmla="*/ 1212758 w 6569102"/>
              <a:gd name="connsiteY36" fmla="*/ 6341239 h 6861600"/>
              <a:gd name="connsiteX37" fmla="*/ 1212758 w 6569102"/>
              <a:gd name="connsiteY37" fmla="*/ 6315874 h 6861600"/>
              <a:gd name="connsiteX38" fmla="*/ 1133818 w 6569102"/>
              <a:gd name="connsiteY38" fmla="*/ 6315874 h 6861600"/>
              <a:gd name="connsiteX39" fmla="*/ 1133818 w 6569102"/>
              <a:gd name="connsiteY39" fmla="*/ 6290509 h 6861600"/>
              <a:gd name="connsiteX40" fmla="*/ 1224732 w 6569102"/>
              <a:gd name="connsiteY40" fmla="*/ 6290509 h 6861600"/>
              <a:gd name="connsiteX41" fmla="*/ 1224732 w 6569102"/>
              <a:gd name="connsiteY41" fmla="*/ 6265589 h 6861600"/>
              <a:gd name="connsiteX42" fmla="*/ 995896 w 6569102"/>
              <a:gd name="connsiteY42" fmla="*/ 6265589 h 6861600"/>
              <a:gd name="connsiteX43" fmla="*/ 939574 w 6569102"/>
              <a:gd name="connsiteY43" fmla="*/ 6393304 h 6861600"/>
              <a:gd name="connsiteX44" fmla="*/ 972392 w 6569102"/>
              <a:gd name="connsiteY44" fmla="*/ 6393304 h 6861600"/>
              <a:gd name="connsiteX45" fmla="*/ 983035 w 6569102"/>
              <a:gd name="connsiteY45" fmla="*/ 6367939 h 6861600"/>
              <a:gd name="connsiteX46" fmla="*/ 1048670 w 6569102"/>
              <a:gd name="connsiteY46" fmla="*/ 6367939 h 6861600"/>
              <a:gd name="connsiteX47" fmla="*/ 1060644 w 6569102"/>
              <a:gd name="connsiteY47" fmla="*/ 6393304 h 6861600"/>
              <a:gd name="connsiteX48" fmla="*/ 1092131 w 6569102"/>
              <a:gd name="connsiteY48" fmla="*/ 6393304 h 6861600"/>
              <a:gd name="connsiteX49" fmla="*/ 1035366 w 6569102"/>
              <a:gd name="connsiteY49" fmla="*/ 6265589 h 6861600"/>
              <a:gd name="connsiteX50" fmla="*/ 778147 w 6569102"/>
              <a:gd name="connsiteY50" fmla="*/ 6265589 h 6861600"/>
              <a:gd name="connsiteX51" fmla="*/ 778147 w 6569102"/>
              <a:gd name="connsiteY51" fmla="*/ 6393304 h 6861600"/>
              <a:gd name="connsiteX52" fmla="*/ 805643 w 6569102"/>
              <a:gd name="connsiteY52" fmla="*/ 6393304 h 6861600"/>
              <a:gd name="connsiteX53" fmla="*/ 805643 w 6569102"/>
              <a:gd name="connsiteY53" fmla="*/ 6319879 h 6861600"/>
              <a:gd name="connsiteX54" fmla="*/ 838460 w 6569102"/>
              <a:gd name="connsiteY54" fmla="*/ 6393304 h 6861600"/>
              <a:gd name="connsiteX55" fmla="*/ 867287 w 6569102"/>
              <a:gd name="connsiteY55" fmla="*/ 6393304 h 6861600"/>
              <a:gd name="connsiteX56" fmla="*/ 900104 w 6569102"/>
              <a:gd name="connsiteY56" fmla="*/ 6318544 h 6861600"/>
              <a:gd name="connsiteX57" fmla="*/ 900104 w 6569102"/>
              <a:gd name="connsiteY57" fmla="*/ 6393304 h 6861600"/>
              <a:gd name="connsiteX58" fmla="*/ 927600 w 6569102"/>
              <a:gd name="connsiteY58" fmla="*/ 6393304 h 6861600"/>
              <a:gd name="connsiteX59" fmla="*/ 927600 w 6569102"/>
              <a:gd name="connsiteY59" fmla="*/ 6265589 h 6861600"/>
              <a:gd name="connsiteX60" fmla="*/ 894782 w 6569102"/>
              <a:gd name="connsiteY60" fmla="*/ 6265589 h 6861600"/>
              <a:gd name="connsiteX61" fmla="*/ 852652 w 6569102"/>
              <a:gd name="connsiteY61" fmla="*/ 6361264 h 6861600"/>
              <a:gd name="connsiteX62" fmla="*/ 810965 w 6569102"/>
              <a:gd name="connsiteY62" fmla="*/ 6265589 h 6861600"/>
              <a:gd name="connsiteX63" fmla="*/ 1414986 w 6569102"/>
              <a:gd name="connsiteY63" fmla="*/ 6265144 h 6861600"/>
              <a:gd name="connsiteX64" fmla="*/ 1395472 w 6569102"/>
              <a:gd name="connsiteY64" fmla="*/ 6285169 h 6861600"/>
              <a:gd name="connsiteX65" fmla="*/ 1395472 w 6569102"/>
              <a:gd name="connsiteY65" fmla="*/ 6322549 h 6861600"/>
              <a:gd name="connsiteX66" fmla="*/ 1414986 w 6569102"/>
              <a:gd name="connsiteY66" fmla="*/ 6341239 h 6861600"/>
              <a:gd name="connsiteX67" fmla="*/ 1485942 w 6569102"/>
              <a:gd name="connsiteY67" fmla="*/ 6341239 h 6861600"/>
              <a:gd name="connsiteX68" fmla="*/ 1485942 w 6569102"/>
              <a:gd name="connsiteY68" fmla="*/ 6367939 h 6861600"/>
              <a:gd name="connsiteX69" fmla="*/ 1424299 w 6569102"/>
              <a:gd name="connsiteY69" fmla="*/ 6367939 h 6861600"/>
              <a:gd name="connsiteX70" fmla="*/ 1424299 w 6569102"/>
              <a:gd name="connsiteY70" fmla="*/ 6358594 h 6861600"/>
              <a:gd name="connsiteX71" fmla="*/ 1394142 w 6569102"/>
              <a:gd name="connsiteY71" fmla="*/ 6358594 h 6861600"/>
              <a:gd name="connsiteX72" fmla="*/ 1394142 w 6569102"/>
              <a:gd name="connsiteY72" fmla="*/ 6374614 h 6861600"/>
              <a:gd name="connsiteX73" fmla="*/ 1413655 w 6569102"/>
              <a:gd name="connsiteY73" fmla="*/ 6393304 h 6861600"/>
              <a:gd name="connsiteX74" fmla="*/ 1424299 w 6569102"/>
              <a:gd name="connsiteY74" fmla="*/ 6393304 h 6861600"/>
              <a:gd name="connsiteX75" fmla="*/ 1495256 w 6569102"/>
              <a:gd name="connsiteY75" fmla="*/ 6393304 h 6861600"/>
              <a:gd name="connsiteX76" fmla="*/ 1514769 w 6569102"/>
              <a:gd name="connsiteY76" fmla="*/ 6373279 h 6861600"/>
              <a:gd name="connsiteX77" fmla="*/ 1514769 w 6569102"/>
              <a:gd name="connsiteY77" fmla="*/ 6337234 h 6861600"/>
              <a:gd name="connsiteX78" fmla="*/ 1495256 w 6569102"/>
              <a:gd name="connsiteY78" fmla="*/ 6315874 h 6861600"/>
              <a:gd name="connsiteX79" fmla="*/ 1424299 w 6569102"/>
              <a:gd name="connsiteY79" fmla="*/ 6315874 h 6861600"/>
              <a:gd name="connsiteX80" fmla="*/ 1424299 w 6569102"/>
              <a:gd name="connsiteY80" fmla="*/ 6290509 h 6861600"/>
              <a:gd name="connsiteX81" fmla="*/ 1485942 w 6569102"/>
              <a:gd name="connsiteY81" fmla="*/ 6290509 h 6861600"/>
              <a:gd name="connsiteX82" fmla="*/ 1485942 w 6569102"/>
              <a:gd name="connsiteY82" fmla="*/ 6301189 h 6861600"/>
              <a:gd name="connsiteX83" fmla="*/ 1514769 w 6569102"/>
              <a:gd name="connsiteY83" fmla="*/ 6301189 h 6861600"/>
              <a:gd name="connsiteX84" fmla="*/ 1514769 w 6569102"/>
              <a:gd name="connsiteY84" fmla="*/ 6286504 h 6861600"/>
              <a:gd name="connsiteX85" fmla="*/ 1496586 w 6569102"/>
              <a:gd name="connsiteY85" fmla="*/ 6265144 h 6861600"/>
              <a:gd name="connsiteX86" fmla="*/ 418041 w 6569102"/>
              <a:gd name="connsiteY86" fmla="*/ 6184154 h 6861600"/>
              <a:gd name="connsiteX87" fmla="*/ 386554 w 6569102"/>
              <a:gd name="connsiteY87" fmla="*/ 6217529 h 6861600"/>
              <a:gd name="connsiteX88" fmla="*/ 386554 w 6569102"/>
              <a:gd name="connsiteY88" fmla="*/ 6441363 h 6861600"/>
              <a:gd name="connsiteX89" fmla="*/ 418041 w 6569102"/>
              <a:gd name="connsiteY89" fmla="*/ 6474738 h 6861600"/>
              <a:gd name="connsiteX90" fmla="*/ 624260 w 6569102"/>
              <a:gd name="connsiteY90" fmla="*/ 6474738 h 6861600"/>
              <a:gd name="connsiteX91" fmla="*/ 657077 w 6569102"/>
              <a:gd name="connsiteY91" fmla="*/ 6441363 h 6861600"/>
              <a:gd name="connsiteX92" fmla="*/ 657077 w 6569102"/>
              <a:gd name="connsiteY92" fmla="*/ 6431745 h 6861600"/>
              <a:gd name="connsiteX93" fmla="*/ 657077 w 6569102"/>
              <a:gd name="connsiteY93" fmla="*/ 6406389 h 6861600"/>
              <a:gd name="connsiteX94" fmla="*/ 657077 w 6569102"/>
              <a:gd name="connsiteY94" fmla="*/ 6370541 h 6861600"/>
              <a:gd name="connsiteX95" fmla="*/ 657077 w 6569102"/>
              <a:gd name="connsiteY95" fmla="*/ 6329446 h 6861600"/>
              <a:gd name="connsiteX96" fmla="*/ 657077 w 6569102"/>
              <a:gd name="connsiteY96" fmla="*/ 6288352 h 6861600"/>
              <a:gd name="connsiteX97" fmla="*/ 657077 w 6569102"/>
              <a:gd name="connsiteY97" fmla="*/ 6252503 h 6861600"/>
              <a:gd name="connsiteX98" fmla="*/ 657077 w 6569102"/>
              <a:gd name="connsiteY98" fmla="*/ 6227147 h 6861600"/>
              <a:gd name="connsiteX99" fmla="*/ 657077 w 6569102"/>
              <a:gd name="connsiteY99" fmla="*/ 6217529 h 6861600"/>
              <a:gd name="connsiteX100" fmla="*/ 624260 w 6569102"/>
              <a:gd name="connsiteY100" fmla="*/ 6184154 h 6861600"/>
              <a:gd name="connsiteX101" fmla="*/ 0 w 6569102"/>
              <a:gd name="connsiteY101" fmla="*/ 0 h 6861600"/>
              <a:gd name="connsiteX102" fmla="*/ 6569102 w 6569102"/>
              <a:gd name="connsiteY102" fmla="*/ 0 h 6861600"/>
              <a:gd name="connsiteX103" fmla="*/ 6483195 w 6569102"/>
              <a:gd name="connsiteY103" fmla="*/ 4338 h 6861600"/>
              <a:gd name="connsiteX104" fmla="*/ 5728801 w 6569102"/>
              <a:gd name="connsiteY104" fmla="*/ 840310 h 6861600"/>
              <a:gd name="connsiteX105" fmla="*/ 5728801 w 6569102"/>
              <a:gd name="connsiteY105" fmla="*/ 6861600 h 6861600"/>
              <a:gd name="connsiteX106" fmla="*/ 0 w 6569102"/>
              <a:gd name="connsiteY106"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569102" h="6861600">
                <a:moveTo>
                  <a:pt x="1278394" y="6290509"/>
                </a:moveTo>
                <a:lnTo>
                  <a:pt x="1341368" y="6290509"/>
                </a:lnTo>
                <a:lnTo>
                  <a:pt x="1341368" y="6323884"/>
                </a:lnTo>
                <a:lnTo>
                  <a:pt x="1278394" y="6323884"/>
                </a:lnTo>
                <a:close/>
                <a:moveTo>
                  <a:pt x="1015853" y="6289174"/>
                </a:moveTo>
                <a:lnTo>
                  <a:pt x="1038027" y="6343909"/>
                </a:lnTo>
                <a:lnTo>
                  <a:pt x="993679" y="6343909"/>
                </a:lnTo>
                <a:close/>
                <a:moveTo>
                  <a:pt x="1542264" y="6265589"/>
                </a:moveTo>
                <a:lnTo>
                  <a:pt x="1542264" y="6393304"/>
                </a:lnTo>
                <a:lnTo>
                  <a:pt x="1572864" y="6393304"/>
                </a:lnTo>
                <a:lnTo>
                  <a:pt x="1572864" y="6334564"/>
                </a:lnTo>
                <a:lnTo>
                  <a:pt x="1630517" y="6393304"/>
                </a:lnTo>
                <a:lnTo>
                  <a:pt x="1672647" y="6393304"/>
                </a:lnTo>
                <a:lnTo>
                  <a:pt x="1603021" y="6325219"/>
                </a:lnTo>
                <a:lnTo>
                  <a:pt x="1669986" y="6265589"/>
                </a:lnTo>
                <a:lnTo>
                  <a:pt x="1629186" y="6265589"/>
                </a:lnTo>
                <a:lnTo>
                  <a:pt x="1572864" y="6317209"/>
                </a:lnTo>
                <a:lnTo>
                  <a:pt x="1572864" y="6265589"/>
                </a:lnTo>
                <a:close/>
                <a:moveTo>
                  <a:pt x="1248237" y="6265589"/>
                </a:moveTo>
                <a:lnTo>
                  <a:pt x="1248237" y="6393304"/>
                </a:lnTo>
                <a:lnTo>
                  <a:pt x="1278394" y="6393304"/>
                </a:lnTo>
                <a:lnTo>
                  <a:pt x="1278394" y="6349249"/>
                </a:lnTo>
                <a:lnTo>
                  <a:pt x="1311211" y="6349249"/>
                </a:lnTo>
                <a:lnTo>
                  <a:pt x="1338707" y="6393304"/>
                </a:lnTo>
                <a:lnTo>
                  <a:pt x="1371525" y="6393304"/>
                </a:lnTo>
                <a:lnTo>
                  <a:pt x="1342698" y="6349249"/>
                </a:lnTo>
                <a:lnTo>
                  <a:pt x="1345359" y="6349249"/>
                </a:lnTo>
                <a:cubicBezTo>
                  <a:pt x="1362211" y="6349249"/>
                  <a:pt x="1370194" y="6339904"/>
                  <a:pt x="1370194" y="6329224"/>
                </a:cubicBezTo>
                <a:lnTo>
                  <a:pt x="1370194" y="6286949"/>
                </a:lnTo>
                <a:cubicBezTo>
                  <a:pt x="1370194" y="6273599"/>
                  <a:pt x="1362211" y="6265589"/>
                  <a:pt x="1349351" y="6265589"/>
                </a:cubicBezTo>
                <a:close/>
                <a:moveTo>
                  <a:pt x="1104992" y="6265589"/>
                </a:moveTo>
                <a:lnTo>
                  <a:pt x="1104992" y="6393304"/>
                </a:lnTo>
                <a:lnTo>
                  <a:pt x="1226062" y="6393304"/>
                </a:lnTo>
                <a:lnTo>
                  <a:pt x="1226062" y="6367939"/>
                </a:lnTo>
                <a:lnTo>
                  <a:pt x="1133818" y="6367939"/>
                </a:lnTo>
                <a:lnTo>
                  <a:pt x="1133818" y="6341239"/>
                </a:lnTo>
                <a:lnTo>
                  <a:pt x="1212758" y="6341239"/>
                </a:lnTo>
                <a:lnTo>
                  <a:pt x="1212758" y="6315874"/>
                </a:lnTo>
                <a:lnTo>
                  <a:pt x="1133818" y="6315874"/>
                </a:lnTo>
                <a:lnTo>
                  <a:pt x="1133818" y="6290509"/>
                </a:lnTo>
                <a:lnTo>
                  <a:pt x="1224732" y="6290509"/>
                </a:lnTo>
                <a:lnTo>
                  <a:pt x="1224732" y="6265589"/>
                </a:lnTo>
                <a:close/>
                <a:moveTo>
                  <a:pt x="995896" y="6265589"/>
                </a:moveTo>
                <a:lnTo>
                  <a:pt x="939574" y="6393304"/>
                </a:lnTo>
                <a:lnTo>
                  <a:pt x="972392" y="6393304"/>
                </a:lnTo>
                <a:lnTo>
                  <a:pt x="983035" y="6367939"/>
                </a:lnTo>
                <a:lnTo>
                  <a:pt x="1048670" y="6367939"/>
                </a:lnTo>
                <a:lnTo>
                  <a:pt x="1060644" y="6393304"/>
                </a:lnTo>
                <a:lnTo>
                  <a:pt x="1092131" y="6393304"/>
                </a:lnTo>
                <a:lnTo>
                  <a:pt x="1035366" y="6265589"/>
                </a:lnTo>
                <a:close/>
                <a:moveTo>
                  <a:pt x="778147" y="6265589"/>
                </a:moveTo>
                <a:lnTo>
                  <a:pt x="778147" y="6393304"/>
                </a:lnTo>
                <a:lnTo>
                  <a:pt x="805643" y="6393304"/>
                </a:lnTo>
                <a:lnTo>
                  <a:pt x="805643" y="6319879"/>
                </a:lnTo>
                <a:lnTo>
                  <a:pt x="838460" y="6393304"/>
                </a:lnTo>
                <a:lnTo>
                  <a:pt x="867287" y="6393304"/>
                </a:lnTo>
                <a:lnTo>
                  <a:pt x="900104" y="6318544"/>
                </a:lnTo>
                <a:lnTo>
                  <a:pt x="900104" y="6393304"/>
                </a:lnTo>
                <a:lnTo>
                  <a:pt x="927600" y="6393304"/>
                </a:lnTo>
                <a:lnTo>
                  <a:pt x="927600" y="6265589"/>
                </a:lnTo>
                <a:lnTo>
                  <a:pt x="894782" y="6265589"/>
                </a:lnTo>
                <a:lnTo>
                  <a:pt x="852652" y="6361264"/>
                </a:lnTo>
                <a:lnTo>
                  <a:pt x="810965" y="6265589"/>
                </a:lnTo>
                <a:close/>
                <a:moveTo>
                  <a:pt x="1414986" y="6265144"/>
                </a:moveTo>
                <a:cubicBezTo>
                  <a:pt x="1404786" y="6265144"/>
                  <a:pt x="1395472" y="6273154"/>
                  <a:pt x="1395472" y="6285169"/>
                </a:cubicBezTo>
                <a:lnTo>
                  <a:pt x="1395472" y="6322549"/>
                </a:lnTo>
                <a:cubicBezTo>
                  <a:pt x="1395472" y="6333229"/>
                  <a:pt x="1403012" y="6341239"/>
                  <a:pt x="1414986" y="6341239"/>
                </a:cubicBezTo>
                <a:lnTo>
                  <a:pt x="1485942" y="6341239"/>
                </a:lnTo>
                <a:lnTo>
                  <a:pt x="1485942" y="6367939"/>
                </a:lnTo>
                <a:lnTo>
                  <a:pt x="1424299" y="6367939"/>
                </a:lnTo>
                <a:lnTo>
                  <a:pt x="1424299" y="6358594"/>
                </a:lnTo>
                <a:lnTo>
                  <a:pt x="1394142" y="6358594"/>
                </a:lnTo>
                <a:lnTo>
                  <a:pt x="1394142" y="6374614"/>
                </a:lnTo>
                <a:cubicBezTo>
                  <a:pt x="1394142" y="6385294"/>
                  <a:pt x="1400351" y="6393304"/>
                  <a:pt x="1413655" y="6393304"/>
                </a:cubicBezTo>
                <a:lnTo>
                  <a:pt x="1424299" y="6393304"/>
                </a:lnTo>
                <a:lnTo>
                  <a:pt x="1495256" y="6393304"/>
                </a:lnTo>
                <a:cubicBezTo>
                  <a:pt x="1508116" y="6393304"/>
                  <a:pt x="1514769" y="6385294"/>
                  <a:pt x="1514769" y="6373279"/>
                </a:cubicBezTo>
                <a:lnTo>
                  <a:pt x="1514769" y="6337234"/>
                </a:lnTo>
                <a:cubicBezTo>
                  <a:pt x="1514769" y="6323884"/>
                  <a:pt x="1505899" y="6315874"/>
                  <a:pt x="1495256" y="6315874"/>
                </a:cubicBezTo>
                <a:lnTo>
                  <a:pt x="1424299" y="6315874"/>
                </a:lnTo>
                <a:lnTo>
                  <a:pt x="1424299" y="6290509"/>
                </a:lnTo>
                <a:lnTo>
                  <a:pt x="1485942" y="6290509"/>
                </a:lnTo>
                <a:lnTo>
                  <a:pt x="1485942" y="6301189"/>
                </a:lnTo>
                <a:lnTo>
                  <a:pt x="1514769" y="6301189"/>
                </a:lnTo>
                <a:lnTo>
                  <a:pt x="1514769" y="6286504"/>
                </a:lnTo>
                <a:cubicBezTo>
                  <a:pt x="1514769" y="6273154"/>
                  <a:pt x="1507230" y="6265144"/>
                  <a:pt x="1496586" y="6265144"/>
                </a:cubicBezTo>
                <a:close/>
                <a:moveTo>
                  <a:pt x="418041" y="6184154"/>
                </a:moveTo>
                <a:cubicBezTo>
                  <a:pt x="401189" y="6184154"/>
                  <a:pt x="386554" y="6198839"/>
                  <a:pt x="386554" y="6217529"/>
                </a:cubicBezTo>
                <a:lnTo>
                  <a:pt x="386554" y="6441363"/>
                </a:lnTo>
                <a:cubicBezTo>
                  <a:pt x="386554" y="6460053"/>
                  <a:pt x="401189" y="6474738"/>
                  <a:pt x="418041" y="6474738"/>
                </a:cubicBezTo>
                <a:lnTo>
                  <a:pt x="624260" y="6474738"/>
                </a:lnTo>
                <a:cubicBezTo>
                  <a:pt x="642442" y="6474738"/>
                  <a:pt x="657077" y="6460053"/>
                  <a:pt x="657077" y="6441363"/>
                </a:cubicBezTo>
                <a:lnTo>
                  <a:pt x="657077" y="6431745"/>
                </a:lnTo>
                <a:lnTo>
                  <a:pt x="657077" y="6406389"/>
                </a:lnTo>
                <a:lnTo>
                  <a:pt x="657077" y="6370541"/>
                </a:lnTo>
                <a:lnTo>
                  <a:pt x="657077" y="6329446"/>
                </a:lnTo>
                <a:lnTo>
                  <a:pt x="657077" y="6288352"/>
                </a:lnTo>
                <a:lnTo>
                  <a:pt x="657077" y="6252503"/>
                </a:lnTo>
                <a:lnTo>
                  <a:pt x="657077" y="6227147"/>
                </a:lnTo>
                <a:lnTo>
                  <a:pt x="657077" y="6217529"/>
                </a:lnTo>
                <a:cubicBezTo>
                  <a:pt x="657077" y="6198839"/>
                  <a:pt x="642442" y="6184154"/>
                  <a:pt x="624260" y="6184154"/>
                </a:cubicBezTo>
                <a:close/>
                <a:moveTo>
                  <a:pt x="0" y="0"/>
                </a:moveTo>
                <a:lnTo>
                  <a:pt x="6569102" y="0"/>
                </a:lnTo>
                <a:lnTo>
                  <a:pt x="6483195" y="4338"/>
                </a:lnTo>
                <a:cubicBezTo>
                  <a:pt x="6059463" y="47370"/>
                  <a:pt x="5728801" y="405225"/>
                  <a:pt x="5728801" y="840310"/>
                </a:cubicBezTo>
                <a:lnTo>
                  <a:pt x="5728801" y="6861600"/>
                </a:lnTo>
                <a:lnTo>
                  <a:pt x="0" y="6861600"/>
                </a:ln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12" name="Freeform 11">
            <a:extLst>
              <a:ext uri="{FF2B5EF4-FFF2-40B4-BE49-F238E27FC236}">
                <a16:creationId xmlns:a16="http://schemas.microsoft.com/office/drawing/2014/main" id="{AB84FBBB-C3EE-85E2-4EDC-E8D48EFA75F7}"/>
              </a:ext>
            </a:extLst>
          </p:cNvPr>
          <p:cNvSpPr/>
          <p:nvPr userDrawn="1"/>
        </p:nvSpPr>
        <p:spPr>
          <a:xfrm rot="10800000">
            <a:off x="6097935" y="0"/>
            <a:ext cx="6094065" cy="6858000"/>
          </a:xfrm>
          <a:custGeom>
            <a:avLst/>
            <a:gdLst>
              <a:gd name="connsiteX0" fmla="*/ 5253764 w 6094065"/>
              <a:gd name="connsiteY0" fmla="*/ 6858000 h 6858000"/>
              <a:gd name="connsiteX1" fmla="*/ 4457700 w 6094065"/>
              <a:gd name="connsiteY1" fmla="*/ 6858000 h 6858000"/>
              <a:gd name="connsiteX2" fmla="*/ 4140200 w 6094065"/>
              <a:gd name="connsiteY2" fmla="*/ 6858000 h 6858000"/>
              <a:gd name="connsiteX3" fmla="*/ 4048382 w 6094065"/>
              <a:gd name="connsiteY3" fmla="*/ 6858000 h 6858000"/>
              <a:gd name="connsiteX4" fmla="*/ 3730882 w 6094065"/>
              <a:gd name="connsiteY4" fmla="*/ 6858000 h 6858000"/>
              <a:gd name="connsiteX5" fmla="*/ 0 w 6094065"/>
              <a:gd name="connsiteY5" fmla="*/ 6858000 h 6858000"/>
              <a:gd name="connsiteX6" fmla="*/ 0 w 6094065"/>
              <a:gd name="connsiteY6" fmla="*/ 0 h 6858000"/>
              <a:gd name="connsiteX7" fmla="*/ 4140200 w 6094065"/>
              <a:gd name="connsiteY7" fmla="*/ 0 h 6858000"/>
              <a:gd name="connsiteX8" fmla="*/ 4457700 w 6094065"/>
              <a:gd name="connsiteY8" fmla="*/ 0 h 6858000"/>
              <a:gd name="connsiteX9" fmla="*/ 6094065 w 6094065"/>
              <a:gd name="connsiteY9" fmla="*/ 0 h 6858000"/>
              <a:gd name="connsiteX10" fmla="*/ 6094065 w 6094065"/>
              <a:gd name="connsiteY10" fmla="*/ 6017690 h 6858000"/>
              <a:gd name="connsiteX11" fmla="*/ 5339671 w 6094065"/>
              <a:gd name="connsiteY11" fmla="*/ 68536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4065" h="6858000">
                <a:moveTo>
                  <a:pt x="5253764" y="6858000"/>
                </a:moveTo>
                <a:lnTo>
                  <a:pt x="4457700" y="6858000"/>
                </a:lnTo>
                <a:lnTo>
                  <a:pt x="4140200" y="6858000"/>
                </a:lnTo>
                <a:lnTo>
                  <a:pt x="4048382" y="6858000"/>
                </a:lnTo>
                <a:lnTo>
                  <a:pt x="3730882" y="6858000"/>
                </a:lnTo>
                <a:lnTo>
                  <a:pt x="0" y="6858000"/>
                </a:lnTo>
                <a:lnTo>
                  <a:pt x="0" y="0"/>
                </a:lnTo>
                <a:lnTo>
                  <a:pt x="4140200" y="0"/>
                </a:lnTo>
                <a:lnTo>
                  <a:pt x="4457700" y="0"/>
                </a:lnTo>
                <a:lnTo>
                  <a:pt x="6094065" y="0"/>
                </a:lnTo>
                <a:lnTo>
                  <a:pt x="6094065" y="6017690"/>
                </a:lnTo>
                <a:cubicBezTo>
                  <a:pt x="6094065" y="6452775"/>
                  <a:pt x="5763403" y="6810630"/>
                  <a:pt x="5339671" y="68536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p>
        </p:txBody>
      </p:sp>
      <p:sp>
        <p:nvSpPr>
          <p:cNvPr id="2" name="Title 1"/>
          <p:cNvSpPr>
            <a:spLocks noGrp="1"/>
          </p:cNvSpPr>
          <p:nvPr>
            <p:ph type="ctrTitle" hasCustomPrompt="1"/>
          </p:nvPr>
        </p:nvSpPr>
        <p:spPr>
          <a:xfrm>
            <a:off x="6596063" y="1843499"/>
            <a:ext cx="5094287" cy="3171001"/>
          </a:xfrm>
        </p:spPr>
        <p:txBody>
          <a:bodyPr anchor="t"/>
          <a:lstStyle>
            <a:lvl1pPr algn="l">
              <a:defRPr sz="3200" spc="-150">
                <a:solidFill>
                  <a:schemeClr val="tx1"/>
                </a:solidFill>
              </a:defRPr>
            </a:lvl1pPr>
          </a:lstStyle>
          <a:p>
            <a:r>
              <a:rPr lang="en-GB" dirty="0"/>
              <a:t>Click to add quote</a:t>
            </a:r>
          </a:p>
        </p:txBody>
      </p:sp>
      <p:sp>
        <p:nvSpPr>
          <p:cNvPr id="3" name="Text Placeholder 12">
            <a:extLst>
              <a:ext uri="{FF2B5EF4-FFF2-40B4-BE49-F238E27FC236}">
                <a16:creationId xmlns:a16="http://schemas.microsoft.com/office/drawing/2014/main" id="{2D0F18FF-64AA-2E82-DDBF-AEF954EF3019}"/>
              </a:ext>
            </a:extLst>
          </p:cNvPr>
          <p:cNvSpPr>
            <a:spLocks noGrp="1"/>
          </p:cNvSpPr>
          <p:nvPr>
            <p:ph type="body" sz="quarter" idx="19" hasCustomPrompt="1"/>
          </p:nvPr>
        </p:nvSpPr>
        <p:spPr>
          <a:xfrm>
            <a:off x="6596063" y="5055012"/>
            <a:ext cx="5094287" cy="459086"/>
          </a:xfrm>
        </p:spPr>
        <p:txBody>
          <a:bodyPr anchor="b" anchorCtr="0"/>
          <a:lstStyle>
            <a:lvl1pPr marL="0" indent="0">
              <a:lnSpc>
                <a:spcPts val="1300"/>
              </a:lnSpc>
              <a:buFontTx/>
              <a:buNone/>
              <a:defRPr sz="1400">
                <a:solidFill>
                  <a:schemeClr val="tx1"/>
                </a:solidFill>
                <a:latin typeface="+mj-lt"/>
              </a:defRPr>
            </a:lvl1pPr>
            <a:lvl2pPr marL="180000" indent="0">
              <a:buFontTx/>
              <a:buNone/>
              <a:defRPr sz="1400">
                <a:solidFill>
                  <a:schemeClr val="bg1"/>
                </a:solidFill>
                <a:latin typeface="+mj-lt"/>
              </a:defRPr>
            </a:lvl2pPr>
            <a:lvl3pPr marL="360000" indent="0">
              <a:buFontTx/>
              <a:buNone/>
              <a:defRPr sz="1400">
                <a:solidFill>
                  <a:schemeClr val="bg1"/>
                </a:solidFill>
                <a:latin typeface="+mj-lt"/>
              </a:defRPr>
            </a:lvl3pPr>
            <a:lvl4pPr>
              <a:buFontTx/>
              <a:buNone/>
              <a:defRPr sz="1400">
                <a:solidFill>
                  <a:schemeClr val="bg1"/>
                </a:solidFill>
                <a:latin typeface="+mj-lt"/>
              </a:defRPr>
            </a:lvl4pPr>
            <a:lvl5pPr>
              <a:buFontTx/>
              <a:buNone/>
              <a:defRPr sz="1400">
                <a:solidFill>
                  <a:schemeClr val="bg1"/>
                </a:solidFill>
                <a:latin typeface="+mj-lt"/>
              </a:defRPr>
            </a:lvl5pPr>
          </a:lstStyle>
          <a:p>
            <a:pPr lvl="0"/>
            <a:r>
              <a:rPr lang="en-US" dirty="0"/>
              <a:t>Click to add name</a:t>
            </a:r>
            <a:endParaRPr lang="en-001" dirty="0"/>
          </a:p>
        </p:txBody>
      </p:sp>
      <p:sp>
        <p:nvSpPr>
          <p:cNvPr id="4" name="Footer Placeholder 10">
            <a:extLst>
              <a:ext uri="{FF2B5EF4-FFF2-40B4-BE49-F238E27FC236}">
                <a16:creationId xmlns:a16="http://schemas.microsoft.com/office/drawing/2014/main" id="{F023A498-BA87-1AD8-DBE5-125B07527E61}"/>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5" name="Slide Number Placeholder 11">
            <a:extLst>
              <a:ext uri="{FF2B5EF4-FFF2-40B4-BE49-F238E27FC236}">
                <a16:creationId xmlns:a16="http://schemas.microsoft.com/office/drawing/2014/main" id="{5B0F0C0F-42A5-7974-22A4-20273619EA69}"/>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3252677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bleed image A">
    <p:bg>
      <p:bgPr>
        <a:solidFill>
          <a:schemeClr val="bg1"/>
        </a:solidFill>
        <a:effectLst/>
      </p:bgPr>
    </p:bg>
    <p:spTree>
      <p:nvGrpSpPr>
        <p:cNvPr id="1" name=""/>
        <p:cNvGrpSpPr/>
        <p:nvPr/>
      </p:nvGrpSpPr>
      <p:grpSpPr>
        <a:xfrm>
          <a:off x="0" y="0"/>
          <a:ext cx="0" cy="0"/>
          <a:chOff x="0" y="0"/>
          <a:chExt cx="0" cy="0"/>
        </a:xfrm>
      </p:grpSpPr>
      <p:pic>
        <p:nvPicPr>
          <p:cNvPr id="37" name="Picture 29">
            <a:extLst>
              <a:ext uri="{FF2B5EF4-FFF2-40B4-BE49-F238E27FC236}">
                <a16:creationId xmlns:a16="http://schemas.microsoft.com/office/drawing/2014/main" id="{927E9CDB-1F39-9430-8EA5-65A3BC8D111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endParaRPr lang="en-GB" dirty="0"/>
          </a:p>
        </p:txBody>
      </p:sp>
      <p:sp>
        <p:nvSpPr>
          <p:cNvPr id="36" name="Picture Placeholder 35">
            <a:extLst>
              <a:ext uri="{FF2B5EF4-FFF2-40B4-BE49-F238E27FC236}">
                <a16:creationId xmlns:a16="http://schemas.microsoft.com/office/drawing/2014/main" id="{67613774-AF57-BF59-8A57-A53D318AE4E9}"/>
              </a:ext>
            </a:extLst>
          </p:cNvPr>
          <p:cNvSpPr>
            <a:spLocks noGrp="1"/>
          </p:cNvSpPr>
          <p:nvPr>
            <p:ph type="pic" sz="quarter" idx="13" hasCustomPrompt="1"/>
          </p:nvPr>
        </p:nvSpPr>
        <p:spPr>
          <a:xfrm>
            <a:off x="0" y="0"/>
            <a:ext cx="12193200" cy="6861600"/>
          </a:xfrm>
          <a:custGeom>
            <a:avLst/>
            <a:gdLst>
              <a:gd name="connsiteX0" fmla="*/ 1278393 w 12193200"/>
              <a:gd name="connsiteY0" fmla="*/ 6290509 h 6861600"/>
              <a:gd name="connsiteX1" fmla="*/ 1341367 w 12193200"/>
              <a:gd name="connsiteY1" fmla="*/ 6290509 h 6861600"/>
              <a:gd name="connsiteX2" fmla="*/ 1341367 w 12193200"/>
              <a:gd name="connsiteY2" fmla="*/ 6323884 h 6861600"/>
              <a:gd name="connsiteX3" fmla="*/ 1278393 w 12193200"/>
              <a:gd name="connsiteY3" fmla="*/ 6323884 h 6861600"/>
              <a:gd name="connsiteX4" fmla="*/ 1015852 w 12193200"/>
              <a:gd name="connsiteY4" fmla="*/ 6289174 h 6861600"/>
              <a:gd name="connsiteX5" fmla="*/ 1038026 w 12193200"/>
              <a:gd name="connsiteY5" fmla="*/ 6343909 h 6861600"/>
              <a:gd name="connsiteX6" fmla="*/ 993678 w 12193200"/>
              <a:gd name="connsiteY6" fmla="*/ 6343909 h 6861600"/>
              <a:gd name="connsiteX7" fmla="*/ 1542263 w 12193200"/>
              <a:gd name="connsiteY7" fmla="*/ 6265589 h 6861600"/>
              <a:gd name="connsiteX8" fmla="*/ 1542263 w 12193200"/>
              <a:gd name="connsiteY8" fmla="*/ 6393304 h 6861600"/>
              <a:gd name="connsiteX9" fmla="*/ 1572863 w 12193200"/>
              <a:gd name="connsiteY9" fmla="*/ 6393304 h 6861600"/>
              <a:gd name="connsiteX10" fmla="*/ 1572863 w 12193200"/>
              <a:gd name="connsiteY10" fmla="*/ 6334564 h 6861600"/>
              <a:gd name="connsiteX11" fmla="*/ 1630516 w 12193200"/>
              <a:gd name="connsiteY11" fmla="*/ 6393304 h 6861600"/>
              <a:gd name="connsiteX12" fmla="*/ 1672646 w 12193200"/>
              <a:gd name="connsiteY12" fmla="*/ 6393304 h 6861600"/>
              <a:gd name="connsiteX13" fmla="*/ 1603020 w 12193200"/>
              <a:gd name="connsiteY13" fmla="*/ 6325219 h 6861600"/>
              <a:gd name="connsiteX14" fmla="*/ 1669985 w 12193200"/>
              <a:gd name="connsiteY14" fmla="*/ 6265589 h 6861600"/>
              <a:gd name="connsiteX15" fmla="*/ 1629185 w 12193200"/>
              <a:gd name="connsiteY15" fmla="*/ 6265589 h 6861600"/>
              <a:gd name="connsiteX16" fmla="*/ 1572863 w 12193200"/>
              <a:gd name="connsiteY16" fmla="*/ 6317209 h 6861600"/>
              <a:gd name="connsiteX17" fmla="*/ 1572863 w 12193200"/>
              <a:gd name="connsiteY17" fmla="*/ 6265589 h 6861600"/>
              <a:gd name="connsiteX18" fmla="*/ 1248236 w 12193200"/>
              <a:gd name="connsiteY18" fmla="*/ 6265589 h 6861600"/>
              <a:gd name="connsiteX19" fmla="*/ 1248236 w 12193200"/>
              <a:gd name="connsiteY19" fmla="*/ 6393304 h 6861600"/>
              <a:gd name="connsiteX20" fmla="*/ 1278393 w 12193200"/>
              <a:gd name="connsiteY20" fmla="*/ 6393304 h 6861600"/>
              <a:gd name="connsiteX21" fmla="*/ 1278393 w 12193200"/>
              <a:gd name="connsiteY21" fmla="*/ 6349249 h 6861600"/>
              <a:gd name="connsiteX22" fmla="*/ 1311210 w 12193200"/>
              <a:gd name="connsiteY22" fmla="*/ 6349249 h 6861600"/>
              <a:gd name="connsiteX23" fmla="*/ 1338706 w 12193200"/>
              <a:gd name="connsiteY23" fmla="*/ 6393304 h 6861600"/>
              <a:gd name="connsiteX24" fmla="*/ 1371524 w 12193200"/>
              <a:gd name="connsiteY24" fmla="*/ 6393304 h 6861600"/>
              <a:gd name="connsiteX25" fmla="*/ 1342697 w 12193200"/>
              <a:gd name="connsiteY25" fmla="*/ 6349249 h 6861600"/>
              <a:gd name="connsiteX26" fmla="*/ 1345358 w 12193200"/>
              <a:gd name="connsiteY26" fmla="*/ 6349249 h 6861600"/>
              <a:gd name="connsiteX27" fmla="*/ 1370193 w 12193200"/>
              <a:gd name="connsiteY27" fmla="*/ 6329224 h 6861600"/>
              <a:gd name="connsiteX28" fmla="*/ 1370193 w 12193200"/>
              <a:gd name="connsiteY28" fmla="*/ 6286949 h 6861600"/>
              <a:gd name="connsiteX29" fmla="*/ 1349350 w 12193200"/>
              <a:gd name="connsiteY29" fmla="*/ 6265589 h 6861600"/>
              <a:gd name="connsiteX30" fmla="*/ 1104991 w 12193200"/>
              <a:gd name="connsiteY30" fmla="*/ 6265589 h 6861600"/>
              <a:gd name="connsiteX31" fmla="*/ 1104991 w 12193200"/>
              <a:gd name="connsiteY31" fmla="*/ 6393304 h 6861600"/>
              <a:gd name="connsiteX32" fmla="*/ 1226061 w 12193200"/>
              <a:gd name="connsiteY32" fmla="*/ 6393304 h 6861600"/>
              <a:gd name="connsiteX33" fmla="*/ 1226061 w 12193200"/>
              <a:gd name="connsiteY33" fmla="*/ 6367939 h 6861600"/>
              <a:gd name="connsiteX34" fmla="*/ 1133817 w 12193200"/>
              <a:gd name="connsiteY34" fmla="*/ 6367939 h 6861600"/>
              <a:gd name="connsiteX35" fmla="*/ 1133817 w 12193200"/>
              <a:gd name="connsiteY35" fmla="*/ 6341239 h 6861600"/>
              <a:gd name="connsiteX36" fmla="*/ 1212757 w 12193200"/>
              <a:gd name="connsiteY36" fmla="*/ 6341239 h 6861600"/>
              <a:gd name="connsiteX37" fmla="*/ 1212757 w 12193200"/>
              <a:gd name="connsiteY37" fmla="*/ 6315874 h 6861600"/>
              <a:gd name="connsiteX38" fmla="*/ 1133817 w 12193200"/>
              <a:gd name="connsiteY38" fmla="*/ 6315874 h 6861600"/>
              <a:gd name="connsiteX39" fmla="*/ 1133817 w 12193200"/>
              <a:gd name="connsiteY39" fmla="*/ 6290509 h 6861600"/>
              <a:gd name="connsiteX40" fmla="*/ 1224731 w 12193200"/>
              <a:gd name="connsiteY40" fmla="*/ 6290509 h 6861600"/>
              <a:gd name="connsiteX41" fmla="*/ 1224731 w 12193200"/>
              <a:gd name="connsiteY41" fmla="*/ 6265589 h 6861600"/>
              <a:gd name="connsiteX42" fmla="*/ 995895 w 12193200"/>
              <a:gd name="connsiteY42" fmla="*/ 6265589 h 6861600"/>
              <a:gd name="connsiteX43" fmla="*/ 939573 w 12193200"/>
              <a:gd name="connsiteY43" fmla="*/ 6393304 h 6861600"/>
              <a:gd name="connsiteX44" fmla="*/ 972391 w 12193200"/>
              <a:gd name="connsiteY44" fmla="*/ 6393304 h 6861600"/>
              <a:gd name="connsiteX45" fmla="*/ 983034 w 12193200"/>
              <a:gd name="connsiteY45" fmla="*/ 6367939 h 6861600"/>
              <a:gd name="connsiteX46" fmla="*/ 1048669 w 12193200"/>
              <a:gd name="connsiteY46" fmla="*/ 6367939 h 6861600"/>
              <a:gd name="connsiteX47" fmla="*/ 1060643 w 12193200"/>
              <a:gd name="connsiteY47" fmla="*/ 6393304 h 6861600"/>
              <a:gd name="connsiteX48" fmla="*/ 1092130 w 12193200"/>
              <a:gd name="connsiteY48" fmla="*/ 6393304 h 6861600"/>
              <a:gd name="connsiteX49" fmla="*/ 1035365 w 12193200"/>
              <a:gd name="connsiteY49" fmla="*/ 6265589 h 6861600"/>
              <a:gd name="connsiteX50" fmla="*/ 778146 w 12193200"/>
              <a:gd name="connsiteY50" fmla="*/ 6265589 h 6861600"/>
              <a:gd name="connsiteX51" fmla="*/ 778146 w 12193200"/>
              <a:gd name="connsiteY51" fmla="*/ 6393304 h 6861600"/>
              <a:gd name="connsiteX52" fmla="*/ 805642 w 12193200"/>
              <a:gd name="connsiteY52" fmla="*/ 6393304 h 6861600"/>
              <a:gd name="connsiteX53" fmla="*/ 805642 w 12193200"/>
              <a:gd name="connsiteY53" fmla="*/ 6319879 h 6861600"/>
              <a:gd name="connsiteX54" fmla="*/ 838459 w 12193200"/>
              <a:gd name="connsiteY54" fmla="*/ 6393304 h 6861600"/>
              <a:gd name="connsiteX55" fmla="*/ 867286 w 12193200"/>
              <a:gd name="connsiteY55" fmla="*/ 6393304 h 6861600"/>
              <a:gd name="connsiteX56" fmla="*/ 900103 w 12193200"/>
              <a:gd name="connsiteY56" fmla="*/ 6318544 h 6861600"/>
              <a:gd name="connsiteX57" fmla="*/ 900103 w 12193200"/>
              <a:gd name="connsiteY57" fmla="*/ 6393304 h 6861600"/>
              <a:gd name="connsiteX58" fmla="*/ 927599 w 12193200"/>
              <a:gd name="connsiteY58" fmla="*/ 6393304 h 6861600"/>
              <a:gd name="connsiteX59" fmla="*/ 927599 w 12193200"/>
              <a:gd name="connsiteY59" fmla="*/ 6265589 h 6861600"/>
              <a:gd name="connsiteX60" fmla="*/ 894781 w 12193200"/>
              <a:gd name="connsiteY60" fmla="*/ 6265589 h 6861600"/>
              <a:gd name="connsiteX61" fmla="*/ 852651 w 12193200"/>
              <a:gd name="connsiteY61" fmla="*/ 6361264 h 6861600"/>
              <a:gd name="connsiteX62" fmla="*/ 810964 w 12193200"/>
              <a:gd name="connsiteY62" fmla="*/ 6265589 h 6861600"/>
              <a:gd name="connsiteX63" fmla="*/ 1414985 w 12193200"/>
              <a:gd name="connsiteY63" fmla="*/ 6265144 h 6861600"/>
              <a:gd name="connsiteX64" fmla="*/ 1395471 w 12193200"/>
              <a:gd name="connsiteY64" fmla="*/ 6285169 h 6861600"/>
              <a:gd name="connsiteX65" fmla="*/ 1395471 w 12193200"/>
              <a:gd name="connsiteY65" fmla="*/ 6322549 h 6861600"/>
              <a:gd name="connsiteX66" fmla="*/ 1414985 w 12193200"/>
              <a:gd name="connsiteY66" fmla="*/ 6341239 h 6861600"/>
              <a:gd name="connsiteX67" fmla="*/ 1485941 w 12193200"/>
              <a:gd name="connsiteY67" fmla="*/ 6341239 h 6861600"/>
              <a:gd name="connsiteX68" fmla="*/ 1485941 w 12193200"/>
              <a:gd name="connsiteY68" fmla="*/ 6367939 h 6861600"/>
              <a:gd name="connsiteX69" fmla="*/ 1424298 w 12193200"/>
              <a:gd name="connsiteY69" fmla="*/ 6367939 h 6861600"/>
              <a:gd name="connsiteX70" fmla="*/ 1424298 w 12193200"/>
              <a:gd name="connsiteY70" fmla="*/ 6358594 h 6861600"/>
              <a:gd name="connsiteX71" fmla="*/ 1394141 w 12193200"/>
              <a:gd name="connsiteY71" fmla="*/ 6358594 h 6861600"/>
              <a:gd name="connsiteX72" fmla="*/ 1394141 w 12193200"/>
              <a:gd name="connsiteY72" fmla="*/ 6374614 h 6861600"/>
              <a:gd name="connsiteX73" fmla="*/ 1413654 w 12193200"/>
              <a:gd name="connsiteY73" fmla="*/ 6393304 h 6861600"/>
              <a:gd name="connsiteX74" fmla="*/ 1424298 w 12193200"/>
              <a:gd name="connsiteY74" fmla="*/ 6393304 h 6861600"/>
              <a:gd name="connsiteX75" fmla="*/ 1495255 w 12193200"/>
              <a:gd name="connsiteY75" fmla="*/ 6393304 h 6861600"/>
              <a:gd name="connsiteX76" fmla="*/ 1514768 w 12193200"/>
              <a:gd name="connsiteY76" fmla="*/ 6373279 h 6861600"/>
              <a:gd name="connsiteX77" fmla="*/ 1514768 w 12193200"/>
              <a:gd name="connsiteY77" fmla="*/ 6337234 h 6861600"/>
              <a:gd name="connsiteX78" fmla="*/ 1495255 w 12193200"/>
              <a:gd name="connsiteY78" fmla="*/ 6315874 h 6861600"/>
              <a:gd name="connsiteX79" fmla="*/ 1424298 w 12193200"/>
              <a:gd name="connsiteY79" fmla="*/ 6315874 h 6861600"/>
              <a:gd name="connsiteX80" fmla="*/ 1424298 w 12193200"/>
              <a:gd name="connsiteY80" fmla="*/ 6290509 h 6861600"/>
              <a:gd name="connsiteX81" fmla="*/ 1485941 w 12193200"/>
              <a:gd name="connsiteY81" fmla="*/ 6290509 h 6861600"/>
              <a:gd name="connsiteX82" fmla="*/ 1485941 w 12193200"/>
              <a:gd name="connsiteY82" fmla="*/ 6301189 h 6861600"/>
              <a:gd name="connsiteX83" fmla="*/ 1514768 w 12193200"/>
              <a:gd name="connsiteY83" fmla="*/ 6301189 h 6861600"/>
              <a:gd name="connsiteX84" fmla="*/ 1514768 w 12193200"/>
              <a:gd name="connsiteY84" fmla="*/ 6286504 h 6861600"/>
              <a:gd name="connsiteX85" fmla="*/ 1496585 w 12193200"/>
              <a:gd name="connsiteY85" fmla="*/ 6265144 h 6861600"/>
              <a:gd name="connsiteX86" fmla="*/ 418040 w 12193200"/>
              <a:gd name="connsiteY86" fmla="*/ 6184154 h 6861600"/>
              <a:gd name="connsiteX87" fmla="*/ 386553 w 12193200"/>
              <a:gd name="connsiteY87" fmla="*/ 6217529 h 6861600"/>
              <a:gd name="connsiteX88" fmla="*/ 386553 w 12193200"/>
              <a:gd name="connsiteY88" fmla="*/ 6441363 h 6861600"/>
              <a:gd name="connsiteX89" fmla="*/ 418040 w 12193200"/>
              <a:gd name="connsiteY89" fmla="*/ 6474738 h 6861600"/>
              <a:gd name="connsiteX90" fmla="*/ 624259 w 12193200"/>
              <a:gd name="connsiteY90" fmla="*/ 6474738 h 6861600"/>
              <a:gd name="connsiteX91" fmla="*/ 657076 w 12193200"/>
              <a:gd name="connsiteY91" fmla="*/ 6441363 h 6861600"/>
              <a:gd name="connsiteX92" fmla="*/ 657076 w 12193200"/>
              <a:gd name="connsiteY92" fmla="*/ 6217529 h 6861600"/>
              <a:gd name="connsiteX93" fmla="*/ 624259 w 12193200"/>
              <a:gd name="connsiteY93" fmla="*/ 6184154 h 6861600"/>
              <a:gd name="connsiteX94" fmla="*/ 0 w 12193200"/>
              <a:gd name="connsiteY94" fmla="*/ 0 h 6861600"/>
              <a:gd name="connsiteX95" fmla="*/ 12193200 w 12193200"/>
              <a:gd name="connsiteY95" fmla="*/ 0 h 6861600"/>
              <a:gd name="connsiteX96" fmla="*/ 12193200 w 12193200"/>
              <a:gd name="connsiteY96" fmla="*/ 6861600 h 6861600"/>
              <a:gd name="connsiteX97" fmla="*/ 0 w 12193200"/>
              <a:gd name="connsiteY9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3200" h="6861600">
                <a:moveTo>
                  <a:pt x="1278393" y="6290509"/>
                </a:moveTo>
                <a:lnTo>
                  <a:pt x="1341367" y="6290509"/>
                </a:lnTo>
                <a:lnTo>
                  <a:pt x="1341367" y="6323884"/>
                </a:lnTo>
                <a:lnTo>
                  <a:pt x="1278393" y="6323884"/>
                </a:lnTo>
                <a:close/>
                <a:moveTo>
                  <a:pt x="1015852" y="6289174"/>
                </a:moveTo>
                <a:lnTo>
                  <a:pt x="1038026" y="6343909"/>
                </a:lnTo>
                <a:lnTo>
                  <a:pt x="993678" y="6343909"/>
                </a:lnTo>
                <a:close/>
                <a:moveTo>
                  <a:pt x="1542263" y="6265589"/>
                </a:moveTo>
                <a:lnTo>
                  <a:pt x="1542263" y="6393304"/>
                </a:lnTo>
                <a:lnTo>
                  <a:pt x="1572863" y="6393304"/>
                </a:lnTo>
                <a:lnTo>
                  <a:pt x="1572863" y="6334564"/>
                </a:lnTo>
                <a:lnTo>
                  <a:pt x="1630516" y="6393304"/>
                </a:lnTo>
                <a:lnTo>
                  <a:pt x="1672646" y="6393304"/>
                </a:lnTo>
                <a:lnTo>
                  <a:pt x="1603020" y="6325219"/>
                </a:lnTo>
                <a:lnTo>
                  <a:pt x="1669985" y="6265589"/>
                </a:lnTo>
                <a:lnTo>
                  <a:pt x="1629185" y="6265589"/>
                </a:lnTo>
                <a:lnTo>
                  <a:pt x="1572863" y="6317209"/>
                </a:lnTo>
                <a:lnTo>
                  <a:pt x="1572863" y="6265589"/>
                </a:lnTo>
                <a:close/>
                <a:moveTo>
                  <a:pt x="1248236" y="6265589"/>
                </a:moveTo>
                <a:lnTo>
                  <a:pt x="1248236" y="6393304"/>
                </a:lnTo>
                <a:lnTo>
                  <a:pt x="1278393" y="6393304"/>
                </a:lnTo>
                <a:lnTo>
                  <a:pt x="1278393" y="6349249"/>
                </a:lnTo>
                <a:lnTo>
                  <a:pt x="1311210" y="6349249"/>
                </a:lnTo>
                <a:lnTo>
                  <a:pt x="1338706" y="6393304"/>
                </a:lnTo>
                <a:lnTo>
                  <a:pt x="1371524" y="6393304"/>
                </a:lnTo>
                <a:lnTo>
                  <a:pt x="1342697" y="6349249"/>
                </a:lnTo>
                <a:lnTo>
                  <a:pt x="1345358" y="6349249"/>
                </a:lnTo>
                <a:cubicBezTo>
                  <a:pt x="1362210" y="6349249"/>
                  <a:pt x="1370193" y="6339904"/>
                  <a:pt x="1370193" y="6329224"/>
                </a:cubicBezTo>
                <a:lnTo>
                  <a:pt x="1370193" y="6286949"/>
                </a:lnTo>
                <a:cubicBezTo>
                  <a:pt x="1370193" y="6273599"/>
                  <a:pt x="1362210" y="6265589"/>
                  <a:pt x="1349350" y="6265589"/>
                </a:cubicBezTo>
                <a:close/>
                <a:moveTo>
                  <a:pt x="1104991" y="6265589"/>
                </a:moveTo>
                <a:lnTo>
                  <a:pt x="1104991" y="6393304"/>
                </a:lnTo>
                <a:lnTo>
                  <a:pt x="1226061" y="6393304"/>
                </a:lnTo>
                <a:lnTo>
                  <a:pt x="1226061" y="6367939"/>
                </a:lnTo>
                <a:lnTo>
                  <a:pt x="1133817" y="6367939"/>
                </a:lnTo>
                <a:lnTo>
                  <a:pt x="1133817" y="6341239"/>
                </a:lnTo>
                <a:lnTo>
                  <a:pt x="1212757" y="6341239"/>
                </a:lnTo>
                <a:lnTo>
                  <a:pt x="1212757" y="6315874"/>
                </a:lnTo>
                <a:lnTo>
                  <a:pt x="1133817" y="6315874"/>
                </a:lnTo>
                <a:lnTo>
                  <a:pt x="1133817" y="6290509"/>
                </a:lnTo>
                <a:lnTo>
                  <a:pt x="1224731" y="6290509"/>
                </a:lnTo>
                <a:lnTo>
                  <a:pt x="1224731" y="6265589"/>
                </a:lnTo>
                <a:close/>
                <a:moveTo>
                  <a:pt x="995895" y="6265589"/>
                </a:moveTo>
                <a:lnTo>
                  <a:pt x="939573" y="6393304"/>
                </a:lnTo>
                <a:lnTo>
                  <a:pt x="972391" y="6393304"/>
                </a:lnTo>
                <a:lnTo>
                  <a:pt x="983034" y="6367939"/>
                </a:lnTo>
                <a:lnTo>
                  <a:pt x="1048669" y="6367939"/>
                </a:lnTo>
                <a:lnTo>
                  <a:pt x="1060643" y="6393304"/>
                </a:lnTo>
                <a:lnTo>
                  <a:pt x="1092130" y="6393304"/>
                </a:lnTo>
                <a:lnTo>
                  <a:pt x="1035365" y="6265589"/>
                </a:lnTo>
                <a:close/>
                <a:moveTo>
                  <a:pt x="778146" y="6265589"/>
                </a:moveTo>
                <a:lnTo>
                  <a:pt x="778146" y="6393304"/>
                </a:lnTo>
                <a:lnTo>
                  <a:pt x="805642" y="6393304"/>
                </a:lnTo>
                <a:lnTo>
                  <a:pt x="805642" y="6319879"/>
                </a:lnTo>
                <a:lnTo>
                  <a:pt x="838459" y="6393304"/>
                </a:lnTo>
                <a:lnTo>
                  <a:pt x="867286" y="6393304"/>
                </a:lnTo>
                <a:lnTo>
                  <a:pt x="900103" y="6318544"/>
                </a:lnTo>
                <a:lnTo>
                  <a:pt x="900103" y="6393304"/>
                </a:lnTo>
                <a:lnTo>
                  <a:pt x="927599" y="6393304"/>
                </a:lnTo>
                <a:lnTo>
                  <a:pt x="927599" y="6265589"/>
                </a:lnTo>
                <a:lnTo>
                  <a:pt x="894781" y="6265589"/>
                </a:lnTo>
                <a:lnTo>
                  <a:pt x="852651" y="6361264"/>
                </a:lnTo>
                <a:lnTo>
                  <a:pt x="810964" y="6265589"/>
                </a:lnTo>
                <a:close/>
                <a:moveTo>
                  <a:pt x="1414985" y="6265144"/>
                </a:moveTo>
                <a:cubicBezTo>
                  <a:pt x="1404785" y="6265144"/>
                  <a:pt x="1395471" y="6273154"/>
                  <a:pt x="1395471" y="6285169"/>
                </a:cubicBezTo>
                <a:lnTo>
                  <a:pt x="1395471" y="6322549"/>
                </a:lnTo>
                <a:cubicBezTo>
                  <a:pt x="1395471" y="6333229"/>
                  <a:pt x="1403011" y="6341239"/>
                  <a:pt x="1414985" y="6341239"/>
                </a:cubicBezTo>
                <a:lnTo>
                  <a:pt x="1485941" y="6341239"/>
                </a:lnTo>
                <a:lnTo>
                  <a:pt x="1485941" y="6367939"/>
                </a:lnTo>
                <a:lnTo>
                  <a:pt x="1424298" y="6367939"/>
                </a:lnTo>
                <a:lnTo>
                  <a:pt x="1424298" y="6358594"/>
                </a:lnTo>
                <a:lnTo>
                  <a:pt x="1394141" y="6358594"/>
                </a:lnTo>
                <a:lnTo>
                  <a:pt x="1394141" y="6374614"/>
                </a:lnTo>
                <a:cubicBezTo>
                  <a:pt x="1394141" y="6385294"/>
                  <a:pt x="1400350" y="6393304"/>
                  <a:pt x="1413654" y="6393304"/>
                </a:cubicBezTo>
                <a:lnTo>
                  <a:pt x="1424298" y="6393304"/>
                </a:lnTo>
                <a:lnTo>
                  <a:pt x="1495255" y="6393304"/>
                </a:lnTo>
                <a:cubicBezTo>
                  <a:pt x="1508115" y="6393304"/>
                  <a:pt x="1514768" y="6385294"/>
                  <a:pt x="1514768" y="6373279"/>
                </a:cubicBezTo>
                <a:lnTo>
                  <a:pt x="1514768" y="6337234"/>
                </a:lnTo>
                <a:cubicBezTo>
                  <a:pt x="1514768" y="6323884"/>
                  <a:pt x="1505898" y="6315874"/>
                  <a:pt x="1495255" y="6315874"/>
                </a:cubicBezTo>
                <a:lnTo>
                  <a:pt x="1424298" y="6315874"/>
                </a:lnTo>
                <a:lnTo>
                  <a:pt x="1424298" y="6290509"/>
                </a:lnTo>
                <a:lnTo>
                  <a:pt x="1485941" y="6290509"/>
                </a:lnTo>
                <a:lnTo>
                  <a:pt x="1485941" y="6301189"/>
                </a:lnTo>
                <a:lnTo>
                  <a:pt x="1514768" y="6301189"/>
                </a:lnTo>
                <a:lnTo>
                  <a:pt x="1514768" y="6286504"/>
                </a:lnTo>
                <a:cubicBezTo>
                  <a:pt x="1514768" y="6273154"/>
                  <a:pt x="1507229" y="6265144"/>
                  <a:pt x="1496585" y="6265144"/>
                </a:cubicBezTo>
                <a:close/>
                <a:moveTo>
                  <a:pt x="418040" y="6184154"/>
                </a:moveTo>
                <a:cubicBezTo>
                  <a:pt x="401188" y="6184154"/>
                  <a:pt x="386553" y="6198839"/>
                  <a:pt x="386553" y="6217529"/>
                </a:cubicBezTo>
                <a:lnTo>
                  <a:pt x="386553" y="6441363"/>
                </a:lnTo>
                <a:cubicBezTo>
                  <a:pt x="386553" y="6460053"/>
                  <a:pt x="401188" y="6474738"/>
                  <a:pt x="418040" y="6474738"/>
                </a:cubicBezTo>
                <a:lnTo>
                  <a:pt x="624259" y="6474738"/>
                </a:lnTo>
                <a:cubicBezTo>
                  <a:pt x="642441" y="6474738"/>
                  <a:pt x="657076" y="6460053"/>
                  <a:pt x="657076" y="6441363"/>
                </a:cubicBezTo>
                <a:cubicBezTo>
                  <a:pt x="657076" y="6441363"/>
                  <a:pt x="657076" y="6217529"/>
                  <a:pt x="657076" y="6217529"/>
                </a:cubicBezTo>
                <a:cubicBezTo>
                  <a:pt x="657076" y="6198839"/>
                  <a:pt x="642441" y="6184154"/>
                  <a:pt x="624259" y="6184154"/>
                </a:cubicBezTo>
                <a:close/>
                <a:moveTo>
                  <a:pt x="0" y="0"/>
                </a:moveTo>
                <a:lnTo>
                  <a:pt x="12193200" y="0"/>
                </a:lnTo>
                <a:lnTo>
                  <a:pt x="12193200" y="6861600"/>
                </a:lnTo>
                <a:lnTo>
                  <a:pt x="0" y="6861600"/>
                </a:lnTo>
                <a:close/>
              </a:path>
            </a:pathLst>
          </a:custGeom>
          <a:solidFill>
            <a:schemeClr val="bg1"/>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2" name="Footer Placeholder 10">
            <a:extLst>
              <a:ext uri="{FF2B5EF4-FFF2-40B4-BE49-F238E27FC236}">
                <a16:creationId xmlns:a16="http://schemas.microsoft.com/office/drawing/2014/main" id="{7459B068-E574-D11F-A519-41098C3D8B62}"/>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3" name="Slide Number Placeholder 11">
            <a:extLst>
              <a:ext uri="{FF2B5EF4-FFF2-40B4-BE49-F238E27FC236}">
                <a16:creationId xmlns:a16="http://schemas.microsoft.com/office/drawing/2014/main" id="{3447462A-FEEF-85E8-EE9F-7F11CD0B139A}"/>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3334700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bleed image B">
    <p:bg>
      <p:bgPr>
        <a:solidFill>
          <a:schemeClr val="bg1"/>
        </a:solidFill>
        <a:effectLst/>
      </p:bgPr>
    </p:bg>
    <p:spTree>
      <p:nvGrpSpPr>
        <p:cNvPr id="1" name=""/>
        <p:cNvGrpSpPr/>
        <p:nvPr/>
      </p:nvGrpSpPr>
      <p:grpSpPr>
        <a:xfrm>
          <a:off x="0" y="0"/>
          <a:ext cx="0" cy="0"/>
          <a:chOff x="0" y="0"/>
          <a:chExt cx="0" cy="0"/>
        </a:xfrm>
      </p:grpSpPr>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r>
              <a:rPr lang="en-GB" dirty="0"/>
              <a:t>Update header via slide master</a:t>
            </a:r>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r>
              <a:rPr lang="en-GB" dirty="0"/>
              <a:t>.</a:t>
            </a:r>
          </a:p>
        </p:txBody>
      </p:sp>
      <p:sp>
        <p:nvSpPr>
          <p:cNvPr id="36" name="Picture Placeholder 35">
            <a:extLst>
              <a:ext uri="{FF2B5EF4-FFF2-40B4-BE49-F238E27FC236}">
                <a16:creationId xmlns:a16="http://schemas.microsoft.com/office/drawing/2014/main" id="{E20EAE02-6DC0-4394-0B31-37E2AA6B68B0}"/>
              </a:ext>
            </a:extLst>
          </p:cNvPr>
          <p:cNvSpPr>
            <a:spLocks noGrp="1"/>
          </p:cNvSpPr>
          <p:nvPr>
            <p:ph type="pic" sz="quarter" idx="13" hasCustomPrompt="1"/>
          </p:nvPr>
        </p:nvSpPr>
        <p:spPr>
          <a:xfrm>
            <a:off x="0" y="0"/>
            <a:ext cx="12193200" cy="6861600"/>
          </a:xfrm>
          <a:custGeom>
            <a:avLst/>
            <a:gdLst>
              <a:gd name="connsiteX0" fmla="*/ 1278393 w 12193200"/>
              <a:gd name="connsiteY0" fmla="*/ 6290509 h 6861600"/>
              <a:gd name="connsiteX1" fmla="*/ 1341367 w 12193200"/>
              <a:gd name="connsiteY1" fmla="*/ 6290509 h 6861600"/>
              <a:gd name="connsiteX2" fmla="*/ 1341367 w 12193200"/>
              <a:gd name="connsiteY2" fmla="*/ 6323884 h 6861600"/>
              <a:gd name="connsiteX3" fmla="*/ 1278393 w 12193200"/>
              <a:gd name="connsiteY3" fmla="*/ 6323884 h 6861600"/>
              <a:gd name="connsiteX4" fmla="*/ 1015852 w 12193200"/>
              <a:gd name="connsiteY4" fmla="*/ 6289174 h 6861600"/>
              <a:gd name="connsiteX5" fmla="*/ 1038026 w 12193200"/>
              <a:gd name="connsiteY5" fmla="*/ 6343909 h 6861600"/>
              <a:gd name="connsiteX6" fmla="*/ 993678 w 12193200"/>
              <a:gd name="connsiteY6" fmla="*/ 6343909 h 6861600"/>
              <a:gd name="connsiteX7" fmla="*/ 1542263 w 12193200"/>
              <a:gd name="connsiteY7" fmla="*/ 6265589 h 6861600"/>
              <a:gd name="connsiteX8" fmla="*/ 1542263 w 12193200"/>
              <a:gd name="connsiteY8" fmla="*/ 6393304 h 6861600"/>
              <a:gd name="connsiteX9" fmla="*/ 1572863 w 12193200"/>
              <a:gd name="connsiteY9" fmla="*/ 6393304 h 6861600"/>
              <a:gd name="connsiteX10" fmla="*/ 1572863 w 12193200"/>
              <a:gd name="connsiteY10" fmla="*/ 6334564 h 6861600"/>
              <a:gd name="connsiteX11" fmla="*/ 1630516 w 12193200"/>
              <a:gd name="connsiteY11" fmla="*/ 6393304 h 6861600"/>
              <a:gd name="connsiteX12" fmla="*/ 1672646 w 12193200"/>
              <a:gd name="connsiteY12" fmla="*/ 6393304 h 6861600"/>
              <a:gd name="connsiteX13" fmla="*/ 1603020 w 12193200"/>
              <a:gd name="connsiteY13" fmla="*/ 6325219 h 6861600"/>
              <a:gd name="connsiteX14" fmla="*/ 1669985 w 12193200"/>
              <a:gd name="connsiteY14" fmla="*/ 6265589 h 6861600"/>
              <a:gd name="connsiteX15" fmla="*/ 1629185 w 12193200"/>
              <a:gd name="connsiteY15" fmla="*/ 6265589 h 6861600"/>
              <a:gd name="connsiteX16" fmla="*/ 1572863 w 12193200"/>
              <a:gd name="connsiteY16" fmla="*/ 6317209 h 6861600"/>
              <a:gd name="connsiteX17" fmla="*/ 1572863 w 12193200"/>
              <a:gd name="connsiteY17" fmla="*/ 6265589 h 6861600"/>
              <a:gd name="connsiteX18" fmla="*/ 1248236 w 12193200"/>
              <a:gd name="connsiteY18" fmla="*/ 6265589 h 6861600"/>
              <a:gd name="connsiteX19" fmla="*/ 1248236 w 12193200"/>
              <a:gd name="connsiteY19" fmla="*/ 6393304 h 6861600"/>
              <a:gd name="connsiteX20" fmla="*/ 1278393 w 12193200"/>
              <a:gd name="connsiteY20" fmla="*/ 6393304 h 6861600"/>
              <a:gd name="connsiteX21" fmla="*/ 1278393 w 12193200"/>
              <a:gd name="connsiteY21" fmla="*/ 6349249 h 6861600"/>
              <a:gd name="connsiteX22" fmla="*/ 1311210 w 12193200"/>
              <a:gd name="connsiteY22" fmla="*/ 6349249 h 6861600"/>
              <a:gd name="connsiteX23" fmla="*/ 1338706 w 12193200"/>
              <a:gd name="connsiteY23" fmla="*/ 6393304 h 6861600"/>
              <a:gd name="connsiteX24" fmla="*/ 1371524 w 12193200"/>
              <a:gd name="connsiteY24" fmla="*/ 6393304 h 6861600"/>
              <a:gd name="connsiteX25" fmla="*/ 1342697 w 12193200"/>
              <a:gd name="connsiteY25" fmla="*/ 6349249 h 6861600"/>
              <a:gd name="connsiteX26" fmla="*/ 1345358 w 12193200"/>
              <a:gd name="connsiteY26" fmla="*/ 6349249 h 6861600"/>
              <a:gd name="connsiteX27" fmla="*/ 1370193 w 12193200"/>
              <a:gd name="connsiteY27" fmla="*/ 6329224 h 6861600"/>
              <a:gd name="connsiteX28" fmla="*/ 1370193 w 12193200"/>
              <a:gd name="connsiteY28" fmla="*/ 6286949 h 6861600"/>
              <a:gd name="connsiteX29" fmla="*/ 1349350 w 12193200"/>
              <a:gd name="connsiteY29" fmla="*/ 6265589 h 6861600"/>
              <a:gd name="connsiteX30" fmla="*/ 1104991 w 12193200"/>
              <a:gd name="connsiteY30" fmla="*/ 6265589 h 6861600"/>
              <a:gd name="connsiteX31" fmla="*/ 1104991 w 12193200"/>
              <a:gd name="connsiteY31" fmla="*/ 6393304 h 6861600"/>
              <a:gd name="connsiteX32" fmla="*/ 1226061 w 12193200"/>
              <a:gd name="connsiteY32" fmla="*/ 6393304 h 6861600"/>
              <a:gd name="connsiteX33" fmla="*/ 1226061 w 12193200"/>
              <a:gd name="connsiteY33" fmla="*/ 6367939 h 6861600"/>
              <a:gd name="connsiteX34" fmla="*/ 1133817 w 12193200"/>
              <a:gd name="connsiteY34" fmla="*/ 6367939 h 6861600"/>
              <a:gd name="connsiteX35" fmla="*/ 1133817 w 12193200"/>
              <a:gd name="connsiteY35" fmla="*/ 6341239 h 6861600"/>
              <a:gd name="connsiteX36" fmla="*/ 1212757 w 12193200"/>
              <a:gd name="connsiteY36" fmla="*/ 6341239 h 6861600"/>
              <a:gd name="connsiteX37" fmla="*/ 1212757 w 12193200"/>
              <a:gd name="connsiteY37" fmla="*/ 6315874 h 6861600"/>
              <a:gd name="connsiteX38" fmla="*/ 1133817 w 12193200"/>
              <a:gd name="connsiteY38" fmla="*/ 6315874 h 6861600"/>
              <a:gd name="connsiteX39" fmla="*/ 1133817 w 12193200"/>
              <a:gd name="connsiteY39" fmla="*/ 6290509 h 6861600"/>
              <a:gd name="connsiteX40" fmla="*/ 1224731 w 12193200"/>
              <a:gd name="connsiteY40" fmla="*/ 6290509 h 6861600"/>
              <a:gd name="connsiteX41" fmla="*/ 1224731 w 12193200"/>
              <a:gd name="connsiteY41" fmla="*/ 6265589 h 6861600"/>
              <a:gd name="connsiteX42" fmla="*/ 995895 w 12193200"/>
              <a:gd name="connsiteY42" fmla="*/ 6265589 h 6861600"/>
              <a:gd name="connsiteX43" fmla="*/ 939573 w 12193200"/>
              <a:gd name="connsiteY43" fmla="*/ 6393304 h 6861600"/>
              <a:gd name="connsiteX44" fmla="*/ 972391 w 12193200"/>
              <a:gd name="connsiteY44" fmla="*/ 6393304 h 6861600"/>
              <a:gd name="connsiteX45" fmla="*/ 983034 w 12193200"/>
              <a:gd name="connsiteY45" fmla="*/ 6367939 h 6861600"/>
              <a:gd name="connsiteX46" fmla="*/ 1048669 w 12193200"/>
              <a:gd name="connsiteY46" fmla="*/ 6367939 h 6861600"/>
              <a:gd name="connsiteX47" fmla="*/ 1060643 w 12193200"/>
              <a:gd name="connsiteY47" fmla="*/ 6393304 h 6861600"/>
              <a:gd name="connsiteX48" fmla="*/ 1092130 w 12193200"/>
              <a:gd name="connsiteY48" fmla="*/ 6393304 h 6861600"/>
              <a:gd name="connsiteX49" fmla="*/ 1035365 w 12193200"/>
              <a:gd name="connsiteY49" fmla="*/ 6265589 h 6861600"/>
              <a:gd name="connsiteX50" fmla="*/ 778146 w 12193200"/>
              <a:gd name="connsiteY50" fmla="*/ 6265589 h 6861600"/>
              <a:gd name="connsiteX51" fmla="*/ 778146 w 12193200"/>
              <a:gd name="connsiteY51" fmla="*/ 6393304 h 6861600"/>
              <a:gd name="connsiteX52" fmla="*/ 805642 w 12193200"/>
              <a:gd name="connsiteY52" fmla="*/ 6393304 h 6861600"/>
              <a:gd name="connsiteX53" fmla="*/ 805642 w 12193200"/>
              <a:gd name="connsiteY53" fmla="*/ 6319879 h 6861600"/>
              <a:gd name="connsiteX54" fmla="*/ 838459 w 12193200"/>
              <a:gd name="connsiteY54" fmla="*/ 6393304 h 6861600"/>
              <a:gd name="connsiteX55" fmla="*/ 867286 w 12193200"/>
              <a:gd name="connsiteY55" fmla="*/ 6393304 h 6861600"/>
              <a:gd name="connsiteX56" fmla="*/ 900103 w 12193200"/>
              <a:gd name="connsiteY56" fmla="*/ 6318544 h 6861600"/>
              <a:gd name="connsiteX57" fmla="*/ 900103 w 12193200"/>
              <a:gd name="connsiteY57" fmla="*/ 6393304 h 6861600"/>
              <a:gd name="connsiteX58" fmla="*/ 927599 w 12193200"/>
              <a:gd name="connsiteY58" fmla="*/ 6393304 h 6861600"/>
              <a:gd name="connsiteX59" fmla="*/ 927599 w 12193200"/>
              <a:gd name="connsiteY59" fmla="*/ 6265589 h 6861600"/>
              <a:gd name="connsiteX60" fmla="*/ 894781 w 12193200"/>
              <a:gd name="connsiteY60" fmla="*/ 6265589 h 6861600"/>
              <a:gd name="connsiteX61" fmla="*/ 852651 w 12193200"/>
              <a:gd name="connsiteY61" fmla="*/ 6361264 h 6861600"/>
              <a:gd name="connsiteX62" fmla="*/ 810964 w 12193200"/>
              <a:gd name="connsiteY62" fmla="*/ 6265589 h 6861600"/>
              <a:gd name="connsiteX63" fmla="*/ 1414985 w 12193200"/>
              <a:gd name="connsiteY63" fmla="*/ 6265144 h 6861600"/>
              <a:gd name="connsiteX64" fmla="*/ 1395471 w 12193200"/>
              <a:gd name="connsiteY64" fmla="*/ 6285169 h 6861600"/>
              <a:gd name="connsiteX65" fmla="*/ 1395471 w 12193200"/>
              <a:gd name="connsiteY65" fmla="*/ 6322549 h 6861600"/>
              <a:gd name="connsiteX66" fmla="*/ 1414985 w 12193200"/>
              <a:gd name="connsiteY66" fmla="*/ 6341239 h 6861600"/>
              <a:gd name="connsiteX67" fmla="*/ 1485941 w 12193200"/>
              <a:gd name="connsiteY67" fmla="*/ 6341239 h 6861600"/>
              <a:gd name="connsiteX68" fmla="*/ 1485941 w 12193200"/>
              <a:gd name="connsiteY68" fmla="*/ 6367939 h 6861600"/>
              <a:gd name="connsiteX69" fmla="*/ 1424298 w 12193200"/>
              <a:gd name="connsiteY69" fmla="*/ 6367939 h 6861600"/>
              <a:gd name="connsiteX70" fmla="*/ 1424298 w 12193200"/>
              <a:gd name="connsiteY70" fmla="*/ 6358594 h 6861600"/>
              <a:gd name="connsiteX71" fmla="*/ 1394141 w 12193200"/>
              <a:gd name="connsiteY71" fmla="*/ 6358594 h 6861600"/>
              <a:gd name="connsiteX72" fmla="*/ 1394141 w 12193200"/>
              <a:gd name="connsiteY72" fmla="*/ 6374614 h 6861600"/>
              <a:gd name="connsiteX73" fmla="*/ 1413654 w 12193200"/>
              <a:gd name="connsiteY73" fmla="*/ 6393304 h 6861600"/>
              <a:gd name="connsiteX74" fmla="*/ 1424298 w 12193200"/>
              <a:gd name="connsiteY74" fmla="*/ 6393304 h 6861600"/>
              <a:gd name="connsiteX75" fmla="*/ 1495255 w 12193200"/>
              <a:gd name="connsiteY75" fmla="*/ 6393304 h 6861600"/>
              <a:gd name="connsiteX76" fmla="*/ 1514768 w 12193200"/>
              <a:gd name="connsiteY76" fmla="*/ 6373279 h 6861600"/>
              <a:gd name="connsiteX77" fmla="*/ 1514768 w 12193200"/>
              <a:gd name="connsiteY77" fmla="*/ 6337234 h 6861600"/>
              <a:gd name="connsiteX78" fmla="*/ 1495255 w 12193200"/>
              <a:gd name="connsiteY78" fmla="*/ 6315874 h 6861600"/>
              <a:gd name="connsiteX79" fmla="*/ 1424298 w 12193200"/>
              <a:gd name="connsiteY79" fmla="*/ 6315874 h 6861600"/>
              <a:gd name="connsiteX80" fmla="*/ 1424298 w 12193200"/>
              <a:gd name="connsiteY80" fmla="*/ 6290509 h 6861600"/>
              <a:gd name="connsiteX81" fmla="*/ 1485941 w 12193200"/>
              <a:gd name="connsiteY81" fmla="*/ 6290509 h 6861600"/>
              <a:gd name="connsiteX82" fmla="*/ 1485941 w 12193200"/>
              <a:gd name="connsiteY82" fmla="*/ 6301189 h 6861600"/>
              <a:gd name="connsiteX83" fmla="*/ 1514768 w 12193200"/>
              <a:gd name="connsiteY83" fmla="*/ 6301189 h 6861600"/>
              <a:gd name="connsiteX84" fmla="*/ 1514768 w 12193200"/>
              <a:gd name="connsiteY84" fmla="*/ 6286504 h 6861600"/>
              <a:gd name="connsiteX85" fmla="*/ 1496585 w 12193200"/>
              <a:gd name="connsiteY85" fmla="*/ 6265144 h 6861600"/>
              <a:gd name="connsiteX86" fmla="*/ 418040 w 12193200"/>
              <a:gd name="connsiteY86" fmla="*/ 6184154 h 6861600"/>
              <a:gd name="connsiteX87" fmla="*/ 386553 w 12193200"/>
              <a:gd name="connsiteY87" fmla="*/ 6217529 h 6861600"/>
              <a:gd name="connsiteX88" fmla="*/ 386553 w 12193200"/>
              <a:gd name="connsiteY88" fmla="*/ 6441363 h 6861600"/>
              <a:gd name="connsiteX89" fmla="*/ 418040 w 12193200"/>
              <a:gd name="connsiteY89" fmla="*/ 6474738 h 6861600"/>
              <a:gd name="connsiteX90" fmla="*/ 624259 w 12193200"/>
              <a:gd name="connsiteY90" fmla="*/ 6474738 h 6861600"/>
              <a:gd name="connsiteX91" fmla="*/ 657076 w 12193200"/>
              <a:gd name="connsiteY91" fmla="*/ 6441363 h 6861600"/>
              <a:gd name="connsiteX92" fmla="*/ 657076 w 12193200"/>
              <a:gd name="connsiteY92" fmla="*/ 6217529 h 6861600"/>
              <a:gd name="connsiteX93" fmla="*/ 624259 w 12193200"/>
              <a:gd name="connsiteY93" fmla="*/ 6184154 h 6861600"/>
              <a:gd name="connsiteX94" fmla="*/ 0 w 12193200"/>
              <a:gd name="connsiteY94" fmla="*/ 0 h 6861600"/>
              <a:gd name="connsiteX95" fmla="*/ 12193200 w 12193200"/>
              <a:gd name="connsiteY95" fmla="*/ 0 h 6861600"/>
              <a:gd name="connsiteX96" fmla="*/ 12193200 w 12193200"/>
              <a:gd name="connsiteY96" fmla="*/ 6861600 h 6861600"/>
              <a:gd name="connsiteX97" fmla="*/ 0 w 12193200"/>
              <a:gd name="connsiteY9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3200" h="6861600">
                <a:moveTo>
                  <a:pt x="1278393" y="6290509"/>
                </a:moveTo>
                <a:lnTo>
                  <a:pt x="1341367" y="6290509"/>
                </a:lnTo>
                <a:lnTo>
                  <a:pt x="1341367" y="6323884"/>
                </a:lnTo>
                <a:lnTo>
                  <a:pt x="1278393" y="6323884"/>
                </a:lnTo>
                <a:close/>
                <a:moveTo>
                  <a:pt x="1015852" y="6289174"/>
                </a:moveTo>
                <a:lnTo>
                  <a:pt x="1038026" y="6343909"/>
                </a:lnTo>
                <a:lnTo>
                  <a:pt x="993678" y="6343909"/>
                </a:lnTo>
                <a:close/>
                <a:moveTo>
                  <a:pt x="1542263" y="6265589"/>
                </a:moveTo>
                <a:lnTo>
                  <a:pt x="1542263" y="6393304"/>
                </a:lnTo>
                <a:lnTo>
                  <a:pt x="1572863" y="6393304"/>
                </a:lnTo>
                <a:lnTo>
                  <a:pt x="1572863" y="6334564"/>
                </a:lnTo>
                <a:lnTo>
                  <a:pt x="1630516" y="6393304"/>
                </a:lnTo>
                <a:lnTo>
                  <a:pt x="1672646" y="6393304"/>
                </a:lnTo>
                <a:lnTo>
                  <a:pt x="1603020" y="6325219"/>
                </a:lnTo>
                <a:lnTo>
                  <a:pt x="1669985" y="6265589"/>
                </a:lnTo>
                <a:lnTo>
                  <a:pt x="1629185" y="6265589"/>
                </a:lnTo>
                <a:lnTo>
                  <a:pt x="1572863" y="6317209"/>
                </a:lnTo>
                <a:lnTo>
                  <a:pt x="1572863" y="6265589"/>
                </a:lnTo>
                <a:close/>
                <a:moveTo>
                  <a:pt x="1248236" y="6265589"/>
                </a:moveTo>
                <a:lnTo>
                  <a:pt x="1248236" y="6393304"/>
                </a:lnTo>
                <a:lnTo>
                  <a:pt x="1278393" y="6393304"/>
                </a:lnTo>
                <a:lnTo>
                  <a:pt x="1278393" y="6349249"/>
                </a:lnTo>
                <a:lnTo>
                  <a:pt x="1311210" y="6349249"/>
                </a:lnTo>
                <a:lnTo>
                  <a:pt x="1338706" y="6393304"/>
                </a:lnTo>
                <a:lnTo>
                  <a:pt x="1371524" y="6393304"/>
                </a:lnTo>
                <a:lnTo>
                  <a:pt x="1342697" y="6349249"/>
                </a:lnTo>
                <a:lnTo>
                  <a:pt x="1345358" y="6349249"/>
                </a:lnTo>
                <a:cubicBezTo>
                  <a:pt x="1362210" y="6349249"/>
                  <a:pt x="1370193" y="6339904"/>
                  <a:pt x="1370193" y="6329224"/>
                </a:cubicBezTo>
                <a:lnTo>
                  <a:pt x="1370193" y="6286949"/>
                </a:lnTo>
                <a:cubicBezTo>
                  <a:pt x="1370193" y="6273599"/>
                  <a:pt x="1362210" y="6265589"/>
                  <a:pt x="1349350" y="6265589"/>
                </a:cubicBezTo>
                <a:close/>
                <a:moveTo>
                  <a:pt x="1104991" y="6265589"/>
                </a:moveTo>
                <a:lnTo>
                  <a:pt x="1104991" y="6393304"/>
                </a:lnTo>
                <a:lnTo>
                  <a:pt x="1226061" y="6393304"/>
                </a:lnTo>
                <a:lnTo>
                  <a:pt x="1226061" y="6367939"/>
                </a:lnTo>
                <a:lnTo>
                  <a:pt x="1133817" y="6367939"/>
                </a:lnTo>
                <a:lnTo>
                  <a:pt x="1133817" y="6341239"/>
                </a:lnTo>
                <a:lnTo>
                  <a:pt x="1212757" y="6341239"/>
                </a:lnTo>
                <a:lnTo>
                  <a:pt x="1212757" y="6315874"/>
                </a:lnTo>
                <a:lnTo>
                  <a:pt x="1133817" y="6315874"/>
                </a:lnTo>
                <a:lnTo>
                  <a:pt x="1133817" y="6290509"/>
                </a:lnTo>
                <a:lnTo>
                  <a:pt x="1224731" y="6290509"/>
                </a:lnTo>
                <a:lnTo>
                  <a:pt x="1224731" y="6265589"/>
                </a:lnTo>
                <a:close/>
                <a:moveTo>
                  <a:pt x="995895" y="6265589"/>
                </a:moveTo>
                <a:lnTo>
                  <a:pt x="939573" y="6393304"/>
                </a:lnTo>
                <a:lnTo>
                  <a:pt x="972391" y="6393304"/>
                </a:lnTo>
                <a:lnTo>
                  <a:pt x="983034" y="6367939"/>
                </a:lnTo>
                <a:lnTo>
                  <a:pt x="1048669" y="6367939"/>
                </a:lnTo>
                <a:lnTo>
                  <a:pt x="1060643" y="6393304"/>
                </a:lnTo>
                <a:lnTo>
                  <a:pt x="1092130" y="6393304"/>
                </a:lnTo>
                <a:lnTo>
                  <a:pt x="1035365" y="6265589"/>
                </a:lnTo>
                <a:close/>
                <a:moveTo>
                  <a:pt x="778146" y="6265589"/>
                </a:moveTo>
                <a:lnTo>
                  <a:pt x="778146" y="6393304"/>
                </a:lnTo>
                <a:lnTo>
                  <a:pt x="805642" y="6393304"/>
                </a:lnTo>
                <a:lnTo>
                  <a:pt x="805642" y="6319879"/>
                </a:lnTo>
                <a:lnTo>
                  <a:pt x="838459" y="6393304"/>
                </a:lnTo>
                <a:lnTo>
                  <a:pt x="867286" y="6393304"/>
                </a:lnTo>
                <a:lnTo>
                  <a:pt x="900103" y="6318544"/>
                </a:lnTo>
                <a:lnTo>
                  <a:pt x="900103" y="6393304"/>
                </a:lnTo>
                <a:lnTo>
                  <a:pt x="927599" y="6393304"/>
                </a:lnTo>
                <a:lnTo>
                  <a:pt x="927599" y="6265589"/>
                </a:lnTo>
                <a:lnTo>
                  <a:pt x="894781" y="6265589"/>
                </a:lnTo>
                <a:lnTo>
                  <a:pt x="852651" y="6361264"/>
                </a:lnTo>
                <a:lnTo>
                  <a:pt x="810964" y="6265589"/>
                </a:lnTo>
                <a:close/>
                <a:moveTo>
                  <a:pt x="1414985" y="6265144"/>
                </a:moveTo>
                <a:cubicBezTo>
                  <a:pt x="1404785" y="6265144"/>
                  <a:pt x="1395471" y="6273154"/>
                  <a:pt x="1395471" y="6285169"/>
                </a:cubicBezTo>
                <a:lnTo>
                  <a:pt x="1395471" y="6322549"/>
                </a:lnTo>
                <a:cubicBezTo>
                  <a:pt x="1395471" y="6333229"/>
                  <a:pt x="1403011" y="6341239"/>
                  <a:pt x="1414985" y="6341239"/>
                </a:cubicBezTo>
                <a:lnTo>
                  <a:pt x="1485941" y="6341239"/>
                </a:lnTo>
                <a:lnTo>
                  <a:pt x="1485941" y="6367939"/>
                </a:lnTo>
                <a:lnTo>
                  <a:pt x="1424298" y="6367939"/>
                </a:lnTo>
                <a:lnTo>
                  <a:pt x="1424298" y="6358594"/>
                </a:lnTo>
                <a:lnTo>
                  <a:pt x="1394141" y="6358594"/>
                </a:lnTo>
                <a:lnTo>
                  <a:pt x="1394141" y="6374614"/>
                </a:lnTo>
                <a:cubicBezTo>
                  <a:pt x="1394141" y="6385294"/>
                  <a:pt x="1400350" y="6393304"/>
                  <a:pt x="1413654" y="6393304"/>
                </a:cubicBezTo>
                <a:lnTo>
                  <a:pt x="1424298" y="6393304"/>
                </a:lnTo>
                <a:lnTo>
                  <a:pt x="1495255" y="6393304"/>
                </a:lnTo>
                <a:cubicBezTo>
                  <a:pt x="1508115" y="6393304"/>
                  <a:pt x="1514768" y="6385294"/>
                  <a:pt x="1514768" y="6373279"/>
                </a:cubicBezTo>
                <a:lnTo>
                  <a:pt x="1514768" y="6337234"/>
                </a:lnTo>
                <a:cubicBezTo>
                  <a:pt x="1514768" y="6323884"/>
                  <a:pt x="1505898" y="6315874"/>
                  <a:pt x="1495255" y="6315874"/>
                </a:cubicBezTo>
                <a:lnTo>
                  <a:pt x="1424298" y="6315874"/>
                </a:lnTo>
                <a:lnTo>
                  <a:pt x="1424298" y="6290509"/>
                </a:lnTo>
                <a:lnTo>
                  <a:pt x="1485941" y="6290509"/>
                </a:lnTo>
                <a:lnTo>
                  <a:pt x="1485941" y="6301189"/>
                </a:lnTo>
                <a:lnTo>
                  <a:pt x="1514768" y="6301189"/>
                </a:lnTo>
                <a:lnTo>
                  <a:pt x="1514768" y="6286504"/>
                </a:lnTo>
                <a:cubicBezTo>
                  <a:pt x="1514768" y="6273154"/>
                  <a:pt x="1507229" y="6265144"/>
                  <a:pt x="1496585" y="6265144"/>
                </a:cubicBezTo>
                <a:close/>
                <a:moveTo>
                  <a:pt x="418040" y="6184154"/>
                </a:moveTo>
                <a:cubicBezTo>
                  <a:pt x="401188" y="6184154"/>
                  <a:pt x="386553" y="6198839"/>
                  <a:pt x="386553" y="6217529"/>
                </a:cubicBezTo>
                <a:lnTo>
                  <a:pt x="386553" y="6441363"/>
                </a:lnTo>
                <a:cubicBezTo>
                  <a:pt x="386553" y="6460053"/>
                  <a:pt x="401188" y="6474738"/>
                  <a:pt x="418040" y="6474738"/>
                </a:cubicBezTo>
                <a:lnTo>
                  <a:pt x="624259" y="6474738"/>
                </a:lnTo>
                <a:cubicBezTo>
                  <a:pt x="642441" y="6474738"/>
                  <a:pt x="657076" y="6460053"/>
                  <a:pt x="657076" y="6441363"/>
                </a:cubicBezTo>
                <a:cubicBezTo>
                  <a:pt x="657076" y="6441363"/>
                  <a:pt x="657076" y="6217529"/>
                  <a:pt x="657076" y="6217529"/>
                </a:cubicBezTo>
                <a:cubicBezTo>
                  <a:pt x="657076" y="6198839"/>
                  <a:pt x="642441" y="6184154"/>
                  <a:pt x="624259" y="6184154"/>
                </a:cubicBezTo>
                <a:close/>
                <a:moveTo>
                  <a:pt x="0" y="0"/>
                </a:moveTo>
                <a:lnTo>
                  <a:pt x="12193200" y="0"/>
                </a:lnTo>
                <a:lnTo>
                  <a:pt x="12193200" y="6861600"/>
                </a:lnTo>
                <a:lnTo>
                  <a:pt x="0" y="6861600"/>
                </a:lnTo>
                <a:close/>
              </a:path>
            </a:pathLst>
          </a:custGeom>
          <a:solidFill>
            <a:schemeClr val="accent1"/>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pic>
        <p:nvPicPr>
          <p:cNvPr id="37" name="Picture 29">
            <a:extLst>
              <a:ext uri="{FF2B5EF4-FFF2-40B4-BE49-F238E27FC236}">
                <a16:creationId xmlns:a16="http://schemas.microsoft.com/office/drawing/2014/main" id="{3EECEA3A-FE08-5230-0B56-A1C520DAD2E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6" y="6169025"/>
            <a:ext cx="1299395" cy="320399"/>
          </a:xfrm>
          <a:prstGeom prst="rect">
            <a:avLst/>
          </a:prstGeom>
        </p:spPr>
      </p:pic>
      <p:sp>
        <p:nvSpPr>
          <p:cNvPr id="2" name="Footer Placeholder 10">
            <a:extLst>
              <a:ext uri="{FF2B5EF4-FFF2-40B4-BE49-F238E27FC236}">
                <a16:creationId xmlns:a16="http://schemas.microsoft.com/office/drawing/2014/main" id="{2A406D33-B7CC-E0F2-D253-BDDA5E2DFB5D}"/>
              </a:ext>
            </a:extLst>
          </p:cNvPr>
          <p:cNvSpPr txBox="1">
            <a:spLocks/>
          </p:cNvSpPr>
          <p:nvPr userDrawn="1"/>
        </p:nvSpPr>
        <p:spPr>
          <a:xfrm>
            <a:off x="7540625" y="6405563"/>
            <a:ext cx="3308349" cy="180974"/>
          </a:xfrm>
          <a:prstGeom prst="rect">
            <a:avLst/>
          </a:prstGeom>
        </p:spPr>
        <p:txBody>
          <a:bodyPr vert="horz" lIns="0" tIns="0" rIns="0" bIns="0" rtlCol="0" anchor="t" anchorCtr="0"/>
          <a:lstStyle>
            <a:defPPr>
              <a:defRPr lang="en-US"/>
            </a:defPPr>
            <a:lvl1pPr marL="0" algn="r" defTabSz="914400" rtl="0" eaLnBrk="1" latinLnBrk="0" hangingPunct="1">
              <a:defRPr lang="en-GB"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Update header via slide master</a:t>
            </a:r>
          </a:p>
        </p:txBody>
      </p:sp>
      <p:sp>
        <p:nvSpPr>
          <p:cNvPr id="3" name="Slide Number Placeholder 11">
            <a:extLst>
              <a:ext uri="{FF2B5EF4-FFF2-40B4-BE49-F238E27FC236}">
                <a16:creationId xmlns:a16="http://schemas.microsoft.com/office/drawing/2014/main" id="{BF6A9330-8716-3C06-DF6D-CE16C0A3CCE4}"/>
              </a:ext>
            </a:extLst>
          </p:cNvPr>
          <p:cNvSpPr txBox="1">
            <a:spLocks/>
          </p:cNvSpPr>
          <p:nvPr userDrawn="1"/>
        </p:nvSpPr>
        <p:spPr>
          <a:xfrm>
            <a:off x="11410950" y="6403974"/>
            <a:ext cx="409575" cy="193676"/>
          </a:xfrm>
          <a:prstGeom prst="rect">
            <a:avLst/>
          </a:prstGeom>
        </p:spPr>
        <p:txBody>
          <a:bodyPr vert="horz" lIns="0" tIns="0" rIns="0" bIns="0" rtlCol="0" anchor="t" anchorCtr="0"/>
          <a:lstStyle>
            <a:defPPr>
              <a:defRPr lang="en-US"/>
            </a:defPPr>
            <a:lvl1pPr marL="0" algn="r" defTabSz="914400" rtl="0" eaLnBrk="1" latinLnBrk="0" hangingPunct="1">
              <a:defRPr lang="en-GB" sz="7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09CB8F-9537-1E4B-B955-6CC1563861C9}" type="slidenum">
              <a:rPr lang="en-VN" smtClean="0">
                <a:solidFill>
                  <a:schemeClr val="bg1"/>
                </a:solidFill>
              </a:rPr>
              <a:pPr/>
              <a:t>‹#›</a:t>
            </a:fld>
            <a:endParaRPr lang="en-VN" dirty="0">
              <a:solidFill>
                <a:schemeClr val="bg1"/>
              </a:solidFill>
            </a:endParaRPr>
          </a:p>
        </p:txBody>
      </p:sp>
    </p:spTree>
    <p:extLst>
      <p:ext uri="{BB962C8B-B14F-4D97-AF65-F5344CB8AC3E}">
        <p14:creationId xmlns:p14="http://schemas.microsoft.com/office/powerpoint/2010/main" val="3369653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image C">
    <p:bg>
      <p:bgPr>
        <a:solidFill>
          <a:schemeClr val="bg1"/>
        </a:solidFill>
        <a:effectLst/>
      </p:bgPr>
    </p:bg>
    <p:spTree>
      <p:nvGrpSpPr>
        <p:cNvPr id="1" name=""/>
        <p:cNvGrpSpPr/>
        <p:nvPr/>
      </p:nvGrpSpPr>
      <p:grpSpPr>
        <a:xfrm>
          <a:off x="0" y="0"/>
          <a:ext cx="0" cy="0"/>
          <a:chOff x="0" y="0"/>
          <a:chExt cx="0" cy="0"/>
        </a:xfrm>
      </p:grpSpPr>
      <p:pic>
        <p:nvPicPr>
          <p:cNvPr id="36" name="Picture 29">
            <a:extLst>
              <a:ext uri="{FF2B5EF4-FFF2-40B4-BE49-F238E27FC236}">
                <a16:creationId xmlns:a16="http://schemas.microsoft.com/office/drawing/2014/main" id="{846D00A4-5D58-7AF9-739F-350B9A83093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5" name="Picture Placeholder 34">
            <a:extLst>
              <a:ext uri="{FF2B5EF4-FFF2-40B4-BE49-F238E27FC236}">
                <a16:creationId xmlns:a16="http://schemas.microsoft.com/office/drawing/2014/main" id="{49332472-0F28-EA26-F771-1406E21325B7}"/>
              </a:ext>
            </a:extLst>
          </p:cNvPr>
          <p:cNvSpPr>
            <a:spLocks noGrp="1"/>
          </p:cNvSpPr>
          <p:nvPr>
            <p:ph type="pic" sz="quarter" idx="13" hasCustomPrompt="1"/>
          </p:nvPr>
        </p:nvSpPr>
        <p:spPr>
          <a:xfrm>
            <a:off x="0" y="0"/>
            <a:ext cx="12193200" cy="6861600"/>
          </a:xfrm>
          <a:custGeom>
            <a:avLst/>
            <a:gdLst>
              <a:gd name="connsiteX0" fmla="*/ 1278393 w 12193200"/>
              <a:gd name="connsiteY0" fmla="*/ 6290509 h 6861600"/>
              <a:gd name="connsiteX1" fmla="*/ 1341367 w 12193200"/>
              <a:gd name="connsiteY1" fmla="*/ 6290509 h 6861600"/>
              <a:gd name="connsiteX2" fmla="*/ 1341367 w 12193200"/>
              <a:gd name="connsiteY2" fmla="*/ 6323884 h 6861600"/>
              <a:gd name="connsiteX3" fmla="*/ 1278393 w 12193200"/>
              <a:gd name="connsiteY3" fmla="*/ 6323884 h 6861600"/>
              <a:gd name="connsiteX4" fmla="*/ 1015852 w 12193200"/>
              <a:gd name="connsiteY4" fmla="*/ 6289174 h 6861600"/>
              <a:gd name="connsiteX5" fmla="*/ 1038026 w 12193200"/>
              <a:gd name="connsiteY5" fmla="*/ 6343909 h 6861600"/>
              <a:gd name="connsiteX6" fmla="*/ 993678 w 12193200"/>
              <a:gd name="connsiteY6" fmla="*/ 6343909 h 6861600"/>
              <a:gd name="connsiteX7" fmla="*/ 1542263 w 12193200"/>
              <a:gd name="connsiteY7" fmla="*/ 6265589 h 6861600"/>
              <a:gd name="connsiteX8" fmla="*/ 1542263 w 12193200"/>
              <a:gd name="connsiteY8" fmla="*/ 6393304 h 6861600"/>
              <a:gd name="connsiteX9" fmla="*/ 1572863 w 12193200"/>
              <a:gd name="connsiteY9" fmla="*/ 6393304 h 6861600"/>
              <a:gd name="connsiteX10" fmla="*/ 1572863 w 12193200"/>
              <a:gd name="connsiteY10" fmla="*/ 6334564 h 6861600"/>
              <a:gd name="connsiteX11" fmla="*/ 1630516 w 12193200"/>
              <a:gd name="connsiteY11" fmla="*/ 6393304 h 6861600"/>
              <a:gd name="connsiteX12" fmla="*/ 1672646 w 12193200"/>
              <a:gd name="connsiteY12" fmla="*/ 6393304 h 6861600"/>
              <a:gd name="connsiteX13" fmla="*/ 1603020 w 12193200"/>
              <a:gd name="connsiteY13" fmla="*/ 6325219 h 6861600"/>
              <a:gd name="connsiteX14" fmla="*/ 1669985 w 12193200"/>
              <a:gd name="connsiteY14" fmla="*/ 6265589 h 6861600"/>
              <a:gd name="connsiteX15" fmla="*/ 1629185 w 12193200"/>
              <a:gd name="connsiteY15" fmla="*/ 6265589 h 6861600"/>
              <a:gd name="connsiteX16" fmla="*/ 1572863 w 12193200"/>
              <a:gd name="connsiteY16" fmla="*/ 6317209 h 6861600"/>
              <a:gd name="connsiteX17" fmla="*/ 1572863 w 12193200"/>
              <a:gd name="connsiteY17" fmla="*/ 6265589 h 6861600"/>
              <a:gd name="connsiteX18" fmla="*/ 1248236 w 12193200"/>
              <a:gd name="connsiteY18" fmla="*/ 6265589 h 6861600"/>
              <a:gd name="connsiteX19" fmla="*/ 1248236 w 12193200"/>
              <a:gd name="connsiteY19" fmla="*/ 6393304 h 6861600"/>
              <a:gd name="connsiteX20" fmla="*/ 1278393 w 12193200"/>
              <a:gd name="connsiteY20" fmla="*/ 6393304 h 6861600"/>
              <a:gd name="connsiteX21" fmla="*/ 1278393 w 12193200"/>
              <a:gd name="connsiteY21" fmla="*/ 6349249 h 6861600"/>
              <a:gd name="connsiteX22" fmla="*/ 1311210 w 12193200"/>
              <a:gd name="connsiteY22" fmla="*/ 6349249 h 6861600"/>
              <a:gd name="connsiteX23" fmla="*/ 1338706 w 12193200"/>
              <a:gd name="connsiteY23" fmla="*/ 6393304 h 6861600"/>
              <a:gd name="connsiteX24" fmla="*/ 1371524 w 12193200"/>
              <a:gd name="connsiteY24" fmla="*/ 6393304 h 6861600"/>
              <a:gd name="connsiteX25" fmla="*/ 1342697 w 12193200"/>
              <a:gd name="connsiteY25" fmla="*/ 6349249 h 6861600"/>
              <a:gd name="connsiteX26" fmla="*/ 1345358 w 12193200"/>
              <a:gd name="connsiteY26" fmla="*/ 6349249 h 6861600"/>
              <a:gd name="connsiteX27" fmla="*/ 1370193 w 12193200"/>
              <a:gd name="connsiteY27" fmla="*/ 6329224 h 6861600"/>
              <a:gd name="connsiteX28" fmla="*/ 1370193 w 12193200"/>
              <a:gd name="connsiteY28" fmla="*/ 6286949 h 6861600"/>
              <a:gd name="connsiteX29" fmla="*/ 1349350 w 12193200"/>
              <a:gd name="connsiteY29" fmla="*/ 6265589 h 6861600"/>
              <a:gd name="connsiteX30" fmla="*/ 1104991 w 12193200"/>
              <a:gd name="connsiteY30" fmla="*/ 6265589 h 6861600"/>
              <a:gd name="connsiteX31" fmla="*/ 1104991 w 12193200"/>
              <a:gd name="connsiteY31" fmla="*/ 6393304 h 6861600"/>
              <a:gd name="connsiteX32" fmla="*/ 1226061 w 12193200"/>
              <a:gd name="connsiteY32" fmla="*/ 6393304 h 6861600"/>
              <a:gd name="connsiteX33" fmla="*/ 1226061 w 12193200"/>
              <a:gd name="connsiteY33" fmla="*/ 6367939 h 6861600"/>
              <a:gd name="connsiteX34" fmla="*/ 1133817 w 12193200"/>
              <a:gd name="connsiteY34" fmla="*/ 6367939 h 6861600"/>
              <a:gd name="connsiteX35" fmla="*/ 1133817 w 12193200"/>
              <a:gd name="connsiteY35" fmla="*/ 6341239 h 6861600"/>
              <a:gd name="connsiteX36" fmla="*/ 1212757 w 12193200"/>
              <a:gd name="connsiteY36" fmla="*/ 6341239 h 6861600"/>
              <a:gd name="connsiteX37" fmla="*/ 1212757 w 12193200"/>
              <a:gd name="connsiteY37" fmla="*/ 6315874 h 6861600"/>
              <a:gd name="connsiteX38" fmla="*/ 1133817 w 12193200"/>
              <a:gd name="connsiteY38" fmla="*/ 6315874 h 6861600"/>
              <a:gd name="connsiteX39" fmla="*/ 1133817 w 12193200"/>
              <a:gd name="connsiteY39" fmla="*/ 6290509 h 6861600"/>
              <a:gd name="connsiteX40" fmla="*/ 1224731 w 12193200"/>
              <a:gd name="connsiteY40" fmla="*/ 6290509 h 6861600"/>
              <a:gd name="connsiteX41" fmla="*/ 1224731 w 12193200"/>
              <a:gd name="connsiteY41" fmla="*/ 6265589 h 6861600"/>
              <a:gd name="connsiteX42" fmla="*/ 995895 w 12193200"/>
              <a:gd name="connsiteY42" fmla="*/ 6265589 h 6861600"/>
              <a:gd name="connsiteX43" fmla="*/ 939573 w 12193200"/>
              <a:gd name="connsiteY43" fmla="*/ 6393304 h 6861600"/>
              <a:gd name="connsiteX44" fmla="*/ 972391 w 12193200"/>
              <a:gd name="connsiteY44" fmla="*/ 6393304 h 6861600"/>
              <a:gd name="connsiteX45" fmla="*/ 983034 w 12193200"/>
              <a:gd name="connsiteY45" fmla="*/ 6367939 h 6861600"/>
              <a:gd name="connsiteX46" fmla="*/ 1048669 w 12193200"/>
              <a:gd name="connsiteY46" fmla="*/ 6367939 h 6861600"/>
              <a:gd name="connsiteX47" fmla="*/ 1060643 w 12193200"/>
              <a:gd name="connsiteY47" fmla="*/ 6393304 h 6861600"/>
              <a:gd name="connsiteX48" fmla="*/ 1092130 w 12193200"/>
              <a:gd name="connsiteY48" fmla="*/ 6393304 h 6861600"/>
              <a:gd name="connsiteX49" fmla="*/ 1035365 w 12193200"/>
              <a:gd name="connsiteY49" fmla="*/ 6265589 h 6861600"/>
              <a:gd name="connsiteX50" fmla="*/ 778146 w 12193200"/>
              <a:gd name="connsiteY50" fmla="*/ 6265589 h 6861600"/>
              <a:gd name="connsiteX51" fmla="*/ 778146 w 12193200"/>
              <a:gd name="connsiteY51" fmla="*/ 6393304 h 6861600"/>
              <a:gd name="connsiteX52" fmla="*/ 805642 w 12193200"/>
              <a:gd name="connsiteY52" fmla="*/ 6393304 h 6861600"/>
              <a:gd name="connsiteX53" fmla="*/ 805642 w 12193200"/>
              <a:gd name="connsiteY53" fmla="*/ 6319879 h 6861600"/>
              <a:gd name="connsiteX54" fmla="*/ 838459 w 12193200"/>
              <a:gd name="connsiteY54" fmla="*/ 6393304 h 6861600"/>
              <a:gd name="connsiteX55" fmla="*/ 867286 w 12193200"/>
              <a:gd name="connsiteY55" fmla="*/ 6393304 h 6861600"/>
              <a:gd name="connsiteX56" fmla="*/ 900103 w 12193200"/>
              <a:gd name="connsiteY56" fmla="*/ 6318544 h 6861600"/>
              <a:gd name="connsiteX57" fmla="*/ 900103 w 12193200"/>
              <a:gd name="connsiteY57" fmla="*/ 6393304 h 6861600"/>
              <a:gd name="connsiteX58" fmla="*/ 927599 w 12193200"/>
              <a:gd name="connsiteY58" fmla="*/ 6393304 h 6861600"/>
              <a:gd name="connsiteX59" fmla="*/ 927599 w 12193200"/>
              <a:gd name="connsiteY59" fmla="*/ 6265589 h 6861600"/>
              <a:gd name="connsiteX60" fmla="*/ 894781 w 12193200"/>
              <a:gd name="connsiteY60" fmla="*/ 6265589 h 6861600"/>
              <a:gd name="connsiteX61" fmla="*/ 852651 w 12193200"/>
              <a:gd name="connsiteY61" fmla="*/ 6361264 h 6861600"/>
              <a:gd name="connsiteX62" fmla="*/ 810964 w 12193200"/>
              <a:gd name="connsiteY62" fmla="*/ 6265589 h 6861600"/>
              <a:gd name="connsiteX63" fmla="*/ 1414985 w 12193200"/>
              <a:gd name="connsiteY63" fmla="*/ 6265144 h 6861600"/>
              <a:gd name="connsiteX64" fmla="*/ 1395471 w 12193200"/>
              <a:gd name="connsiteY64" fmla="*/ 6285169 h 6861600"/>
              <a:gd name="connsiteX65" fmla="*/ 1395471 w 12193200"/>
              <a:gd name="connsiteY65" fmla="*/ 6322549 h 6861600"/>
              <a:gd name="connsiteX66" fmla="*/ 1414985 w 12193200"/>
              <a:gd name="connsiteY66" fmla="*/ 6341239 h 6861600"/>
              <a:gd name="connsiteX67" fmla="*/ 1485941 w 12193200"/>
              <a:gd name="connsiteY67" fmla="*/ 6341239 h 6861600"/>
              <a:gd name="connsiteX68" fmla="*/ 1485941 w 12193200"/>
              <a:gd name="connsiteY68" fmla="*/ 6367939 h 6861600"/>
              <a:gd name="connsiteX69" fmla="*/ 1424298 w 12193200"/>
              <a:gd name="connsiteY69" fmla="*/ 6367939 h 6861600"/>
              <a:gd name="connsiteX70" fmla="*/ 1424298 w 12193200"/>
              <a:gd name="connsiteY70" fmla="*/ 6358594 h 6861600"/>
              <a:gd name="connsiteX71" fmla="*/ 1394141 w 12193200"/>
              <a:gd name="connsiteY71" fmla="*/ 6358594 h 6861600"/>
              <a:gd name="connsiteX72" fmla="*/ 1394141 w 12193200"/>
              <a:gd name="connsiteY72" fmla="*/ 6374614 h 6861600"/>
              <a:gd name="connsiteX73" fmla="*/ 1413654 w 12193200"/>
              <a:gd name="connsiteY73" fmla="*/ 6393304 h 6861600"/>
              <a:gd name="connsiteX74" fmla="*/ 1424298 w 12193200"/>
              <a:gd name="connsiteY74" fmla="*/ 6393304 h 6861600"/>
              <a:gd name="connsiteX75" fmla="*/ 1495255 w 12193200"/>
              <a:gd name="connsiteY75" fmla="*/ 6393304 h 6861600"/>
              <a:gd name="connsiteX76" fmla="*/ 1514768 w 12193200"/>
              <a:gd name="connsiteY76" fmla="*/ 6373279 h 6861600"/>
              <a:gd name="connsiteX77" fmla="*/ 1514768 w 12193200"/>
              <a:gd name="connsiteY77" fmla="*/ 6337234 h 6861600"/>
              <a:gd name="connsiteX78" fmla="*/ 1495255 w 12193200"/>
              <a:gd name="connsiteY78" fmla="*/ 6315874 h 6861600"/>
              <a:gd name="connsiteX79" fmla="*/ 1424298 w 12193200"/>
              <a:gd name="connsiteY79" fmla="*/ 6315874 h 6861600"/>
              <a:gd name="connsiteX80" fmla="*/ 1424298 w 12193200"/>
              <a:gd name="connsiteY80" fmla="*/ 6290509 h 6861600"/>
              <a:gd name="connsiteX81" fmla="*/ 1485941 w 12193200"/>
              <a:gd name="connsiteY81" fmla="*/ 6290509 h 6861600"/>
              <a:gd name="connsiteX82" fmla="*/ 1485941 w 12193200"/>
              <a:gd name="connsiteY82" fmla="*/ 6301189 h 6861600"/>
              <a:gd name="connsiteX83" fmla="*/ 1514768 w 12193200"/>
              <a:gd name="connsiteY83" fmla="*/ 6301189 h 6861600"/>
              <a:gd name="connsiteX84" fmla="*/ 1514768 w 12193200"/>
              <a:gd name="connsiteY84" fmla="*/ 6286504 h 6861600"/>
              <a:gd name="connsiteX85" fmla="*/ 1496585 w 12193200"/>
              <a:gd name="connsiteY85" fmla="*/ 6265144 h 6861600"/>
              <a:gd name="connsiteX86" fmla="*/ 418040 w 12193200"/>
              <a:gd name="connsiteY86" fmla="*/ 6184154 h 6861600"/>
              <a:gd name="connsiteX87" fmla="*/ 386553 w 12193200"/>
              <a:gd name="connsiteY87" fmla="*/ 6217529 h 6861600"/>
              <a:gd name="connsiteX88" fmla="*/ 386553 w 12193200"/>
              <a:gd name="connsiteY88" fmla="*/ 6441363 h 6861600"/>
              <a:gd name="connsiteX89" fmla="*/ 418040 w 12193200"/>
              <a:gd name="connsiteY89" fmla="*/ 6474738 h 6861600"/>
              <a:gd name="connsiteX90" fmla="*/ 624259 w 12193200"/>
              <a:gd name="connsiteY90" fmla="*/ 6474738 h 6861600"/>
              <a:gd name="connsiteX91" fmla="*/ 657076 w 12193200"/>
              <a:gd name="connsiteY91" fmla="*/ 6441363 h 6861600"/>
              <a:gd name="connsiteX92" fmla="*/ 657076 w 12193200"/>
              <a:gd name="connsiteY92" fmla="*/ 6217529 h 6861600"/>
              <a:gd name="connsiteX93" fmla="*/ 624259 w 12193200"/>
              <a:gd name="connsiteY93" fmla="*/ 6184154 h 6861600"/>
              <a:gd name="connsiteX94" fmla="*/ 0 w 12193200"/>
              <a:gd name="connsiteY94" fmla="*/ 0 h 6861600"/>
              <a:gd name="connsiteX95" fmla="*/ 12193200 w 12193200"/>
              <a:gd name="connsiteY95" fmla="*/ 0 h 6861600"/>
              <a:gd name="connsiteX96" fmla="*/ 12193200 w 12193200"/>
              <a:gd name="connsiteY96" fmla="*/ 6861600 h 6861600"/>
              <a:gd name="connsiteX97" fmla="*/ 0 w 12193200"/>
              <a:gd name="connsiteY9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3200" h="6861600">
                <a:moveTo>
                  <a:pt x="1278393" y="6290509"/>
                </a:moveTo>
                <a:lnTo>
                  <a:pt x="1341367" y="6290509"/>
                </a:lnTo>
                <a:lnTo>
                  <a:pt x="1341367" y="6323884"/>
                </a:lnTo>
                <a:lnTo>
                  <a:pt x="1278393" y="6323884"/>
                </a:lnTo>
                <a:close/>
                <a:moveTo>
                  <a:pt x="1015852" y="6289174"/>
                </a:moveTo>
                <a:lnTo>
                  <a:pt x="1038026" y="6343909"/>
                </a:lnTo>
                <a:lnTo>
                  <a:pt x="993678" y="6343909"/>
                </a:lnTo>
                <a:close/>
                <a:moveTo>
                  <a:pt x="1542263" y="6265589"/>
                </a:moveTo>
                <a:lnTo>
                  <a:pt x="1542263" y="6393304"/>
                </a:lnTo>
                <a:lnTo>
                  <a:pt x="1572863" y="6393304"/>
                </a:lnTo>
                <a:lnTo>
                  <a:pt x="1572863" y="6334564"/>
                </a:lnTo>
                <a:lnTo>
                  <a:pt x="1630516" y="6393304"/>
                </a:lnTo>
                <a:lnTo>
                  <a:pt x="1672646" y="6393304"/>
                </a:lnTo>
                <a:lnTo>
                  <a:pt x="1603020" y="6325219"/>
                </a:lnTo>
                <a:lnTo>
                  <a:pt x="1669985" y="6265589"/>
                </a:lnTo>
                <a:lnTo>
                  <a:pt x="1629185" y="6265589"/>
                </a:lnTo>
                <a:lnTo>
                  <a:pt x="1572863" y="6317209"/>
                </a:lnTo>
                <a:lnTo>
                  <a:pt x="1572863" y="6265589"/>
                </a:lnTo>
                <a:close/>
                <a:moveTo>
                  <a:pt x="1248236" y="6265589"/>
                </a:moveTo>
                <a:lnTo>
                  <a:pt x="1248236" y="6393304"/>
                </a:lnTo>
                <a:lnTo>
                  <a:pt x="1278393" y="6393304"/>
                </a:lnTo>
                <a:lnTo>
                  <a:pt x="1278393" y="6349249"/>
                </a:lnTo>
                <a:lnTo>
                  <a:pt x="1311210" y="6349249"/>
                </a:lnTo>
                <a:lnTo>
                  <a:pt x="1338706" y="6393304"/>
                </a:lnTo>
                <a:lnTo>
                  <a:pt x="1371524" y="6393304"/>
                </a:lnTo>
                <a:lnTo>
                  <a:pt x="1342697" y="6349249"/>
                </a:lnTo>
                <a:lnTo>
                  <a:pt x="1345358" y="6349249"/>
                </a:lnTo>
                <a:cubicBezTo>
                  <a:pt x="1362210" y="6349249"/>
                  <a:pt x="1370193" y="6339904"/>
                  <a:pt x="1370193" y="6329224"/>
                </a:cubicBezTo>
                <a:lnTo>
                  <a:pt x="1370193" y="6286949"/>
                </a:lnTo>
                <a:cubicBezTo>
                  <a:pt x="1370193" y="6273599"/>
                  <a:pt x="1362210" y="6265589"/>
                  <a:pt x="1349350" y="6265589"/>
                </a:cubicBezTo>
                <a:close/>
                <a:moveTo>
                  <a:pt x="1104991" y="6265589"/>
                </a:moveTo>
                <a:lnTo>
                  <a:pt x="1104991" y="6393304"/>
                </a:lnTo>
                <a:lnTo>
                  <a:pt x="1226061" y="6393304"/>
                </a:lnTo>
                <a:lnTo>
                  <a:pt x="1226061" y="6367939"/>
                </a:lnTo>
                <a:lnTo>
                  <a:pt x="1133817" y="6367939"/>
                </a:lnTo>
                <a:lnTo>
                  <a:pt x="1133817" y="6341239"/>
                </a:lnTo>
                <a:lnTo>
                  <a:pt x="1212757" y="6341239"/>
                </a:lnTo>
                <a:lnTo>
                  <a:pt x="1212757" y="6315874"/>
                </a:lnTo>
                <a:lnTo>
                  <a:pt x="1133817" y="6315874"/>
                </a:lnTo>
                <a:lnTo>
                  <a:pt x="1133817" y="6290509"/>
                </a:lnTo>
                <a:lnTo>
                  <a:pt x="1224731" y="6290509"/>
                </a:lnTo>
                <a:lnTo>
                  <a:pt x="1224731" y="6265589"/>
                </a:lnTo>
                <a:close/>
                <a:moveTo>
                  <a:pt x="995895" y="6265589"/>
                </a:moveTo>
                <a:lnTo>
                  <a:pt x="939573" y="6393304"/>
                </a:lnTo>
                <a:lnTo>
                  <a:pt x="972391" y="6393304"/>
                </a:lnTo>
                <a:lnTo>
                  <a:pt x="983034" y="6367939"/>
                </a:lnTo>
                <a:lnTo>
                  <a:pt x="1048669" y="6367939"/>
                </a:lnTo>
                <a:lnTo>
                  <a:pt x="1060643" y="6393304"/>
                </a:lnTo>
                <a:lnTo>
                  <a:pt x="1092130" y="6393304"/>
                </a:lnTo>
                <a:lnTo>
                  <a:pt x="1035365" y="6265589"/>
                </a:lnTo>
                <a:close/>
                <a:moveTo>
                  <a:pt x="778146" y="6265589"/>
                </a:moveTo>
                <a:lnTo>
                  <a:pt x="778146" y="6393304"/>
                </a:lnTo>
                <a:lnTo>
                  <a:pt x="805642" y="6393304"/>
                </a:lnTo>
                <a:lnTo>
                  <a:pt x="805642" y="6319879"/>
                </a:lnTo>
                <a:lnTo>
                  <a:pt x="838459" y="6393304"/>
                </a:lnTo>
                <a:lnTo>
                  <a:pt x="867286" y="6393304"/>
                </a:lnTo>
                <a:lnTo>
                  <a:pt x="900103" y="6318544"/>
                </a:lnTo>
                <a:lnTo>
                  <a:pt x="900103" y="6393304"/>
                </a:lnTo>
                <a:lnTo>
                  <a:pt x="927599" y="6393304"/>
                </a:lnTo>
                <a:lnTo>
                  <a:pt x="927599" y="6265589"/>
                </a:lnTo>
                <a:lnTo>
                  <a:pt x="894781" y="6265589"/>
                </a:lnTo>
                <a:lnTo>
                  <a:pt x="852651" y="6361264"/>
                </a:lnTo>
                <a:lnTo>
                  <a:pt x="810964" y="6265589"/>
                </a:lnTo>
                <a:close/>
                <a:moveTo>
                  <a:pt x="1414985" y="6265144"/>
                </a:moveTo>
                <a:cubicBezTo>
                  <a:pt x="1404785" y="6265144"/>
                  <a:pt x="1395471" y="6273154"/>
                  <a:pt x="1395471" y="6285169"/>
                </a:cubicBezTo>
                <a:lnTo>
                  <a:pt x="1395471" y="6322549"/>
                </a:lnTo>
                <a:cubicBezTo>
                  <a:pt x="1395471" y="6333229"/>
                  <a:pt x="1403011" y="6341239"/>
                  <a:pt x="1414985" y="6341239"/>
                </a:cubicBezTo>
                <a:lnTo>
                  <a:pt x="1485941" y="6341239"/>
                </a:lnTo>
                <a:lnTo>
                  <a:pt x="1485941" y="6367939"/>
                </a:lnTo>
                <a:lnTo>
                  <a:pt x="1424298" y="6367939"/>
                </a:lnTo>
                <a:lnTo>
                  <a:pt x="1424298" y="6358594"/>
                </a:lnTo>
                <a:lnTo>
                  <a:pt x="1394141" y="6358594"/>
                </a:lnTo>
                <a:lnTo>
                  <a:pt x="1394141" y="6374614"/>
                </a:lnTo>
                <a:cubicBezTo>
                  <a:pt x="1394141" y="6385294"/>
                  <a:pt x="1400350" y="6393304"/>
                  <a:pt x="1413654" y="6393304"/>
                </a:cubicBezTo>
                <a:lnTo>
                  <a:pt x="1424298" y="6393304"/>
                </a:lnTo>
                <a:lnTo>
                  <a:pt x="1495255" y="6393304"/>
                </a:lnTo>
                <a:cubicBezTo>
                  <a:pt x="1508115" y="6393304"/>
                  <a:pt x="1514768" y="6385294"/>
                  <a:pt x="1514768" y="6373279"/>
                </a:cubicBezTo>
                <a:lnTo>
                  <a:pt x="1514768" y="6337234"/>
                </a:lnTo>
                <a:cubicBezTo>
                  <a:pt x="1514768" y="6323884"/>
                  <a:pt x="1505898" y="6315874"/>
                  <a:pt x="1495255" y="6315874"/>
                </a:cubicBezTo>
                <a:lnTo>
                  <a:pt x="1424298" y="6315874"/>
                </a:lnTo>
                <a:lnTo>
                  <a:pt x="1424298" y="6290509"/>
                </a:lnTo>
                <a:lnTo>
                  <a:pt x="1485941" y="6290509"/>
                </a:lnTo>
                <a:lnTo>
                  <a:pt x="1485941" y="6301189"/>
                </a:lnTo>
                <a:lnTo>
                  <a:pt x="1514768" y="6301189"/>
                </a:lnTo>
                <a:lnTo>
                  <a:pt x="1514768" y="6286504"/>
                </a:lnTo>
                <a:cubicBezTo>
                  <a:pt x="1514768" y="6273154"/>
                  <a:pt x="1507229" y="6265144"/>
                  <a:pt x="1496585" y="6265144"/>
                </a:cubicBezTo>
                <a:close/>
                <a:moveTo>
                  <a:pt x="418040" y="6184154"/>
                </a:moveTo>
                <a:cubicBezTo>
                  <a:pt x="401188" y="6184154"/>
                  <a:pt x="386553" y="6198839"/>
                  <a:pt x="386553" y="6217529"/>
                </a:cubicBezTo>
                <a:lnTo>
                  <a:pt x="386553" y="6441363"/>
                </a:lnTo>
                <a:cubicBezTo>
                  <a:pt x="386553" y="6460053"/>
                  <a:pt x="401188" y="6474738"/>
                  <a:pt x="418040" y="6474738"/>
                </a:cubicBezTo>
                <a:lnTo>
                  <a:pt x="624259" y="6474738"/>
                </a:lnTo>
                <a:cubicBezTo>
                  <a:pt x="642441" y="6474738"/>
                  <a:pt x="657076" y="6460053"/>
                  <a:pt x="657076" y="6441363"/>
                </a:cubicBezTo>
                <a:cubicBezTo>
                  <a:pt x="657076" y="6441363"/>
                  <a:pt x="657076" y="6217529"/>
                  <a:pt x="657076" y="6217529"/>
                </a:cubicBezTo>
                <a:cubicBezTo>
                  <a:pt x="657076" y="6198839"/>
                  <a:pt x="642441" y="6184154"/>
                  <a:pt x="624259" y="6184154"/>
                </a:cubicBezTo>
                <a:close/>
                <a:moveTo>
                  <a:pt x="0" y="0"/>
                </a:moveTo>
                <a:lnTo>
                  <a:pt x="12193200" y="0"/>
                </a:lnTo>
                <a:lnTo>
                  <a:pt x="12193200" y="6861600"/>
                </a:lnTo>
                <a:lnTo>
                  <a:pt x="0" y="6861600"/>
                </a:lnTo>
                <a:close/>
              </a:path>
            </a:pathLst>
          </a:custGeom>
          <a:solidFill>
            <a:schemeClr val="bg1"/>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endParaRPr lang="en-GB" dirty="0"/>
          </a:p>
        </p:txBody>
      </p:sp>
      <p:sp>
        <p:nvSpPr>
          <p:cNvPr id="3" name="Title 1">
            <a:extLst>
              <a:ext uri="{FF2B5EF4-FFF2-40B4-BE49-F238E27FC236}">
                <a16:creationId xmlns:a16="http://schemas.microsoft.com/office/drawing/2014/main" id="{FF127482-2C9F-A700-BD57-7C8E383A1CCB}"/>
              </a:ext>
            </a:extLst>
          </p:cNvPr>
          <p:cNvSpPr>
            <a:spLocks noGrp="1"/>
          </p:cNvSpPr>
          <p:nvPr>
            <p:ph type="ctrTitle" hasCustomPrompt="1"/>
          </p:nvPr>
        </p:nvSpPr>
        <p:spPr>
          <a:xfrm>
            <a:off x="371475" y="2732088"/>
            <a:ext cx="5602288" cy="1816100"/>
          </a:xfrm>
        </p:spPr>
        <p:txBody>
          <a:bodyPr anchor="t"/>
          <a:lstStyle>
            <a:lvl1pPr algn="l">
              <a:defRPr sz="4000">
                <a:solidFill>
                  <a:schemeClr val="tx1"/>
                </a:solidFill>
              </a:defRPr>
            </a:lvl1pPr>
          </a:lstStyle>
          <a:p>
            <a:r>
              <a:rPr lang="en-GB" dirty="0"/>
              <a:t>Click to add title</a:t>
            </a:r>
          </a:p>
        </p:txBody>
      </p:sp>
      <p:sp>
        <p:nvSpPr>
          <p:cNvPr id="2" name="Footer Placeholder 10">
            <a:extLst>
              <a:ext uri="{FF2B5EF4-FFF2-40B4-BE49-F238E27FC236}">
                <a16:creationId xmlns:a16="http://schemas.microsoft.com/office/drawing/2014/main" id="{74BF7F28-9777-F18C-A1A9-835937A89BAF}"/>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8AE019F0-E63E-381A-0C00-85310AE86F66}"/>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641758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image D">
    <p:bg>
      <p:bgPr>
        <a:solidFill>
          <a:schemeClr val="accent1"/>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9DBF40FC-CB42-D9BB-1080-C75078CBEAB8}"/>
              </a:ext>
            </a:extLst>
          </p:cNvPr>
          <p:cNvSpPr>
            <a:spLocks noGrp="1"/>
          </p:cNvSpPr>
          <p:nvPr>
            <p:ph type="pic" sz="quarter" idx="13" hasCustomPrompt="1"/>
          </p:nvPr>
        </p:nvSpPr>
        <p:spPr>
          <a:xfrm>
            <a:off x="0" y="0"/>
            <a:ext cx="12193200" cy="6861600"/>
          </a:xfrm>
          <a:custGeom>
            <a:avLst/>
            <a:gdLst>
              <a:gd name="connsiteX0" fmla="*/ 657189 w 12193200"/>
              <a:gd name="connsiteY0" fmla="*/ 6441263 h 6861600"/>
              <a:gd name="connsiteX1" fmla="*/ 657189 w 12193200"/>
              <a:gd name="connsiteY1" fmla="*/ 6441264 h 6861600"/>
              <a:gd name="connsiteX2" fmla="*/ 624342 w 12193200"/>
              <a:gd name="connsiteY2" fmla="*/ 6474551 h 6861600"/>
              <a:gd name="connsiteX3" fmla="*/ 624340 w 12193200"/>
              <a:gd name="connsiteY3" fmla="*/ 6474551 h 6861600"/>
              <a:gd name="connsiteX4" fmla="*/ 657189 w 12193200"/>
              <a:gd name="connsiteY4" fmla="*/ 6441263 h 6861600"/>
              <a:gd name="connsiteX5" fmla="*/ 386560 w 12193200"/>
              <a:gd name="connsiteY5" fmla="*/ 6441263 h 6861600"/>
              <a:gd name="connsiteX6" fmla="*/ 389769 w 12193200"/>
              <a:gd name="connsiteY6" fmla="*/ 6449342 h 6861600"/>
              <a:gd name="connsiteX7" fmla="*/ 386560 w 12193200"/>
              <a:gd name="connsiteY7" fmla="*/ 6441264 h 6861600"/>
              <a:gd name="connsiteX8" fmla="*/ 1278445 w 12193200"/>
              <a:gd name="connsiteY8" fmla="*/ 6290703 h 6861600"/>
              <a:gd name="connsiteX9" fmla="*/ 1341508 w 12193200"/>
              <a:gd name="connsiteY9" fmla="*/ 6290703 h 6861600"/>
              <a:gd name="connsiteX10" fmla="*/ 1341508 w 12193200"/>
              <a:gd name="connsiteY10" fmla="*/ 6323993 h 6861600"/>
              <a:gd name="connsiteX11" fmla="*/ 1278445 w 12193200"/>
              <a:gd name="connsiteY11" fmla="*/ 6323993 h 6861600"/>
              <a:gd name="connsiteX12" fmla="*/ 1015767 w 12193200"/>
              <a:gd name="connsiteY12" fmla="*/ 6289390 h 6861600"/>
              <a:gd name="connsiteX13" fmla="*/ 1038029 w 12193200"/>
              <a:gd name="connsiteY13" fmla="*/ 6344031 h 6861600"/>
              <a:gd name="connsiteX14" fmla="*/ 993415 w 12193200"/>
              <a:gd name="connsiteY14" fmla="*/ 6344031 h 6861600"/>
              <a:gd name="connsiteX15" fmla="*/ 1542399 w 12193200"/>
              <a:gd name="connsiteY15" fmla="*/ 6265409 h 6861600"/>
              <a:gd name="connsiteX16" fmla="*/ 1542399 w 12193200"/>
              <a:gd name="connsiteY16" fmla="*/ 6393302 h 6861600"/>
              <a:gd name="connsiteX17" fmla="*/ 1572649 w 12193200"/>
              <a:gd name="connsiteY17" fmla="*/ 6393302 h 6861600"/>
              <a:gd name="connsiteX18" fmla="*/ 1572649 w 12193200"/>
              <a:gd name="connsiteY18" fmla="*/ 6334722 h 6861600"/>
              <a:gd name="connsiteX19" fmla="*/ 1630474 w 12193200"/>
              <a:gd name="connsiteY19" fmla="*/ 6393302 h 6861600"/>
              <a:gd name="connsiteX20" fmla="*/ 1672471 w 12193200"/>
              <a:gd name="connsiteY20" fmla="*/ 6393302 h 6861600"/>
              <a:gd name="connsiteX21" fmla="*/ 1602845 w 12193200"/>
              <a:gd name="connsiteY21" fmla="*/ 6325413 h 6861600"/>
              <a:gd name="connsiteX22" fmla="*/ 1669855 w 12193200"/>
              <a:gd name="connsiteY22" fmla="*/ 6265409 h 6861600"/>
              <a:gd name="connsiteX23" fmla="*/ 1629144 w 12193200"/>
              <a:gd name="connsiteY23" fmla="*/ 6265409 h 6861600"/>
              <a:gd name="connsiteX24" fmla="*/ 1572649 w 12193200"/>
              <a:gd name="connsiteY24" fmla="*/ 6317420 h 6861600"/>
              <a:gd name="connsiteX25" fmla="*/ 1572649 w 12193200"/>
              <a:gd name="connsiteY25" fmla="*/ 6265409 h 6861600"/>
              <a:gd name="connsiteX26" fmla="*/ 1415032 w 12193200"/>
              <a:gd name="connsiteY26" fmla="*/ 6265409 h 6861600"/>
              <a:gd name="connsiteX27" fmla="*/ 1395297 w 12193200"/>
              <a:gd name="connsiteY27" fmla="*/ 6285447 h 6861600"/>
              <a:gd name="connsiteX28" fmla="*/ 1395297 w 12193200"/>
              <a:gd name="connsiteY28" fmla="*/ 6322676 h 6861600"/>
              <a:gd name="connsiteX29" fmla="*/ 1415032 w 12193200"/>
              <a:gd name="connsiteY29" fmla="*/ 6341401 h 6861600"/>
              <a:gd name="connsiteX30" fmla="*/ 1485989 w 12193200"/>
              <a:gd name="connsiteY30" fmla="*/ 6341401 h 6861600"/>
              <a:gd name="connsiteX31" fmla="*/ 1485989 w 12193200"/>
              <a:gd name="connsiteY31" fmla="*/ 6368008 h 6861600"/>
              <a:gd name="connsiteX32" fmla="*/ 1424212 w 12193200"/>
              <a:gd name="connsiteY32" fmla="*/ 6368008 h 6861600"/>
              <a:gd name="connsiteX33" fmla="*/ 1424212 w 12193200"/>
              <a:gd name="connsiteY33" fmla="*/ 6358703 h 6861600"/>
              <a:gd name="connsiteX34" fmla="*/ 1394011 w 12193200"/>
              <a:gd name="connsiteY34" fmla="*/ 6358703 h 6861600"/>
              <a:gd name="connsiteX35" fmla="*/ 1394011 w 12193200"/>
              <a:gd name="connsiteY35" fmla="*/ 6374687 h 6861600"/>
              <a:gd name="connsiteX36" fmla="*/ 1413746 w 12193200"/>
              <a:gd name="connsiteY36" fmla="*/ 6393302 h 6861600"/>
              <a:gd name="connsiteX37" fmla="*/ 1424212 w 12193200"/>
              <a:gd name="connsiteY37" fmla="*/ 6393302 h 6861600"/>
              <a:gd name="connsiteX38" fmla="*/ 1495169 w 12193200"/>
              <a:gd name="connsiteY38" fmla="*/ 6393302 h 6861600"/>
              <a:gd name="connsiteX39" fmla="*/ 1514770 w 12193200"/>
              <a:gd name="connsiteY39" fmla="*/ 6373375 h 6861600"/>
              <a:gd name="connsiteX40" fmla="*/ 1514770 w 12193200"/>
              <a:gd name="connsiteY40" fmla="*/ 6337352 h 6861600"/>
              <a:gd name="connsiteX41" fmla="*/ 1495169 w 12193200"/>
              <a:gd name="connsiteY41" fmla="*/ 6315996 h 6861600"/>
              <a:gd name="connsiteX42" fmla="*/ 1424212 w 12193200"/>
              <a:gd name="connsiteY42" fmla="*/ 6315996 h 6861600"/>
              <a:gd name="connsiteX43" fmla="*/ 1424212 w 12193200"/>
              <a:gd name="connsiteY43" fmla="*/ 6290703 h 6861600"/>
              <a:gd name="connsiteX44" fmla="*/ 1485989 w 12193200"/>
              <a:gd name="connsiteY44" fmla="*/ 6290703 h 6861600"/>
              <a:gd name="connsiteX45" fmla="*/ 1485989 w 12193200"/>
              <a:gd name="connsiteY45" fmla="*/ 6301436 h 6861600"/>
              <a:gd name="connsiteX46" fmla="*/ 1514770 w 12193200"/>
              <a:gd name="connsiteY46" fmla="*/ 6301436 h 6861600"/>
              <a:gd name="connsiteX47" fmla="*/ 1514770 w 12193200"/>
              <a:gd name="connsiteY47" fmla="*/ 6286760 h 6861600"/>
              <a:gd name="connsiteX48" fmla="*/ 1496455 w 12193200"/>
              <a:gd name="connsiteY48" fmla="*/ 6265409 h 6861600"/>
              <a:gd name="connsiteX49" fmla="*/ 1248195 w 12193200"/>
              <a:gd name="connsiteY49" fmla="*/ 6265409 h 6861600"/>
              <a:gd name="connsiteX50" fmla="*/ 1248195 w 12193200"/>
              <a:gd name="connsiteY50" fmla="*/ 6393302 h 6861600"/>
              <a:gd name="connsiteX51" fmla="*/ 1278445 w 12193200"/>
              <a:gd name="connsiteY51" fmla="*/ 6393302 h 6861600"/>
              <a:gd name="connsiteX52" fmla="*/ 1278445 w 12193200"/>
              <a:gd name="connsiteY52" fmla="*/ 6349394 h 6861600"/>
              <a:gd name="connsiteX53" fmla="*/ 1311258 w 12193200"/>
              <a:gd name="connsiteY53" fmla="*/ 6349394 h 6861600"/>
              <a:gd name="connsiteX54" fmla="*/ 1338887 w 12193200"/>
              <a:gd name="connsiteY54" fmla="*/ 6393302 h 6861600"/>
              <a:gd name="connsiteX55" fmla="*/ 1371615 w 12193200"/>
              <a:gd name="connsiteY55" fmla="*/ 6393302 h 6861600"/>
              <a:gd name="connsiteX56" fmla="*/ 1342834 w 12193200"/>
              <a:gd name="connsiteY56" fmla="*/ 6349394 h 6861600"/>
              <a:gd name="connsiteX57" fmla="*/ 1345454 w 12193200"/>
              <a:gd name="connsiteY57" fmla="*/ 6349394 h 6861600"/>
              <a:gd name="connsiteX58" fmla="*/ 1370334 w 12193200"/>
              <a:gd name="connsiteY58" fmla="*/ 6329355 h 6861600"/>
              <a:gd name="connsiteX59" fmla="*/ 1370334 w 12193200"/>
              <a:gd name="connsiteY59" fmla="*/ 6286760 h 6861600"/>
              <a:gd name="connsiteX60" fmla="*/ 1349353 w 12193200"/>
              <a:gd name="connsiteY60" fmla="*/ 6265409 h 6861600"/>
              <a:gd name="connsiteX61" fmla="*/ 1105039 w 12193200"/>
              <a:gd name="connsiteY61" fmla="*/ 6265409 h 6861600"/>
              <a:gd name="connsiteX62" fmla="*/ 1105039 w 12193200"/>
              <a:gd name="connsiteY62" fmla="*/ 6393302 h 6861600"/>
              <a:gd name="connsiteX63" fmla="*/ 1225847 w 12193200"/>
              <a:gd name="connsiteY63" fmla="*/ 6393302 h 6861600"/>
              <a:gd name="connsiteX64" fmla="*/ 1225847 w 12193200"/>
              <a:gd name="connsiteY64" fmla="*/ 6368008 h 6861600"/>
              <a:gd name="connsiteX65" fmla="*/ 1133954 w 12193200"/>
              <a:gd name="connsiteY65" fmla="*/ 6368008 h 6861600"/>
              <a:gd name="connsiteX66" fmla="*/ 1133954 w 12193200"/>
              <a:gd name="connsiteY66" fmla="*/ 6341401 h 6861600"/>
              <a:gd name="connsiteX67" fmla="*/ 1212716 w 12193200"/>
              <a:gd name="connsiteY67" fmla="*/ 6341401 h 6861600"/>
              <a:gd name="connsiteX68" fmla="*/ 1212716 w 12193200"/>
              <a:gd name="connsiteY68" fmla="*/ 6315996 h 6861600"/>
              <a:gd name="connsiteX69" fmla="*/ 1133954 w 12193200"/>
              <a:gd name="connsiteY69" fmla="*/ 6315996 h 6861600"/>
              <a:gd name="connsiteX70" fmla="*/ 1133954 w 12193200"/>
              <a:gd name="connsiteY70" fmla="*/ 6290703 h 6861600"/>
              <a:gd name="connsiteX71" fmla="*/ 1224512 w 12193200"/>
              <a:gd name="connsiteY71" fmla="*/ 6290703 h 6861600"/>
              <a:gd name="connsiteX72" fmla="*/ 1224512 w 12193200"/>
              <a:gd name="connsiteY72" fmla="*/ 6265409 h 6861600"/>
              <a:gd name="connsiteX73" fmla="*/ 996032 w 12193200"/>
              <a:gd name="connsiteY73" fmla="*/ 6265409 h 6861600"/>
              <a:gd name="connsiteX74" fmla="*/ 939577 w 12193200"/>
              <a:gd name="connsiteY74" fmla="*/ 6393302 h 6861600"/>
              <a:gd name="connsiteX75" fmla="*/ 972350 w 12193200"/>
              <a:gd name="connsiteY75" fmla="*/ 6393302 h 6861600"/>
              <a:gd name="connsiteX76" fmla="*/ 982905 w 12193200"/>
              <a:gd name="connsiteY76" fmla="*/ 6368008 h 6861600"/>
              <a:gd name="connsiteX77" fmla="*/ 1048629 w 12193200"/>
              <a:gd name="connsiteY77" fmla="*/ 6368008 h 6861600"/>
              <a:gd name="connsiteX78" fmla="*/ 1060381 w 12193200"/>
              <a:gd name="connsiteY78" fmla="*/ 6393302 h 6861600"/>
              <a:gd name="connsiteX79" fmla="*/ 1091957 w 12193200"/>
              <a:gd name="connsiteY79" fmla="*/ 6393302 h 6861600"/>
              <a:gd name="connsiteX80" fmla="*/ 1035413 w 12193200"/>
              <a:gd name="connsiteY80" fmla="*/ 6265409 h 6861600"/>
              <a:gd name="connsiteX81" fmla="*/ 777989 w 12193200"/>
              <a:gd name="connsiteY81" fmla="*/ 6265409 h 6861600"/>
              <a:gd name="connsiteX82" fmla="*/ 777989 w 12193200"/>
              <a:gd name="connsiteY82" fmla="*/ 6393302 h 6861600"/>
              <a:gd name="connsiteX83" fmla="*/ 805596 w 12193200"/>
              <a:gd name="connsiteY83" fmla="*/ 6393302 h 6861600"/>
              <a:gd name="connsiteX84" fmla="*/ 805596 w 12193200"/>
              <a:gd name="connsiteY84" fmla="*/ 6320050 h 6861600"/>
              <a:gd name="connsiteX85" fmla="*/ 838420 w 12193200"/>
              <a:gd name="connsiteY85" fmla="*/ 6393302 h 6861600"/>
              <a:gd name="connsiteX86" fmla="*/ 867379 w 12193200"/>
              <a:gd name="connsiteY86" fmla="*/ 6393302 h 6861600"/>
              <a:gd name="connsiteX87" fmla="*/ 900108 w 12193200"/>
              <a:gd name="connsiteY87" fmla="*/ 6318738 h 6861600"/>
              <a:gd name="connsiteX88" fmla="*/ 900108 w 12193200"/>
              <a:gd name="connsiteY88" fmla="*/ 6393302 h 6861600"/>
              <a:gd name="connsiteX89" fmla="*/ 927692 w 12193200"/>
              <a:gd name="connsiteY89" fmla="*/ 6393302 h 6861600"/>
              <a:gd name="connsiteX90" fmla="*/ 927692 w 12193200"/>
              <a:gd name="connsiteY90" fmla="*/ 6265409 h 6861600"/>
              <a:gd name="connsiteX91" fmla="*/ 894875 w 12193200"/>
              <a:gd name="connsiteY91" fmla="*/ 6265409 h 6861600"/>
              <a:gd name="connsiteX92" fmla="*/ 852833 w 12193200"/>
              <a:gd name="connsiteY92" fmla="*/ 6361328 h 6861600"/>
              <a:gd name="connsiteX93" fmla="*/ 810833 w 12193200"/>
              <a:gd name="connsiteY93" fmla="*/ 6265409 h 6861600"/>
              <a:gd name="connsiteX94" fmla="*/ 418098 w 12193200"/>
              <a:gd name="connsiteY94" fmla="*/ 6169025 h 6861600"/>
              <a:gd name="connsiteX95" fmla="*/ 371476 w 12193200"/>
              <a:gd name="connsiteY95" fmla="*/ 6217452 h 6861600"/>
              <a:gd name="connsiteX96" fmla="*/ 371476 w 12193200"/>
              <a:gd name="connsiteY96" fmla="*/ 6441264 h 6861600"/>
              <a:gd name="connsiteX97" fmla="*/ 418098 w 12193200"/>
              <a:gd name="connsiteY97" fmla="*/ 6489688 h 6861600"/>
              <a:gd name="connsiteX98" fmla="*/ 624342 w 12193200"/>
              <a:gd name="connsiteY98" fmla="*/ 6489688 h 6861600"/>
              <a:gd name="connsiteX99" fmla="*/ 672274 w 12193200"/>
              <a:gd name="connsiteY99" fmla="*/ 6441264 h 6861600"/>
              <a:gd name="connsiteX100" fmla="*/ 672274 w 12193200"/>
              <a:gd name="connsiteY100" fmla="*/ 6217452 h 6861600"/>
              <a:gd name="connsiteX101" fmla="*/ 624342 w 12193200"/>
              <a:gd name="connsiteY101" fmla="*/ 6169025 h 6861600"/>
              <a:gd name="connsiteX102" fmla="*/ 0 w 12193200"/>
              <a:gd name="connsiteY102" fmla="*/ 0 h 6861600"/>
              <a:gd name="connsiteX103" fmla="*/ 12193200 w 12193200"/>
              <a:gd name="connsiteY103" fmla="*/ 0 h 6861600"/>
              <a:gd name="connsiteX104" fmla="*/ 12193200 w 12193200"/>
              <a:gd name="connsiteY104" fmla="*/ 6861600 h 6861600"/>
              <a:gd name="connsiteX105" fmla="*/ 0 w 12193200"/>
              <a:gd name="connsiteY105"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193200" h="6861600">
                <a:moveTo>
                  <a:pt x="657189" y="6441263"/>
                </a:moveTo>
                <a:lnTo>
                  <a:pt x="657189" y="6441264"/>
                </a:lnTo>
                <a:cubicBezTo>
                  <a:pt x="657189" y="6459879"/>
                  <a:pt x="642674" y="6474551"/>
                  <a:pt x="624342" y="6474551"/>
                </a:cubicBezTo>
                <a:lnTo>
                  <a:pt x="624340" y="6474551"/>
                </a:lnTo>
                <a:cubicBezTo>
                  <a:pt x="642674" y="6474551"/>
                  <a:pt x="657189" y="6459878"/>
                  <a:pt x="657189" y="6441263"/>
                </a:cubicBezTo>
                <a:close/>
                <a:moveTo>
                  <a:pt x="386560" y="6441263"/>
                </a:moveTo>
                <a:lnTo>
                  <a:pt x="389769" y="6449342"/>
                </a:lnTo>
                <a:lnTo>
                  <a:pt x="386560" y="6441264"/>
                </a:lnTo>
                <a:close/>
                <a:moveTo>
                  <a:pt x="1278445" y="6290703"/>
                </a:moveTo>
                <a:lnTo>
                  <a:pt x="1341508" y="6290703"/>
                </a:lnTo>
                <a:lnTo>
                  <a:pt x="1341508" y="6323993"/>
                </a:lnTo>
                <a:lnTo>
                  <a:pt x="1278445" y="6323993"/>
                </a:lnTo>
                <a:close/>
                <a:moveTo>
                  <a:pt x="1015767" y="6289390"/>
                </a:moveTo>
                <a:lnTo>
                  <a:pt x="1038029" y="6344031"/>
                </a:lnTo>
                <a:lnTo>
                  <a:pt x="993415" y="6344031"/>
                </a:lnTo>
                <a:close/>
                <a:moveTo>
                  <a:pt x="1542399" y="6265409"/>
                </a:moveTo>
                <a:lnTo>
                  <a:pt x="1542399" y="6393302"/>
                </a:lnTo>
                <a:lnTo>
                  <a:pt x="1572649" y="6393302"/>
                </a:lnTo>
                <a:lnTo>
                  <a:pt x="1572649" y="6334722"/>
                </a:lnTo>
                <a:lnTo>
                  <a:pt x="1630474" y="6393302"/>
                </a:lnTo>
                <a:lnTo>
                  <a:pt x="1672471" y="6393302"/>
                </a:lnTo>
                <a:lnTo>
                  <a:pt x="1602845" y="6325413"/>
                </a:lnTo>
                <a:lnTo>
                  <a:pt x="1669855" y="6265409"/>
                </a:lnTo>
                <a:lnTo>
                  <a:pt x="1629144" y="6265409"/>
                </a:lnTo>
                <a:lnTo>
                  <a:pt x="1572649" y="6317420"/>
                </a:lnTo>
                <a:lnTo>
                  <a:pt x="1572649" y="6265409"/>
                </a:lnTo>
                <a:close/>
                <a:moveTo>
                  <a:pt x="1415032" y="6265409"/>
                </a:moveTo>
                <a:cubicBezTo>
                  <a:pt x="1404477" y="6265409"/>
                  <a:pt x="1395297" y="6273406"/>
                  <a:pt x="1395297" y="6285447"/>
                </a:cubicBezTo>
                <a:lnTo>
                  <a:pt x="1395297" y="6322676"/>
                </a:lnTo>
                <a:cubicBezTo>
                  <a:pt x="1395297" y="6333409"/>
                  <a:pt x="1403147" y="6341401"/>
                  <a:pt x="1415032" y="6341401"/>
                </a:cubicBezTo>
                <a:lnTo>
                  <a:pt x="1485989" y="6341401"/>
                </a:lnTo>
                <a:lnTo>
                  <a:pt x="1485989" y="6368008"/>
                </a:lnTo>
                <a:lnTo>
                  <a:pt x="1424212" y="6368008"/>
                </a:lnTo>
                <a:lnTo>
                  <a:pt x="1424212" y="6358703"/>
                </a:lnTo>
                <a:lnTo>
                  <a:pt x="1394011" y="6358703"/>
                </a:lnTo>
                <a:lnTo>
                  <a:pt x="1394011" y="6374687"/>
                </a:lnTo>
                <a:cubicBezTo>
                  <a:pt x="1394011" y="6385309"/>
                  <a:pt x="1400530" y="6393302"/>
                  <a:pt x="1413746" y="6393302"/>
                </a:cubicBezTo>
                <a:lnTo>
                  <a:pt x="1424212" y="6393302"/>
                </a:lnTo>
                <a:lnTo>
                  <a:pt x="1495169" y="6393302"/>
                </a:lnTo>
                <a:cubicBezTo>
                  <a:pt x="1508251" y="6393302"/>
                  <a:pt x="1514770" y="6385309"/>
                  <a:pt x="1514770" y="6373375"/>
                </a:cubicBezTo>
                <a:lnTo>
                  <a:pt x="1514770" y="6337352"/>
                </a:lnTo>
                <a:cubicBezTo>
                  <a:pt x="1514770" y="6323993"/>
                  <a:pt x="1505635" y="6315996"/>
                  <a:pt x="1495169" y="6315996"/>
                </a:cubicBezTo>
                <a:lnTo>
                  <a:pt x="1424212" y="6315996"/>
                </a:lnTo>
                <a:lnTo>
                  <a:pt x="1424212" y="6290703"/>
                </a:lnTo>
                <a:lnTo>
                  <a:pt x="1485989" y="6290703"/>
                </a:lnTo>
                <a:lnTo>
                  <a:pt x="1485989" y="6301436"/>
                </a:lnTo>
                <a:lnTo>
                  <a:pt x="1514770" y="6301436"/>
                </a:lnTo>
                <a:lnTo>
                  <a:pt x="1514770" y="6286760"/>
                </a:lnTo>
                <a:cubicBezTo>
                  <a:pt x="1514770" y="6273406"/>
                  <a:pt x="1506921" y="6265409"/>
                  <a:pt x="1496455" y="6265409"/>
                </a:cubicBezTo>
                <a:close/>
                <a:moveTo>
                  <a:pt x="1248195" y="6265409"/>
                </a:moveTo>
                <a:lnTo>
                  <a:pt x="1248195" y="6393302"/>
                </a:lnTo>
                <a:lnTo>
                  <a:pt x="1278445" y="6393302"/>
                </a:lnTo>
                <a:lnTo>
                  <a:pt x="1278445" y="6349394"/>
                </a:lnTo>
                <a:lnTo>
                  <a:pt x="1311258" y="6349394"/>
                </a:lnTo>
                <a:lnTo>
                  <a:pt x="1338887" y="6393302"/>
                </a:lnTo>
                <a:lnTo>
                  <a:pt x="1371615" y="6393302"/>
                </a:lnTo>
                <a:lnTo>
                  <a:pt x="1342834" y="6349394"/>
                </a:lnTo>
                <a:lnTo>
                  <a:pt x="1345454" y="6349394"/>
                </a:lnTo>
                <a:cubicBezTo>
                  <a:pt x="1362440" y="6349394"/>
                  <a:pt x="1370334" y="6339977"/>
                  <a:pt x="1370334" y="6329355"/>
                </a:cubicBezTo>
                <a:lnTo>
                  <a:pt x="1370334" y="6286760"/>
                </a:lnTo>
                <a:cubicBezTo>
                  <a:pt x="1370334" y="6273406"/>
                  <a:pt x="1362440" y="6265409"/>
                  <a:pt x="1349353" y="6265409"/>
                </a:cubicBezTo>
                <a:close/>
                <a:moveTo>
                  <a:pt x="1105039" y="6265409"/>
                </a:moveTo>
                <a:lnTo>
                  <a:pt x="1105039" y="6393302"/>
                </a:lnTo>
                <a:lnTo>
                  <a:pt x="1225847" y="6393302"/>
                </a:lnTo>
                <a:lnTo>
                  <a:pt x="1225847" y="6368008"/>
                </a:lnTo>
                <a:lnTo>
                  <a:pt x="1133954" y="6368008"/>
                </a:lnTo>
                <a:lnTo>
                  <a:pt x="1133954" y="6341401"/>
                </a:lnTo>
                <a:lnTo>
                  <a:pt x="1212716" y="6341401"/>
                </a:lnTo>
                <a:lnTo>
                  <a:pt x="1212716" y="6315996"/>
                </a:lnTo>
                <a:lnTo>
                  <a:pt x="1133954" y="6315996"/>
                </a:lnTo>
                <a:lnTo>
                  <a:pt x="1133954" y="6290703"/>
                </a:lnTo>
                <a:lnTo>
                  <a:pt x="1224512" y="6290703"/>
                </a:lnTo>
                <a:lnTo>
                  <a:pt x="1224512" y="6265409"/>
                </a:lnTo>
                <a:close/>
                <a:moveTo>
                  <a:pt x="996032" y="6265409"/>
                </a:moveTo>
                <a:lnTo>
                  <a:pt x="939577" y="6393302"/>
                </a:lnTo>
                <a:lnTo>
                  <a:pt x="972350" y="6393302"/>
                </a:lnTo>
                <a:lnTo>
                  <a:pt x="982905" y="6368008"/>
                </a:lnTo>
                <a:lnTo>
                  <a:pt x="1048629" y="6368008"/>
                </a:lnTo>
                <a:lnTo>
                  <a:pt x="1060381" y="6393302"/>
                </a:lnTo>
                <a:lnTo>
                  <a:pt x="1091957" y="6393302"/>
                </a:lnTo>
                <a:lnTo>
                  <a:pt x="1035413" y="6265409"/>
                </a:lnTo>
                <a:close/>
                <a:moveTo>
                  <a:pt x="777989" y="6265409"/>
                </a:moveTo>
                <a:lnTo>
                  <a:pt x="777989" y="6393302"/>
                </a:lnTo>
                <a:lnTo>
                  <a:pt x="805596" y="6393302"/>
                </a:lnTo>
                <a:lnTo>
                  <a:pt x="805596" y="6320050"/>
                </a:lnTo>
                <a:lnTo>
                  <a:pt x="838420" y="6393302"/>
                </a:lnTo>
                <a:lnTo>
                  <a:pt x="867379" y="6393302"/>
                </a:lnTo>
                <a:lnTo>
                  <a:pt x="900108" y="6318738"/>
                </a:lnTo>
                <a:lnTo>
                  <a:pt x="900108" y="6393302"/>
                </a:lnTo>
                <a:lnTo>
                  <a:pt x="927692" y="6393302"/>
                </a:lnTo>
                <a:lnTo>
                  <a:pt x="927692" y="6265409"/>
                </a:lnTo>
                <a:lnTo>
                  <a:pt x="894875" y="6265409"/>
                </a:lnTo>
                <a:lnTo>
                  <a:pt x="852833" y="6361328"/>
                </a:lnTo>
                <a:lnTo>
                  <a:pt x="810833" y="6265409"/>
                </a:lnTo>
                <a:close/>
                <a:moveTo>
                  <a:pt x="418098" y="6169025"/>
                </a:moveTo>
                <a:cubicBezTo>
                  <a:pt x="392390" y="6169025"/>
                  <a:pt x="371476" y="6190749"/>
                  <a:pt x="371476" y="6217452"/>
                </a:cubicBezTo>
                <a:lnTo>
                  <a:pt x="371476" y="6441264"/>
                </a:lnTo>
                <a:cubicBezTo>
                  <a:pt x="371476" y="6467965"/>
                  <a:pt x="392390" y="6489688"/>
                  <a:pt x="418098" y="6489688"/>
                </a:cubicBezTo>
                <a:lnTo>
                  <a:pt x="624342" y="6489688"/>
                </a:lnTo>
                <a:cubicBezTo>
                  <a:pt x="651219" y="6489688"/>
                  <a:pt x="672274" y="6468418"/>
                  <a:pt x="672274" y="6441264"/>
                </a:cubicBezTo>
                <a:lnTo>
                  <a:pt x="672274" y="6217452"/>
                </a:lnTo>
                <a:cubicBezTo>
                  <a:pt x="672274" y="6190297"/>
                  <a:pt x="651219" y="6169025"/>
                  <a:pt x="624342" y="6169025"/>
                </a:cubicBezTo>
                <a:close/>
                <a:moveTo>
                  <a:pt x="0" y="0"/>
                </a:moveTo>
                <a:lnTo>
                  <a:pt x="12193200" y="0"/>
                </a:lnTo>
                <a:lnTo>
                  <a:pt x="12193200" y="6861600"/>
                </a:lnTo>
                <a:lnTo>
                  <a:pt x="0" y="6861600"/>
                </a:lnTo>
                <a:close/>
              </a:path>
            </a:pathLst>
          </a:custGeom>
          <a:solidFill>
            <a:schemeClr val="accent1"/>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pic>
        <p:nvPicPr>
          <p:cNvPr id="36" name="Picture 29">
            <a:extLst>
              <a:ext uri="{FF2B5EF4-FFF2-40B4-BE49-F238E27FC236}">
                <a16:creationId xmlns:a16="http://schemas.microsoft.com/office/drawing/2014/main" id="{93463033-2BA7-8B6D-E344-6BC41ADCAF5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5850"/>
            <a:ext cx="1299398" cy="320400"/>
          </a:xfrm>
          <a:prstGeom prst="rect">
            <a:avLst/>
          </a:prstGeom>
        </p:spPr>
      </p:pic>
      <p:sp>
        <p:nvSpPr>
          <p:cNvPr id="2" name="Title 1"/>
          <p:cNvSpPr>
            <a:spLocks noGrp="1"/>
          </p:cNvSpPr>
          <p:nvPr>
            <p:ph type="ctrTitle" hasCustomPrompt="1"/>
          </p:nvPr>
        </p:nvSpPr>
        <p:spPr>
          <a:xfrm>
            <a:off x="371475" y="2732088"/>
            <a:ext cx="5602288" cy="1816100"/>
          </a:xfrm>
        </p:spPr>
        <p:txBody>
          <a:bodyPr anchor="t"/>
          <a:lstStyle>
            <a:lvl1pPr algn="l">
              <a:defRPr sz="4000">
                <a:solidFill>
                  <a:schemeClr val="bg1"/>
                </a:solidFill>
              </a:defRPr>
            </a:lvl1pPr>
          </a:lstStyle>
          <a:p>
            <a:r>
              <a:rPr lang="en-GB" dirty="0"/>
              <a:t>Click to add title</a:t>
            </a:r>
          </a:p>
        </p:txBody>
      </p:sp>
      <p:sp>
        <p:nvSpPr>
          <p:cNvPr id="8" name="Date Placeholder 7">
            <a:extLst>
              <a:ext uri="{FF2B5EF4-FFF2-40B4-BE49-F238E27FC236}">
                <a16:creationId xmlns:a16="http://schemas.microsoft.com/office/drawing/2014/main" id="{6CFB8B8C-78B2-F485-6462-71B34FC3388C}"/>
              </a:ext>
            </a:extLst>
          </p:cNvPr>
          <p:cNvSpPr>
            <a:spLocks noGrp="1"/>
          </p:cNvSpPr>
          <p:nvPr>
            <p:ph type="dt" sz="half" idx="14"/>
          </p:nvPr>
        </p:nvSpPr>
        <p:spPr/>
        <p:txBody>
          <a:bodyPr/>
          <a:lstStyle/>
          <a:p>
            <a:endParaRPr lang="en-GB" dirty="0"/>
          </a:p>
        </p:txBody>
      </p:sp>
      <p:sp>
        <p:nvSpPr>
          <p:cNvPr id="11" name="Footer Placeholder 10">
            <a:extLst>
              <a:ext uri="{FF2B5EF4-FFF2-40B4-BE49-F238E27FC236}">
                <a16:creationId xmlns:a16="http://schemas.microsoft.com/office/drawing/2014/main" id="{C728FD8A-11A3-46A0-BA92-A9F5837C3E17}"/>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bg1"/>
                </a:solidFill>
                <a:latin typeface="+mn-lt"/>
                <a:ea typeface="+mn-ea"/>
                <a:cs typeface="+mn-cs"/>
              </a:defRPr>
            </a:lvl1pPr>
          </a:lstStyle>
          <a:p>
            <a:r>
              <a:rPr lang="en-US" dirty="0"/>
              <a:t>Update header via slide master</a:t>
            </a:r>
          </a:p>
        </p:txBody>
      </p:sp>
      <p:sp>
        <p:nvSpPr>
          <p:cNvPr id="12" name="Slide Number Placeholder 11">
            <a:extLst>
              <a:ext uri="{FF2B5EF4-FFF2-40B4-BE49-F238E27FC236}">
                <a16:creationId xmlns:a16="http://schemas.microsoft.com/office/drawing/2014/main" id="{E8F403F5-B39E-BDDD-9A66-E4E2997812DC}"/>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bg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3954495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text an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03949" y="368300"/>
            <a:ext cx="5616575" cy="5157289"/>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2" name="Title 1"/>
          <p:cNvSpPr>
            <a:spLocks noGrp="1"/>
          </p:cNvSpPr>
          <p:nvPr>
            <p:ph type="title" hasCustomPrompt="1"/>
          </p:nvPr>
        </p:nvSpPr>
        <p:spPr>
          <a:xfrm>
            <a:off x="371475" y="2735263"/>
            <a:ext cx="5616575" cy="2365375"/>
          </a:xfrm>
        </p:spPr>
        <p:txBody>
          <a:bodyPr/>
          <a:lstStyle>
            <a:lvl1pPr>
              <a:defRPr sz="4000" b="0">
                <a:solidFill>
                  <a:schemeClr val="tx1"/>
                </a:solidFill>
                <a:latin typeface="+mj-lt"/>
              </a:defRPr>
            </a:lvl1pPr>
          </a:lstStyle>
          <a:p>
            <a:r>
              <a:rPr lang="en-GB" noProof="0" dirty="0"/>
              <a:t>Click to add title</a:t>
            </a:r>
          </a:p>
        </p:txBody>
      </p:sp>
      <p:pic>
        <p:nvPicPr>
          <p:cNvPr id="5" name="Picture 29">
            <a:extLst>
              <a:ext uri="{FF2B5EF4-FFF2-40B4-BE49-F238E27FC236}">
                <a16:creationId xmlns:a16="http://schemas.microsoft.com/office/drawing/2014/main" id="{793661C6-6C19-5B97-B9D3-53D479A3A69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8" name="Date Placeholder 7">
            <a:extLst>
              <a:ext uri="{FF2B5EF4-FFF2-40B4-BE49-F238E27FC236}">
                <a16:creationId xmlns:a16="http://schemas.microsoft.com/office/drawing/2014/main" id="{E5BEEEC8-0B59-6855-8CA4-D0769D7ACE5C}"/>
              </a:ext>
            </a:extLst>
          </p:cNvPr>
          <p:cNvSpPr>
            <a:spLocks noGrp="1"/>
          </p:cNvSpPr>
          <p:nvPr>
            <p:ph type="dt" sz="half" idx="14"/>
          </p:nvPr>
        </p:nvSpPr>
        <p:spPr/>
        <p:txBody>
          <a:bodyPr/>
          <a:lstStyle/>
          <a:p>
            <a:endParaRPr lang="en-GB" dirty="0"/>
          </a:p>
        </p:txBody>
      </p:sp>
      <p:sp>
        <p:nvSpPr>
          <p:cNvPr id="11" name="Footer Placeholder 10">
            <a:extLst>
              <a:ext uri="{FF2B5EF4-FFF2-40B4-BE49-F238E27FC236}">
                <a16:creationId xmlns:a16="http://schemas.microsoft.com/office/drawing/2014/main" id="{687EC74D-A40B-3A35-E0E8-AAF81D9CB9DE}"/>
              </a:ext>
            </a:extLst>
          </p:cNvPr>
          <p:cNvSpPr>
            <a:spLocks noGrp="1"/>
          </p:cNvSpPr>
          <p:nvPr>
            <p:ph type="ftr" sz="quarter" idx="15"/>
          </p:nvPr>
        </p:nvSpPr>
        <p:spPr/>
        <p:txBody>
          <a:bodyPr/>
          <a:lstStyle/>
          <a:p>
            <a:r>
              <a:rPr lang="en-US" dirty="0"/>
              <a:t>Update header via slide master</a:t>
            </a:r>
          </a:p>
        </p:txBody>
      </p:sp>
      <p:sp>
        <p:nvSpPr>
          <p:cNvPr id="12" name="Slide Number Placeholder 11">
            <a:extLst>
              <a:ext uri="{FF2B5EF4-FFF2-40B4-BE49-F238E27FC236}">
                <a16:creationId xmlns:a16="http://schemas.microsoft.com/office/drawing/2014/main" id="{C8E3DD76-1046-A876-339F-3450998D8BD8}"/>
              </a:ext>
            </a:extLst>
          </p:cNvPr>
          <p:cNvSpPr>
            <a:spLocks noGrp="1"/>
          </p:cNvSpPr>
          <p:nvPr>
            <p:ph type="sldNum" sz="quarter" idx="16"/>
          </p:nvPr>
        </p:nvSpPr>
        <p:spPr/>
        <p:txBody>
          <a:body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3326334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450D451-166A-DB50-93BB-F1B2DF01ACA0}"/>
              </a:ext>
            </a:extLst>
          </p:cNvPr>
          <p:cNvSpPr>
            <a:spLocks noGrp="1"/>
          </p:cNvSpPr>
          <p:nvPr>
            <p:ph sz="half" idx="17" hasCustomPrompt="1"/>
          </p:nvPr>
        </p:nvSpPr>
        <p:spPr>
          <a:xfrm>
            <a:off x="6203951" y="1944000"/>
            <a:ext cx="5616574"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Content Placeholder 2"/>
          <p:cNvSpPr>
            <a:spLocks noGrp="1"/>
          </p:cNvSpPr>
          <p:nvPr>
            <p:ph sz="half" idx="1" hasCustomPrompt="1"/>
          </p:nvPr>
        </p:nvSpPr>
        <p:spPr>
          <a:xfrm>
            <a:off x="371476" y="1944000"/>
            <a:ext cx="5616574"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9" name="Picture 29">
            <a:extLst>
              <a:ext uri="{FF2B5EF4-FFF2-40B4-BE49-F238E27FC236}">
                <a16:creationId xmlns:a16="http://schemas.microsoft.com/office/drawing/2014/main" id="{06D7CFA5-B4CD-BC99-2280-42DB773193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4" name="Footer Placeholder 10">
            <a:extLst>
              <a:ext uri="{FF2B5EF4-FFF2-40B4-BE49-F238E27FC236}">
                <a16:creationId xmlns:a16="http://schemas.microsoft.com/office/drawing/2014/main" id="{5FDEA25E-9C0B-6B08-6CC8-F1362C4A9BAB}"/>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5" name="Slide Number Placeholder 11">
            <a:extLst>
              <a:ext uri="{FF2B5EF4-FFF2-40B4-BE49-F238E27FC236}">
                <a16:creationId xmlns:a16="http://schemas.microsoft.com/office/drawing/2014/main" id="{F9BAE952-AE6B-FED6-0EF6-19771F2177DD}"/>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827374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colour A">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450D451-166A-DB50-93BB-F1B2DF01ACA0}"/>
              </a:ext>
            </a:extLst>
          </p:cNvPr>
          <p:cNvSpPr>
            <a:spLocks noGrp="1"/>
          </p:cNvSpPr>
          <p:nvPr>
            <p:ph sz="half" idx="17" hasCustomPrompt="1"/>
          </p:nvPr>
        </p:nvSpPr>
        <p:spPr>
          <a:xfrm>
            <a:off x="6203951" y="1944000"/>
            <a:ext cx="5616574" cy="3693600"/>
          </a:xfrm>
          <a:prstGeom prst="roundRect">
            <a:avLst>
              <a:gd name="adj" fmla="val 1980"/>
            </a:avLst>
          </a:prstGeom>
          <a:solidFill>
            <a:schemeClr val="accent5"/>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Content Placeholder 2"/>
          <p:cNvSpPr>
            <a:spLocks noGrp="1"/>
          </p:cNvSpPr>
          <p:nvPr>
            <p:ph sz="half" idx="1" hasCustomPrompt="1"/>
          </p:nvPr>
        </p:nvSpPr>
        <p:spPr>
          <a:xfrm>
            <a:off x="371476" y="1944000"/>
            <a:ext cx="5616574"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9" name="Picture 29">
            <a:extLst>
              <a:ext uri="{FF2B5EF4-FFF2-40B4-BE49-F238E27FC236}">
                <a16:creationId xmlns:a16="http://schemas.microsoft.com/office/drawing/2014/main" id="{06D7CFA5-B4CD-BC99-2280-42DB773193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4" name="Footer Placeholder 10">
            <a:extLst>
              <a:ext uri="{FF2B5EF4-FFF2-40B4-BE49-F238E27FC236}">
                <a16:creationId xmlns:a16="http://schemas.microsoft.com/office/drawing/2014/main" id="{2DC192BF-0C22-B16D-C3EB-B0E0D4F5FDBB}"/>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5" name="Slide Number Placeholder 11">
            <a:extLst>
              <a:ext uri="{FF2B5EF4-FFF2-40B4-BE49-F238E27FC236}">
                <a16:creationId xmlns:a16="http://schemas.microsoft.com/office/drawing/2014/main" id="{724E1730-E287-812D-BD91-C8E65447930F}"/>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195170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D5D55B9-CBF6-5220-4010-C5194D552D4E}"/>
              </a:ext>
            </a:extLst>
          </p:cNvPr>
          <p:cNvSpPr>
            <a:spLocks noGrp="1"/>
          </p:cNvSpPr>
          <p:nvPr>
            <p:ph sz="half" idx="17" hasCustomPrompt="1"/>
          </p:nvPr>
        </p:nvSpPr>
        <p:spPr>
          <a:xfrm>
            <a:off x="371476" y="1944000"/>
            <a:ext cx="3671887"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buNone/>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9" name="Content Placeholder 2">
            <a:extLst>
              <a:ext uri="{FF2B5EF4-FFF2-40B4-BE49-F238E27FC236}">
                <a16:creationId xmlns:a16="http://schemas.microsoft.com/office/drawing/2014/main" id="{17B7027F-6F96-E788-ACC5-2FE04C67D55A}"/>
              </a:ext>
            </a:extLst>
          </p:cNvPr>
          <p:cNvSpPr>
            <a:spLocks noGrp="1"/>
          </p:cNvSpPr>
          <p:nvPr>
            <p:ph sz="half" idx="18" hasCustomPrompt="1"/>
          </p:nvPr>
        </p:nvSpPr>
        <p:spPr>
          <a:xfrm>
            <a:off x="4259263" y="1944000"/>
            <a:ext cx="7561261"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4" name="Picture 29">
            <a:extLst>
              <a:ext uri="{FF2B5EF4-FFF2-40B4-BE49-F238E27FC236}">
                <a16:creationId xmlns:a16="http://schemas.microsoft.com/office/drawing/2014/main" id="{01529D73-45CA-20DE-B314-D61FB92DE5C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2" name="Footer Placeholder 10">
            <a:extLst>
              <a:ext uri="{FF2B5EF4-FFF2-40B4-BE49-F238E27FC236}">
                <a16:creationId xmlns:a16="http://schemas.microsoft.com/office/drawing/2014/main" id="{B505A336-CA4D-997B-6DA9-5848C4FDD146}"/>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3" name="Slide Number Placeholder 11">
            <a:extLst>
              <a:ext uri="{FF2B5EF4-FFF2-40B4-BE49-F238E27FC236}">
                <a16:creationId xmlns:a16="http://schemas.microsoft.com/office/drawing/2014/main" id="{C15FA91F-59ED-71AB-C2B7-93A4F0BB64CB}"/>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16732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B">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B12982D-D35D-CD4E-DFD3-3B65652528D8}"/>
              </a:ext>
            </a:extLst>
          </p:cNvPr>
          <p:cNvSpPr/>
          <p:nvPr userDrawn="1"/>
        </p:nvSpPr>
        <p:spPr>
          <a:xfrm>
            <a:off x="-1" y="-1"/>
            <a:ext cx="12192000" cy="6483404"/>
          </a:xfrm>
          <a:custGeom>
            <a:avLst/>
            <a:gdLst>
              <a:gd name="connsiteX0" fmla="*/ 0 w 12192000"/>
              <a:gd name="connsiteY0" fmla="*/ 0 h 6483404"/>
              <a:gd name="connsiteX1" fmla="*/ 8210551 w 12192000"/>
              <a:gd name="connsiteY1" fmla="*/ 0 h 6483404"/>
              <a:gd name="connsiteX2" fmla="*/ 8210551 w 12192000"/>
              <a:gd name="connsiteY2" fmla="*/ 1 h 6483404"/>
              <a:gd name="connsiteX3" fmla="*/ 12192000 w 12192000"/>
              <a:gd name="connsiteY3" fmla="*/ 1 h 6483404"/>
              <a:gd name="connsiteX4" fmla="*/ 12192000 w 12192000"/>
              <a:gd name="connsiteY4" fmla="*/ 4414450 h 6483404"/>
              <a:gd name="connsiteX5" fmla="*/ 12192000 w 12192000"/>
              <a:gd name="connsiteY5" fmla="*/ 4527604 h 6483404"/>
              <a:gd name="connsiteX6" fmla="*/ 12192000 w 12192000"/>
              <a:gd name="connsiteY6" fmla="*/ 5635422 h 6483404"/>
              <a:gd name="connsiteX7" fmla="*/ 11344018 w 12192000"/>
              <a:gd name="connsiteY7" fmla="*/ 6483404 h 6483404"/>
              <a:gd name="connsiteX8" fmla="*/ 10222738 w 12192000"/>
              <a:gd name="connsiteY8" fmla="*/ 6483404 h 6483404"/>
              <a:gd name="connsiteX9" fmla="*/ 9813420 w 12192000"/>
              <a:gd name="connsiteY9" fmla="*/ 6483404 h 6483404"/>
              <a:gd name="connsiteX10" fmla="*/ 5765038 w 12192000"/>
              <a:gd name="connsiteY10" fmla="*/ 6483404 h 6483404"/>
              <a:gd name="connsiteX11" fmla="*/ 5765038 w 12192000"/>
              <a:gd name="connsiteY11" fmla="*/ 6483403 h 6483404"/>
              <a:gd name="connsiteX12" fmla="*/ 0 w 12192000"/>
              <a:gd name="connsiteY12" fmla="*/ 6483403 h 648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483404">
                <a:moveTo>
                  <a:pt x="0" y="0"/>
                </a:moveTo>
                <a:lnTo>
                  <a:pt x="8210551" y="0"/>
                </a:lnTo>
                <a:lnTo>
                  <a:pt x="8210551" y="1"/>
                </a:lnTo>
                <a:lnTo>
                  <a:pt x="12192000" y="1"/>
                </a:lnTo>
                <a:lnTo>
                  <a:pt x="12192000" y="4414450"/>
                </a:lnTo>
                <a:lnTo>
                  <a:pt x="12192000" y="4527604"/>
                </a:lnTo>
                <a:lnTo>
                  <a:pt x="12192000" y="5635422"/>
                </a:lnTo>
                <a:cubicBezTo>
                  <a:pt x="12192000" y="6103750"/>
                  <a:pt x="11812346" y="6483404"/>
                  <a:pt x="11344018" y="6483404"/>
                </a:cubicBezTo>
                <a:lnTo>
                  <a:pt x="10222738" y="6483404"/>
                </a:lnTo>
                <a:lnTo>
                  <a:pt x="9813420" y="6483404"/>
                </a:lnTo>
                <a:lnTo>
                  <a:pt x="5765038" y="6483404"/>
                </a:lnTo>
                <a:lnTo>
                  <a:pt x="5765038" y="6483403"/>
                </a:lnTo>
                <a:lnTo>
                  <a:pt x="0" y="64834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p>
        </p:txBody>
      </p:sp>
      <p:pic>
        <p:nvPicPr>
          <p:cNvPr id="5" name="Picture 4">
            <a:extLst>
              <a:ext uri="{FF2B5EF4-FFF2-40B4-BE49-F238E27FC236}">
                <a16:creationId xmlns:a16="http://schemas.microsoft.com/office/drawing/2014/main" id="{C43A1AF0-8F3A-B813-D2C7-811831038F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475" y="5751851"/>
            <a:ext cx="1853056" cy="413999"/>
          </a:xfrm>
          <a:prstGeom prst="rect">
            <a:avLst/>
          </a:prstGeom>
        </p:spPr>
      </p:pic>
      <p:sp>
        <p:nvSpPr>
          <p:cNvPr id="15" name="Title 1">
            <a:extLst>
              <a:ext uri="{FF2B5EF4-FFF2-40B4-BE49-F238E27FC236}">
                <a16:creationId xmlns:a16="http://schemas.microsoft.com/office/drawing/2014/main" id="{F779AE45-9325-9747-A087-FA65D14DF943}"/>
              </a:ext>
            </a:extLst>
          </p:cNvPr>
          <p:cNvSpPr>
            <a:spLocks noGrp="1"/>
          </p:cNvSpPr>
          <p:nvPr>
            <p:ph type="ctrTitle" hasCustomPrompt="1"/>
          </p:nvPr>
        </p:nvSpPr>
        <p:spPr>
          <a:xfrm>
            <a:off x="371475" y="1943100"/>
            <a:ext cx="10829925" cy="2550523"/>
          </a:xfrm>
        </p:spPr>
        <p:txBody>
          <a:bodyPr anchor="t"/>
          <a:lstStyle>
            <a:lvl1pPr algn="l">
              <a:lnSpc>
                <a:spcPts val="5800"/>
              </a:lnSpc>
              <a:defRPr sz="5400">
                <a:solidFill>
                  <a:schemeClr val="tx1"/>
                </a:solidFill>
              </a:defRPr>
            </a:lvl1pPr>
          </a:lstStyle>
          <a:p>
            <a:r>
              <a:rPr lang="en-GB" dirty="0"/>
              <a:t>Click to add title</a:t>
            </a:r>
          </a:p>
        </p:txBody>
      </p:sp>
      <p:pic>
        <p:nvPicPr>
          <p:cNvPr id="17" name="Graphic 16">
            <a:extLst>
              <a:ext uri="{FF2B5EF4-FFF2-40B4-BE49-F238E27FC236}">
                <a16:creationId xmlns:a16="http://schemas.microsoft.com/office/drawing/2014/main" id="{EA98EC77-38EE-0D5E-CC88-514A9AE6F6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89632" y="5868710"/>
            <a:ext cx="1531435" cy="180000"/>
          </a:xfrm>
          <a:prstGeom prst="rect">
            <a:avLst/>
          </a:prstGeom>
        </p:spPr>
      </p:pic>
    </p:spTree>
    <p:extLst>
      <p:ext uri="{BB962C8B-B14F-4D97-AF65-F5344CB8AC3E}">
        <p14:creationId xmlns:p14="http://schemas.microsoft.com/office/powerpoint/2010/main" val="3571661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colour B">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D5D55B9-CBF6-5220-4010-C5194D552D4E}"/>
              </a:ext>
            </a:extLst>
          </p:cNvPr>
          <p:cNvSpPr>
            <a:spLocks noGrp="1"/>
          </p:cNvSpPr>
          <p:nvPr>
            <p:ph sz="half" idx="17" hasCustomPrompt="1"/>
          </p:nvPr>
        </p:nvSpPr>
        <p:spPr>
          <a:xfrm>
            <a:off x="371476" y="1944000"/>
            <a:ext cx="3671887"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9" name="Content Placeholder 2">
            <a:extLst>
              <a:ext uri="{FF2B5EF4-FFF2-40B4-BE49-F238E27FC236}">
                <a16:creationId xmlns:a16="http://schemas.microsoft.com/office/drawing/2014/main" id="{17B7027F-6F96-E788-ACC5-2FE04C67D55A}"/>
              </a:ext>
            </a:extLst>
          </p:cNvPr>
          <p:cNvSpPr>
            <a:spLocks noGrp="1"/>
          </p:cNvSpPr>
          <p:nvPr>
            <p:ph sz="half" idx="18" hasCustomPrompt="1"/>
          </p:nvPr>
        </p:nvSpPr>
        <p:spPr>
          <a:xfrm>
            <a:off x="4259263" y="1944000"/>
            <a:ext cx="7561261" cy="3693600"/>
          </a:xfrm>
          <a:prstGeom prst="roundRect">
            <a:avLst>
              <a:gd name="adj" fmla="val 1980"/>
            </a:avLst>
          </a:prstGeom>
          <a:solidFill>
            <a:schemeClr val="accent5"/>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4" name="Picture 29">
            <a:extLst>
              <a:ext uri="{FF2B5EF4-FFF2-40B4-BE49-F238E27FC236}">
                <a16:creationId xmlns:a16="http://schemas.microsoft.com/office/drawing/2014/main" id="{01529D73-45CA-20DE-B314-D61FB92DE5C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2" name="Footer Placeholder 10">
            <a:extLst>
              <a:ext uri="{FF2B5EF4-FFF2-40B4-BE49-F238E27FC236}">
                <a16:creationId xmlns:a16="http://schemas.microsoft.com/office/drawing/2014/main" id="{C5A4F882-219A-BABF-F4C1-E7E484D79A25}"/>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3" name="Slide Number Placeholder 11">
            <a:extLst>
              <a:ext uri="{FF2B5EF4-FFF2-40B4-BE49-F238E27FC236}">
                <a16:creationId xmlns:a16="http://schemas.microsoft.com/office/drawing/2014/main" id="{6B37E9BC-5CC6-519D-1DCD-0BA3E2377B1B}"/>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4185559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sp>
        <p:nvSpPr>
          <p:cNvPr id="7" name="Content Placeholder 2">
            <a:extLst>
              <a:ext uri="{FF2B5EF4-FFF2-40B4-BE49-F238E27FC236}">
                <a16:creationId xmlns:a16="http://schemas.microsoft.com/office/drawing/2014/main" id="{8BD9E86A-566D-96BC-C43F-C52100C10C26}"/>
              </a:ext>
            </a:extLst>
          </p:cNvPr>
          <p:cNvSpPr>
            <a:spLocks noGrp="1"/>
          </p:cNvSpPr>
          <p:nvPr>
            <p:ph sz="half" idx="17" hasCustomPrompt="1"/>
          </p:nvPr>
        </p:nvSpPr>
        <p:spPr>
          <a:xfrm>
            <a:off x="371476" y="1944000"/>
            <a:ext cx="3671887"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2">
            <a:extLst>
              <a:ext uri="{FF2B5EF4-FFF2-40B4-BE49-F238E27FC236}">
                <a16:creationId xmlns:a16="http://schemas.microsoft.com/office/drawing/2014/main" id="{2CF42059-250B-C626-EC80-B1495B4A7246}"/>
              </a:ext>
            </a:extLst>
          </p:cNvPr>
          <p:cNvSpPr>
            <a:spLocks noGrp="1"/>
          </p:cNvSpPr>
          <p:nvPr>
            <p:ph sz="half" idx="18" hasCustomPrompt="1"/>
          </p:nvPr>
        </p:nvSpPr>
        <p:spPr>
          <a:xfrm>
            <a:off x="4259263" y="1944000"/>
            <a:ext cx="3671887"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2">
            <a:extLst>
              <a:ext uri="{FF2B5EF4-FFF2-40B4-BE49-F238E27FC236}">
                <a16:creationId xmlns:a16="http://schemas.microsoft.com/office/drawing/2014/main" id="{F3B0D891-C34C-C701-8D3E-46A3F8DAC619}"/>
              </a:ext>
            </a:extLst>
          </p:cNvPr>
          <p:cNvSpPr>
            <a:spLocks noGrp="1"/>
          </p:cNvSpPr>
          <p:nvPr>
            <p:ph sz="half" idx="19" hasCustomPrompt="1"/>
          </p:nvPr>
        </p:nvSpPr>
        <p:spPr>
          <a:xfrm>
            <a:off x="8148638" y="1944000"/>
            <a:ext cx="3671887"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29">
            <a:extLst>
              <a:ext uri="{FF2B5EF4-FFF2-40B4-BE49-F238E27FC236}">
                <a16:creationId xmlns:a16="http://schemas.microsoft.com/office/drawing/2014/main" id="{5A272954-9AB0-4B93-F8F8-DE508D3C4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 name="Footer Placeholder 10">
            <a:extLst>
              <a:ext uri="{FF2B5EF4-FFF2-40B4-BE49-F238E27FC236}">
                <a16:creationId xmlns:a16="http://schemas.microsoft.com/office/drawing/2014/main" id="{17172982-8825-489E-4AE5-970D8C3EE783}"/>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2AAFFFF1-67D9-7168-3FC7-432AAE82F58E}"/>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4279537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colo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sp>
        <p:nvSpPr>
          <p:cNvPr id="7" name="Content Placeholder 2">
            <a:extLst>
              <a:ext uri="{FF2B5EF4-FFF2-40B4-BE49-F238E27FC236}">
                <a16:creationId xmlns:a16="http://schemas.microsoft.com/office/drawing/2014/main" id="{8BD9E86A-566D-96BC-C43F-C52100C10C26}"/>
              </a:ext>
            </a:extLst>
          </p:cNvPr>
          <p:cNvSpPr>
            <a:spLocks noGrp="1"/>
          </p:cNvSpPr>
          <p:nvPr>
            <p:ph sz="half" idx="17" hasCustomPrompt="1"/>
          </p:nvPr>
        </p:nvSpPr>
        <p:spPr>
          <a:xfrm>
            <a:off x="371476" y="1944000"/>
            <a:ext cx="3671887" cy="3693600"/>
          </a:xfrm>
          <a:prstGeom prst="roundRect">
            <a:avLst>
              <a:gd name="adj" fmla="val 1980"/>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2">
            <a:extLst>
              <a:ext uri="{FF2B5EF4-FFF2-40B4-BE49-F238E27FC236}">
                <a16:creationId xmlns:a16="http://schemas.microsoft.com/office/drawing/2014/main" id="{2CF42059-250B-C626-EC80-B1495B4A7246}"/>
              </a:ext>
            </a:extLst>
          </p:cNvPr>
          <p:cNvSpPr>
            <a:spLocks noGrp="1"/>
          </p:cNvSpPr>
          <p:nvPr>
            <p:ph sz="half" idx="18" hasCustomPrompt="1"/>
          </p:nvPr>
        </p:nvSpPr>
        <p:spPr>
          <a:xfrm>
            <a:off x="4259263" y="1944000"/>
            <a:ext cx="3671887" cy="3693600"/>
          </a:xfrm>
          <a:prstGeom prst="roundRect">
            <a:avLst>
              <a:gd name="adj" fmla="val 1980"/>
            </a:avLst>
          </a:prstGeom>
          <a:solidFill>
            <a:schemeClr val="accent5"/>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2">
            <a:extLst>
              <a:ext uri="{FF2B5EF4-FFF2-40B4-BE49-F238E27FC236}">
                <a16:creationId xmlns:a16="http://schemas.microsoft.com/office/drawing/2014/main" id="{F3B0D891-C34C-C701-8D3E-46A3F8DAC619}"/>
              </a:ext>
            </a:extLst>
          </p:cNvPr>
          <p:cNvSpPr>
            <a:spLocks noGrp="1"/>
          </p:cNvSpPr>
          <p:nvPr>
            <p:ph sz="half" idx="19" hasCustomPrompt="1"/>
          </p:nvPr>
        </p:nvSpPr>
        <p:spPr>
          <a:xfrm>
            <a:off x="8148638" y="1944000"/>
            <a:ext cx="3671887" cy="3693600"/>
          </a:xfrm>
          <a:prstGeom prst="roundRect">
            <a:avLst>
              <a:gd name="adj" fmla="val 1980"/>
            </a:avLst>
          </a:prstGeom>
          <a:solidFill>
            <a:schemeClr val="accent1"/>
          </a:solidFill>
        </p:spPr>
        <p:txBody>
          <a:bodyPr lIns="237600" tIns="237600" rIns="237600" bIns="237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29">
            <a:extLst>
              <a:ext uri="{FF2B5EF4-FFF2-40B4-BE49-F238E27FC236}">
                <a16:creationId xmlns:a16="http://schemas.microsoft.com/office/drawing/2014/main" id="{5A272954-9AB0-4B93-F8F8-DE508D3C4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 name="Footer Placeholder 10">
            <a:extLst>
              <a:ext uri="{FF2B5EF4-FFF2-40B4-BE49-F238E27FC236}">
                <a16:creationId xmlns:a16="http://schemas.microsoft.com/office/drawing/2014/main" id="{3CCA5C9B-BACF-97D3-1308-0CDA14F5D73D}"/>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73A96890-D6BF-EB3C-2DAD-8379B91D19DB}"/>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887713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sp>
        <p:nvSpPr>
          <p:cNvPr id="7" name="Content Placeholder 2">
            <a:extLst>
              <a:ext uri="{FF2B5EF4-FFF2-40B4-BE49-F238E27FC236}">
                <a16:creationId xmlns:a16="http://schemas.microsoft.com/office/drawing/2014/main" id="{8BD9E86A-566D-96BC-C43F-C52100C10C26}"/>
              </a:ext>
            </a:extLst>
          </p:cNvPr>
          <p:cNvSpPr>
            <a:spLocks noGrp="1"/>
          </p:cNvSpPr>
          <p:nvPr>
            <p:ph sz="half" idx="17" hasCustomPrompt="1"/>
          </p:nvPr>
        </p:nvSpPr>
        <p:spPr>
          <a:xfrm>
            <a:off x="371476" y="1944000"/>
            <a:ext cx="2700337" cy="3693600"/>
          </a:xfrm>
          <a:prstGeom prst="roundRect">
            <a:avLst>
              <a:gd name="adj" fmla="val 2417"/>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29">
            <a:extLst>
              <a:ext uri="{FF2B5EF4-FFF2-40B4-BE49-F238E27FC236}">
                <a16:creationId xmlns:a16="http://schemas.microsoft.com/office/drawing/2014/main" id="{5A272954-9AB0-4B93-F8F8-DE508D3C4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14" name="Content Placeholder 2">
            <a:extLst>
              <a:ext uri="{FF2B5EF4-FFF2-40B4-BE49-F238E27FC236}">
                <a16:creationId xmlns:a16="http://schemas.microsoft.com/office/drawing/2014/main" id="{8C34D318-1F20-E625-1A1B-CE897828848D}"/>
              </a:ext>
            </a:extLst>
          </p:cNvPr>
          <p:cNvSpPr>
            <a:spLocks noGrp="1"/>
          </p:cNvSpPr>
          <p:nvPr>
            <p:ph sz="half" idx="18" hasCustomPrompt="1"/>
          </p:nvPr>
        </p:nvSpPr>
        <p:spPr>
          <a:xfrm>
            <a:off x="3287713" y="1944000"/>
            <a:ext cx="2700337" cy="3693600"/>
          </a:xfrm>
          <a:prstGeom prst="roundRect">
            <a:avLst>
              <a:gd name="adj" fmla="val 2417"/>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2">
            <a:extLst>
              <a:ext uri="{FF2B5EF4-FFF2-40B4-BE49-F238E27FC236}">
                <a16:creationId xmlns:a16="http://schemas.microsoft.com/office/drawing/2014/main" id="{AEF1A033-1317-8E8A-1C25-6343B8170D08}"/>
              </a:ext>
            </a:extLst>
          </p:cNvPr>
          <p:cNvSpPr>
            <a:spLocks noGrp="1"/>
          </p:cNvSpPr>
          <p:nvPr>
            <p:ph sz="half" idx="19" hasCustomPrompt="1"/>
          </p:nvPr>
        </p:nvSpPr>
        <p:spPr>
          <a:xfrm>
            <a:off x="9120188" y="1944000"/>
            <a:ext cx="2700337" cy="3693600"/>
          </a:xfrm>
          <a:prstGeom prst="roundRect">
            <a:avLst>
              <a:gd name="adj" fmla="val 2417"/>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Content Placeholder 2">
            <a:extLst>
              <a:ext uri="{FF2B5EF4-FFF2-40B4-BE49-F238E27FC236}">
                <a16:creationId xmlns:a16="http://schemas.microsoft.com/office/drawing/2014/main" id="{5EE6D3DA-AD4C-D672-0575-5FB978F024C1}"/>
              </a:ext>
            </a:extLst>
          </p:cNvPr>
          <p:cNvSpPr>
            <a:spLocks noGrp="1"/>
          </p:cNvSpPr>
          <p:nvPr>
            <p:ph sz="half" idx="20" hasCustomPrompt="1"/>
          </p:nvPr>
        </p:nvSpPr>
        <p:spPr>
          <a:xfrm>
            <a:off x="6203950" y="1944000"/>
            <a:ext cx="2700337" cy="3693600"/>
          </a:xfrm>
          <a:prstGeom prst="roundRect">
            <a:avLst>
              <a:gd name="adj" fmla="val 2417"/>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Footer Placeholder 10">
            <a:extLst>
              <a:ext uri="{FF2B5EF4-FFF2-40B4-BE49-F238E27FC236}">
                <a16:creationId xmlns:a16="http://schemas.microsoft.com/office/drawing/2014/main" id="{0F33CD8B-E92A-8EF9-F9B0-7B67EFA118F7}"/>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536BCDAA-2210-64E2-BBD9-877DDF65B507}"/>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1949477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colo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8" name="Picture 29">
            <a:extLst>
              <a:ext uri="{FF2B5EF4-FFF2-40B4-BE49-F238E27FC236}">
                <a16:creationId xmlns:a16="http://schemas.microsoft.com/office/drawing/2014/main" id="{5A272954-9AB0-4B93-F8F8-DE508D3C4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6" name="Content Placeholder 2">
            <a:extLst>
              <a:ext uri="{FF2B5EF4-FFF2-40B4-BE49-F238E27FC236}">
                <a16:creationId xmlns:a16="http://schemas.microsoft.com/office/drawing/2014/main" id="{F2A8BE1E-01A9-261E-17E4-5916A200C9C8}"/>
              </a:ext>
            </a:extLst>
          </p:cNvPr>
          <p:cNvSpPr>
            <a:spLocks noGrp="1"/>
          </p:cNvSpPr>
          <p:nvPr>
            <p:ph sz="half" idx="17" hasCustomPrompt="1"/>
          </p:nvPr>
        </p:nvSpPr>
        <p:spPr>
          <a:xfrm>
            <a:off x="371476" y="1944000"/>
            <a:ext cx="2700337" cy="3693600"/>
          </a:xfrm>
          <a:prstGeom prst="roundRect">
            <a:avLst>
              <a:gd name="adj" fmla="val 2417"/>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2">
            <a:extLst>
              <a:ext uri="{FF2B5EF4-FFF2-40B4-BE49-F238E27FC236}">
                <a16:creationId xmlns:a16="http://schemas.microsoft.com/office/drawing/2014/main" id="{35119CAF-1949-A2B9-1EFA-CE36BE0D2F58}"/>
              </a:ext>
            </a:extLst>
          </p:cNvPr>
          <p:cNvSpPr>
            <a:spLocks noGrp="1"/>
          </p:cNvSpPr>
          <p:nvPr>
            <p:ph sz="half" idx="21" hasCustomPrompt="1"/>
          </p:nvPr>
        </p:nvSpPr>
        <p:spPr>
          <a:xfrm>
            <a:off x="3287713" y="1944000"/>
            <a:ext cx="2700337" cy="3693600"/>
          </a:xfrm>
          <a:prstGeom prst="roundRect">
            <a:avLst>
              <a:gd name="adj" fmla="val 2417"/>
            </a:avLst>
          </a:prstGeom>
          <a:solidFill>
            <a:schemeClr val="accent5"/>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Content Placeholder 2">
            <a:extLst>
              <a:ext uri="{FF2B5EF4-FFF2-40B4-BE49-F238E27FC236}">
                <a16:creationId xmlns:a16="http://schemas.microsoft.com/office/drawing/2014/main" id="{3FFE4071-60A8-12CD-2B46-9A6180ECC4F0}"/>
              </a:ext>
            </a:extLst>
          </p:cNvPr>
          <p:cNvSpPr>
            <a:spLocks noGrp="1"/>
          </p:cNvSpPr>
          <p:nvPr>
            <p:ph sz="half" idx="22" hasCustomPrompt="1"/>
          </p:nvPr>
        </p:nvSpPr>
        <p:spPr>
          <a:xfrm>
            <a:off x="9120188" y="1944000"/>
            <a:ext cx="2700337" cy="3693600"/>
          </a:xfrm>
          <a:prstGeom prst="roundRect">
            <a:avLst>
              <a:gd name="adj" fmla="val 2417"/>
            </a:avLst>
          </a:prstGeom>
          <a:solidFill>
            <a:schemeClr val="accent1"/>
          </a:solidFill>
        </p:spPr>
        <p:txBody>
          <a:bodyPr lIns="237600" tIns="237600" rIns="237600" bIns="237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2">
            <a:extLst>
              <a:ext uri="{FF2B5EF4-FFF2-40B4-BE49-F238E27FC236}">
                <a16:creationId xmlns:a16="http://schemas.microsoft.com/office/drawing/2014/main" id="{C05CCAF1-817C-8C7D-CF98-2AD066339D06}"/>
              </a:ext>
            </a:extLst>
          </p:cNvPr>
          <p:cNvSpPr>
            <a:spLocks noGrp="1"/>
          </p:cNvSpPr>
          <p:nvPr>
            <p:ph sz="half" idx="23" hasCustomPrompt="1"/>
          </p:nvPr>
        </p:nvSpPr>
        <p:spPr>
          <a:xfrm>
            <a:off x="6203950" y="1944000"/>
            <a:ext cx="2700337" cy="3693600"/>
          </a:xfrm>
          <a:prstGeom prst="roundRect">
            <a:avLst>
              <a:gd name="adj" fmla="val 2417"/>
            </a:avLst>
          </a:prstGeom>
          <a:solidFill>
            <a:schemeClr val="accent4"/>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Footer Placeholder 10">
            <a:extLst>
              <a:ext uri="{FF2B5EF4-FFF2-40B4-BE49-F238E27FC236}">
                <a16:creationId xmlns:a16="http://schemas.microsoft.com/office/drawing/2014/main" id="{1ACF5E63-C303-3B6B-917E-2325A427BD64}"/>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7B72DCFC-B6B4-777D-8E25-552EB15AF8D7}"/>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1820271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sp>
        <p:nvSpPr>
          <p:cNvPr id="7" name="Content Placeholder 2">
            <a:extLst>
              <a:ext uri="{FF2B5EF4-FFF2-40B4-BE49-F238E27FC236}">
                <a16:creationId xmlns:a16="http://schemas.microsoft.com/office/drawing/2014/main" id="{8BD9E86A-566D-96BC-C43F-C52100C10C26}"/>
              </a:ext>
            </a:extLst>
          </p:cNvPr>
          <p:cNvSpPr>
            <a:spLocks noGrp="1"/>
          </p:cNvSpPr>
          <p:nvPr>
            <p:ph sz="half" idx="17" hasCustomPrompt="1"/>
          </p:nvPr>
        </p:nvSpPr>
        <p:spPr>
          <a:xfrm>
            <a:off x="371476" y="1944000"/>
            <a:ext cx="2124000" cy="3693600"/>
          </a:xfrm>
          <a:prstGeom prst="roundRect">
            <a:avLst>
              <a:gd name="adj" fmla="val 3325"/>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29">
            <a:extLst>
              <a:ext uri="{FF2B5EF4-FFF2-40B4-BE49-F238E27FC236}">
                <a16:creationId xmlns:a16="http://schemas.microsoft.com/office/drawing/2014/main" id="{5A272954-9AB0-4B93-F8F8-DE508D3C4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12" name="Content Placeholder 2">
            <a:extLst>
              <a:ext uri="{FF2B5EF4-FFF2-40B4-BE49-F238E27FC236}">
                <a16:creationId xmlns:a16="http://schemas.microsoft.com/office/drawing/2014/main" id="{058EA7ED-9CB2-0EAA-DC4A-681C6294E267}"/>
              </a:ext>
            </a:extLst>
          </p:cNvPr>
          <p:cNvSpPr>
            <a:spLocks noGrp="1"/>
          </p:cNvSpPr>
          <p:nvPr>
            <p:ph sz="half" idx="18" hasCustomPrompt="1"/>
          </p:nvPr>
        </p:nvSpPr>
        <p:spPr>
          <a:xfrm>
            <a:off x="2702738" y="1944000"/>
            <a:ext cx="2124000" cy="3693600"/>
          </a:xfrm>
          <a:prstGeom prst="roundRect">
            <a:avLst>
              <a:gd name="adj" fmla="val 3325"/>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a:extLst>
              <a:ext uri="{FF2B5EF4-FFF2-40B4-BE49-F238E27FC236}">
                <a16:creationId xmlns:a16="http://schemas.microsoft.com/office/drawing/2014/main" id="{A63176DC-6498-BAD7-D8DC-87B4DD4FF5D2}"/>
              </a:ext>
            </a:extLst>
          </p:cNvPr>
          <p:cNvSpPr>
            <a:spLocks noGrp="1"/>
          </p:cNvSpPr>
          <p:nvPr>
            <p:ph sz="half" idx="19" hasCustomPrompt="1"/>
          </p:nvPr>
        </p:nvSpPr>
        <p:spPr>
          <a:xfrm>
            <a:off x="5034000" y="1944000"/>
            <a:ext cx="2124000" cy="3693600"/>
          </a:xfrm>
          <a:prstGeom prst="roundRect">
            <a:avLst>
              <a:gd name="adj" fmla="val 3325"/>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2">
            <a:extLst>
              <a:ext uri="{FF2B5EF4-FFF2-40B4-BE49-F238E27FC236}">
                <a16:creationId xmlns:a16="http://schemas.microsoft.com/office/drawing/2014/main" id="{784EE7DD-7E78-8C24-4172-F9299178B59C}"/>
              </a:ext>
            </a:extLst>
          </p:cNvPr>
          <p:cNvSpPr>
            <a:spLocks noGrp="1"/>
          </p:cNvSpPr>
          <p:nvPr>
            <p:ph sz="half" idx="20" hasCustomPrompt="1"/>
          </p:nvPr>
        </p:nvSpPr>
        <p:spPr>
          <a:xfrm>
            <a:off x="7365262" y="1944000"/>
            <a:ext cx="2124000" cy="3693600"/>
          </a:xfrm>
          <a:prstGeom prst="roundRect">
            <a:avLst>
              <a:gd name="adj" fmla="val 3325"/>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Content Placeholder 2">
            <a:extLst>
              <a:ext uri="{FF2B5EF4-FFF2-40B4-BE49-F238E27FC236}">
                <a16:creationId xmlns:a16="http://schemas.microsoft.com/office/drawing/2014/main" id="{54EB7B39-185E-EBB0-274D-25CD6BFE9924}"/>
              </a:ext>
            </a:extLst>
          </p:cNvPr>
          <p:cNvSpPr>
            <a:spLocks noGrp="1"/>
          </p:cNvSpPr>
          <p:nvPr>
            <p:ph sz="half" idx="21" hasCustomPrompt="1"/>
          </p:nvPr>
        </p:nvSpPr>
        <p:spPr>
          <a:xfrm>
            <a:off x="9696525" y="1944000"/>
            <a:ext cx="2124000" cy="3693600"/>
          </a:xfrm>
          <a:prstGeom prst="roundRect">
            <a:avLst>
              <a:gd name="adj" fmla="val 3325"/>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Footer Placeholder 10">
            <a:extLst>
              <a:ext uri="{FF2B5EF4-FFF2-40B4-BE49-F238E27FC236}">
                <a16:creationId xmlns:a16="http://schemas.microsoft.com/office/drawing/2014/main" id="{D58B871E-666D-F228-4943-F6CC46AEABE4}"/>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1E932226-01BB-EA75-AFA9-B9E7883689F5}"/>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170384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content colo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pic>
        <p:nvPicPr>
          <p:cNvPr id="8" name="Picture 29">
            <a:extLst>
              <a:ext uri="{FF2B5EF4-FFF2-40B4-BE49-F238E27FC236}">
                <a16:creationId xmlns:a16="http://schemas.microsoft.com/office/drawing/2014/main" id="{5A272954-9AB0-4B93-F8F8-DE508D3C4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6" name="Content Placeholder 2">
            <a:extLst>
              <a:ext uri="{FF2B5EF4-FFF2-40B4-BE49-F238E27FC236}">
                <a16:creationId xmlns:a16="http://schemas.microsoft.com/office/drawing/2014/main" id="{C9905CD1-2289-BC8E-7167-9431CB287AD6}"/>
              </a:ext>
            </a:extLst>
          </p:cNvPr>
          <p:cNvSpPr>
            <a:spLocks noGrp="1"/>
          </p:cNvSpPr>
          <p:nvPr>
            <p:ph sz="half" idx="17" hasCustomPrompt="1"/>
          </p:nvPr>
        </p:nvSpPr>
        <p:spPr>
          <a:xfrm>
            <a:off x="371476" y="1944000"/>
            <a:ext cx="2124000" cy="3693600"/>
          </a:xfrm>
          <a:prstGeom prst="roundRect">
            <a:avLst>
              <a:gd name="adj" fmla="val 3325"/>
            </a:avLst>
          </a:prstGeom>
          <a:solidFill>
            <a:schemeClr val="bg2"/>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2">
            <a:extLst>
              <a:ext uri="{FF2B5EF4-FFF2-40B4-BE49-F238E27FC236}">
                <a16:creationId xmlns:a16="http://schemas.microsoft.com/office/drawing/2014/main" id="{A07B574F-C504-CC34-1289-A25F2C77388A}"/>
              </a:ext>
            </a:extLst>
          </p:cNvPr>
          <p:cNvSpPr>
            <a:spLocks noGrp="1"/>
          </p:cNvSpPr>
          <p:nvPr>
            <p:ph sz="half" idx="22" hasCustomPrompt="1"/>
          </p:nvPr>
        </p:nvSpPr>
        <p:spPr>
          <a:xfrm>
            <a:off x="2702738" y="1944000"/>
            <a:ext cx="2124000" cy="3693600"/>
          </a:xfrm>
          <a:prstGeom prst="roundRect">
            <a:avLst>
              <a:gd name="adj" fmla="val 3325"/>
            </a:avLst>
          </a:prstGeom>
          <a:solidFill>
            <a:schemeClr val="accent5"/>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a:extLst>
              <a:ext uri="{FF2B5EF4-FFF2-40B4-BE49-F238E27FC236}">
                <a16:creationId xmlns:a16="http://schemas.microsoft.com/office/drawing/2014/main" id="{1500C2E4-F956-B44E-B0DA-9523C63A745D}"/>
              </a:ext>
            </a:extLst>
          </p:cNvPr>
          <p:cNvSpPr>
            <a:spLocks noGrp="1"/>
          </p:cNvSpPr>
          <p:nvPr>
            <p:ph sz="half" idx="23" hasCustomPrompt="1"/>
          </p:nvPr>
        </p:nvSpPr>
        <p:spPr>
          <a:xfrm>
            <a:off x="5034000" y="1944000"/>
            <a:ext cx="2124000" cy="3693600"/>
          </a:xfrm>
          <a:prstGeom prst="roundRect">
            <a:avLst>
              <a:gd name="adj" fmla="val 3325"/>
            </a:avLst>
          </a:prstGeom>
          <a:solidFill>
            <a:schemeClr val="accent4"/>
          </a:solidFill>
        </p:spPr>
        <p:txBody>
          <a:bodyPr lIns="237600" tIns="237600" rIns="237600" bIns="237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Content Placeholder 2">
            <a:extLst>
              <a:ext uri="{FF2B5EF4-FFF2-40B4-BE49-F238E27FC236}">
                <a16:creationId xmlns:a16="http://schemas.microsoft.com/office/drawing/2014/main" id="{F5C379F4-79DE-99E0-3E9C-B7809BC02005}"/>
              </a:ext>
            </a:extLst>
          </p:cNvPr>
          <p:cNvSpPr>
            <a:spLocks noGrp="1"/>
          </p:cNvSpPr>
          <p:nvPr>
            <p:ph sz="half" idx="24" hasCustomPrompt="1"/>
          </p:nvPr>
        </p:nvSpPr>
        <p:spPr>
          <a:xfrm>
            <a:off x="7365262" y="1944000"/>
            <a:ext cx="2124000" cy="3693600"/>
          </a:xfrm>
          <a:prstGeom prst="roundRect">
            <a:avLst>
              <a:gd name="adj" fmla="val 3325"/>
            </a:avLst>
          </a:prstGeom>
          <a:solidFill>
            <a:schemeClr val="accent1"/>
          </a:solidFill>
        </p:spPr>
        <p:txBody>
          <a:bodyPr lIns="237600" tIns="237600" rIns="237600" bIns="237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Content Placeholder 2">
            <a:extLst>
              <a:ext uri="{FF2B5EF4-FFF2-40B4-BE49-F238E27FC236}">
                <a16:creationId xmlns:a16="http://schemas.microsoft.com/office/drawing/2014/main" id="{B0050AC2-985D-85FA-C022-CDD1E61B1B89}"/>
              </a:ext>
            </a:extLst>
          </p:cNvPr>
          <p:cNvSpPr>
            <a:spLocks noGrp="1"/>
          </p:cNvSpPr>
          <p:nvPr>
            <p:ph sz="half" idx="25" hasCustomPrompt="1"/>
          </p:nvPr>
        </p:nvSpPr>
        <p:spPr>
          <a:xfrm>
            <a:off x="9696525" y="1944000"/>
            <a:ext cx="2124000" cy="3693600"/>
          </a:xfrm>
          <a:prstGeom prst="roundRect">
            <a:avLst>
              <a:gd name="adj" fmla="val 3325"/>
            </a:avLst>
          </a:prstGeom>
          <a:solidFill>
            <a:schemeClr val="accent3"/>
          </a:solidFill>
        </p:spPr>
        <p:txBody>
          <a:bodyPr lIns="237600" tIns="237600" rIns="237600" bIns="237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Footer Placeholder 10">
            <a:extLst>
              <a:ext uri="{FF2B5EF4-FFF2-40B4-BE49-F238E27FC236}">
                <a16:creationId xmlns:a16="http://schemas.microsoft.com/office/drawing/2014/main" id="{26D8C6D5-1953-694C-5971-CE9D414D52F0}"/>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3C78060D-F346-848E-01F1-5BCE0D8C1AEB}"/>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4141839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ntent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71474" y="1501255"/>
            <a:ext cx="5616575" cy="19404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03949" y="1501255"/>
            <a:ext cx="5616575" cy="19404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371474" y="3678175"/>
            <a:ext cx="5616575" cy="19404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endParaRPr lang="en-GB" dirty="0"/>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03949" y="3678175"/>
            <a:ext cx="5616575" cy="1940400"/>
          </a:xfrm>
          <a:solidFill>
            <a:schemeClr val="bg1"/>
          </a:solidFill>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a:xfrm>
            <a:off x="371475" y="368300"/>
            <a:ext cx="11449050" cy="930275"/>
          </a:xfrm>
        </p:spPr>
        <p:txBody>
          <a:bodyPr/>
          <a:lstStyle>
            <a:lvl1pPr>
              <a:defRPr/>
            </a:lvl1pPr>
          </a:lstStyle>
          <a:p>
            <a:r>
              <a:rPr lang="en-GB" dirty="0"/>
              <a:t>Click to add title</a:t>
            </a:r>
          </a:p>
        </p:txBody>
      </p:sp>
      <p:pic>
        <p:nvPicPr>
          <p:cNvPr id="12" name="Picture 29">
            <a:extLst>
              <a:ext uri="{FF2B5EF4-FFF2-40B4-BE49-F238E27FC236}">
                <a16:creationId xmlns:a16="http://schemas.microsoft.com/office/drawing/2014/main" id="{A77C2106-8C21-6148-3B18-40EF51733DE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2" name="Footer Placeholder 10">
            <a:extLst>
              <a:ext uri="{FF2B5EF4-FFF2-40B4-BE49-F238E27FC236}">
                <a16:creationId xmlns:a16="http://schemas.microsoft.com/office/drawing/2014/main" id="{80A7257C-FE9B-A0B8-CF39-54A591F68A40}"/>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6" name="Slide Number Placeholder 11">
            <a:extLst>
              <a:ext uri="{FF2B5EF4-FFF2-40B4-BE49-F238E27FC236}">
                <a16:creationId xmlns:a16="http://schemas.microsoft.com/office/drawing/2014/main" id="{606CF667-F592-3E07-4676-55A9A5681BC1}"/>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3474178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371475" y="1944000"/>
            <a:ext cx="11449049" cy="3693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endParaRPr lang="en-GB" dirty="0"/>
          </a:p>
        </p:txBody>
      </p:sp>
      <p:pic>
        <p:nvPicPr>
          <p:cNvPr id="9" name="Picture 29">
            <a:extLst>
              <a:ext uri="{FF2B5EF4-FFF2-40B4-BE49-F238E27FC236}">
                <a16:creationId xmlns:a16="http://schemas.microsoft.com/office/drawing/2014/main" id="{A3CE622E-E06A-841D-06AC-9109FF66897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4" name="Footer Placeholder 10">
            <a:extLst>
              <a:ext uri="{FF2B5EF4-FFF2-40B4-BE49-F238E27FC236}">
                <a16:creationId xmlns:a16="http://schemas.microsoft.com/office/drawing/2014/main" id="{2FB1DE31-3864-DED2-15D8-2B8635DEFF75}"/>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5" name="Slide Number Placeholder 11">
            <a:extLst>
              <a:ext uri="{FF2B5EF4-FFF2-40B4-BE49-F238E27FC236}">
                <a16:creationId xmlns:a16="http://schemas.microsoft.com/office/drawing/2014/main" id="{0F8A06E2-AD00-ECC0-B2A9-978A192B3EB4}"/>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731011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49" cy="930275"/>
          </a:xfrm>
        </p:spPr>
        <p:txBody>
          <a:bodyPr/>
          <a:lstStyle>
            <a:lvl1pPr>
              <a:defRPr/>
            </a:lvl1pPr>
          </a:lstStyle>
          <a:p>
            <a:r>
              <a:rPr lang="en-GB" dirty="0"/>
              <a:t>Click to add title</a:t>
            </a:r>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endParaRPr lang="en-GB" dirty="0"/>
          </a:p>
        </p:txBody>
      </p:sp>
      <p:pic>
        <p:nvPicPr>
          <p:cNvPr id="3" name="Picture 29">
            <a:extLst>
              <a:ext uri="{FF2B5EF4-FFF2-40B4-BE49-F238E27FC236}">
                <a16:creationId xmlns:a16="http://schemas.microsoft.com/office/drawing/2014/main" id="{9D0A0F73-0A09-3F0F-CDE1-E6689518F54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4" name="Footer Placeholder 10">
            <a:extLst>
              <a:ext uri="{FF2B5EF4-FFF2-40B4-BE49-F238E27FC236}">
                <a16:creationId xmlns:a16="http://schemas.microsoft.com/office/drawing/2014/main" id="{C119E01A-59F0-4099-F052-67A89ED97372}"/>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5" name="Slide Number Placeholder 11">
            <a:extLst>
              <a:ext uri="{FF2B5EF4-FFF2-40B4-BE49-F238E27FC236}">
                <a16:creationId xmlns:a16="http://schemas.microsoft.com/office/drawing/2014/main" id="{72BE2368-1F13-8D7E-6E2B-B28D36B305D8}"/>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345088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B12982D-D35D-CD4E-DFD3-3B65652528D8}"/>
              </a:ext>
            </a:extLst>
          </p:cNvPr>
          <p:cNvSpPr/>
          <p:nvPr userDrawn="1"/>
        </p:nvSpPr>
        <p:spPr>
          <a:xfrm>
            <a:off x="0" y="0"/>
            <a:ext cx="12192000" cy="6483404"/>
          </a:xfrm>
          <a:custGeom>
            <a:avLst/>
            <a:gdLst>
              <a:gd name="connsiteX0" fmla="*/ 0 w 12192000"/>
              <a:gd name="connsiteY0" fmla="*/ 0 h 6483404"/>
              <a:gd name="connsiteX1" fmla="*/ 8210551 w 12192000"/>
              <a:gd name="connsiteY1" fmla="*/ 0 h 6483404"/>
              <a:gd name="connsiteX2" fmla="*/ 8210551 w 12192000"/>
              <a:gd name="connsiteY2" fmla="*/ 1 h 6483404"/>
              <a:gd name="connsiteX3" fmla="*/ 12192000 w 12192000"/>
              <a:gd name="connsiteY3" fmla="*/ 1 h 6483404"/>
              <a:gd name="connsiteX4" fmla="*/ 12192000 w 12192000"/>
              <a:gd name="connsiteY4" fmla="*/ 4414450 h 6483404"/>
              <a:gd name="connsiteX5" fmla="*/ 12192000 w 12192000"/>
              <a:gd name="connsiteY5" fmla="*/ 4527604 h 6483404"/>
              <a:gd name="connsiteX6" fmla="*/ 12192000 w 12192000"/>
              <a:gd name="connsiteY6" fmla="*/ 5635422 h 6483404"/>
              <a:gd name="connsiteX7" fmla="*/ 11344018 w 12192000"/>
              <a:gd name="connsiteY7" fmla="*/ 6483404 h 6483404"/>
              <a:gd name="connsiteX8" fmla="*/ 10222738 w 12192000"/>
              <a:gd name="connsiteY8" fmla="*/ 6483404 h 6483404"/>
              <a:gd name="connsiteX9" fmla="*/ 9813420 w 12192000"/>
              <a:gd name="connsiteY9" fmla="*/ 6483404 h 6483404"/>
              <a:gd name="connsiteX10" fmla="*/ 5765038 w 12192000"/>
              <a:gd name="connsiteY10" fmla="*/ 6483404 h 6483404"/>
              <a:gd name="connsiteX11" fmla="*/ 5765038 w 12192000"/>
              <a:gd name="connsiteY11" fmla="*/ 6483403 h 6483404"/>
              <a:gd name="connsiteX12" fmla="*/ 0 w 12192000"/>
              <a:gd name="connsiteY12" fmla="*/ 6483403 h 648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483404">
                <a:moveTo>
                  <a:pt x="0" y="0"/>
                </a:moveTo>
                <a:lnTo>
                  <a:pt x="8210551" y="0"/>
                </a:lnTo>
                <a:lnTo>
                  <a:pt x="8210551" y="1"/>
                </a:lnTo>
                <a:lnTo>
                  <a:pt x="12192000" y="1"/>
                </a:lnTo>
                <a:lnTo>
                  <a:pt x="12192000" y="4414450"/>
                </a:lnTo>
                <a:lnTo>
                  <a:pt x="12192000" y="4527604"/>
                </a:lnTo>
                <a:lnTo>
                  <a:pt x="12192000" y="5635422"/>
                </a:lnTo>
                <a:cubicBezTo>
                  <a:pt x="12192000" y="6103750"/>
                  <a:pt x="11812346" y="6483404"/>
                  <a:pt x="11344018" y="6483404"/>
                </a:cubicBezTo>
                <a:lnTo>
                  <a:pt x="10222738" y="6483404"/>
                </a:lnTo>
                <a:lnTo>
                  <a:pt x="9813420" y="6483404"/>
                </a:lnTo>
                <a:lnTo>
                  <a:pt x="5765038" y="6483404"/>
                </a:lnTo>
                <a:lnTo>
                  <a:pt x="5765038" y="6483403"/>
                </a:lnTo>
                <a:lnTo>
                  <a:pt x="0" y="64834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p>
        </p:txBody>
      </p:sp>
      <p:sp>
        <p:nvSpPr>
          <p:cNvPr id="15" name="Title 1">
            <a:extLst>
              <a:ext uri="{FF2B5EF4-FFF2-40B4-BE49-F238E27FC236}">
                <a16:creationId xmlns:a16="http://schemas.microsoft.com/office/drawing/2014/main" id="{F779AE45-9325-9747-A087-FA65D14DF943}"/>
              </a:ext>
            </a:extLst>
          </p:cNvPr>
          <p:cNvSpPr>
            <a:spLocks noGrp="1"/>
          </p:cNvSpPr>
          <p:nvPr>
            <p:ph type="ctrTitle" hasCustomPrompt="1"/>
          </p:nvPr>
        </p:nvSpPr>
        <p:spPr>
          <a:xfrm>
            <a:off x="371475" y="1943100"/>
            <a:ext cx="10829925" cy="2550523"/>
          </a:xfrm>
        </p:spPr>
        <p:txBody>
          <a:bodyPr anchor="t"/>
          <a:lstStyle>
            <a:lvl1pPr algn="l">
              <a:lnSpc>
                <a:spcPts val="5800"/>
              </a:lnSpc>
              <a:defRPr sz="5400">
                <a:solidFill>
                  <a:schemeClr val="bg1"/>
                </a:solidFill>
              </a:defRPr>
            </a:lvl1pPr>
          </a:lstStyle>
          <a:p>
            <a:r>
              <a:rPr lang="en-GB" dirty="0"/>
              <a:t>Click to add title</a:t>
            </a:r>
          </a:p>
        </p:txBody>
      </p:sp>
      <p:pic>
        <p:nvPicPr>
          <p:cNvPr id="17" name="Graphic 16">
            <a:extLst>
              <a:ext uri="{FF2B5EF4-FFF2-40B4-BE49-F238E27FC236}">
                <a16:creationId xmlns:a16="http://schemas.microsoft.com/office/drawing/2014/main" id="{EA98EC77-38EE-0D5E-CC88-514A9AE6F6D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89632" y="5868710"/>
            <a:ext cx="1531435" cy="180000"/>
          </a:xfrm>
          <a:prstGeom prst="rect">
            <a:avLst/>
          </a:prstGeom>
        </p:spPr>
      </p:pic>
      <p:pic>
        <p:nvPicPr>
          <p:cNvPr id="4" name="Picture 29">
            <a:extLst>
              <a:ext uri="{FF2B5EF4-FFF2-40B4-BE49-F238E27FC236}">
                <a16:creationId xmlns:a16="http://schemas.microsoft.com/office/drawing/2014/main" id="{CBC55F8E-D332-2671-CC35-F818567F57E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9249" y="5727699"/>
            <a:ext cx="1879200" cy="463364"/>
          </a:xfrm>
          <a:prstGeom prst="rect">
            <a:avLst/>
          </a:prstGeom>
        </p:spPr>
      </p:pic>
    </p:spTree>
    <p:extLst>
      <p:ext uri="{BB962C8B-B14F-4D97-AF65-F5344CB8AC3E}">
        <p14:creationId xmlns:p14="http://schemas.microsoft.com/office/powerpoint/2010/main" val="1437543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endParaRPr lang="en-GB" dirty="0"/>
          </a:p>
        </p:txBody>
      </p:sp>
      <p:pic>
        <p:nvPicPr>
          <p:cNvPr id="4" name="Picture 29">
            <a:extLst>
              <a:ext uri="{FF2B5EF4-FFF2-40B4-BE49-F238E27FC236}">
                <a16:creationId xmlns:a16="http://schemas.microsoft.com/office/drawing/2014/main" id="{DE5828A2-B47C-267D-D7C3-E051EF0B36F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2" name="Footer Placeholder 10">
            <a:extLst>
              <a:ext uri="{FF2B5EF4-FFF2-40B4-BE49-F238E27FC236}">
                <a16:creationId xmlns:a16="http://schemas.microsoft.com/office/drawing/2014/main" id="{50205D57-6928-9987-C871-B9328C489401}"/>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3" name="Slide Number Placeholder 11">
            <a:extLst>
              <a:ext uri="{FF2B5EF4-FFF2-40B4-BE49-F238E27FC236}">
                <a16:creationId xmlns:a16="http://schemas.microsoft.com/office/drawing/2014/main" id="{3C88172D-0ABE-1787-9452-9B32CEED594E}"/>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843948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7187" y="4308475"/>
            <a:ext cx="11463338" cy="1318735"/>
          </a:xfrm>
        </p:spPr>
        <p:txBody>
          <a:bodyPr/>
          <a:lstStyle>
            <a:lvl1pPr>
              <a:defRPr sz="4000" b="0">
                <a:solidFill>
                  <a:schemeClr val="bg1"/>
                </a:solidFill>
                <a:latin typeface="+mj-lt"/>
              </a:defRPr>
            </a:lvl1pPr>
          </a:lstStyle>
          <a:p>
            <a:r>
              <a:rPr lang="en-GB" noProof="0" dirty="0"/>
              <a:t>Click to add title</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endParaRPr lang="en-GB" dirty="0"/>
          </a:p>
        </p:txBody>
      </p:sp>
      <p:pic>
        <p:nvPicPr>
          <p:cNvPr id="8" name="Picture 29">
            <a:extLst>
              <a:ext uri="{FF2B5EF4-FFF2-40B4-BE49-F238E27FC236}">
                <a16:creationId xmlns:a16="http://schemas.microsoft.com/office/drawing/2014/main" id="{B56D96C1-A121-5DD2-9108-A31580A838E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5850"/>
            <a:ext cx="1299398" cy="320400"/>
          </a:xfrm>
          <a:prstGeom prst="rect">
            <a:avLst/>
          </a:prstGeom>
        </p:spPr>
      </p:pic>
      <p:sp>
        <p:nvSpPr>
          <p:cNvPr id="3" name="Footer Placeholder 10">
            <a:extLst>
              <a:ext uri="{FF2B5EF4-FFF2-40B4-BE49-F238E27FC236}">
                <a16:creationId xmlns:a16="http://schemas.microsoft.com/office/drawing/2014/main" id="{C84267A4-A04E-A805-FB5C-AE31EA7B31B4}"/>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bg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82D0E9FD-B17D-95B8-5788-D770E5F641FD}"/>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bg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847964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258097" y="1439372"/>
            <a:ext cx="2917403" cy="486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Brand Central App</a:t>
            </a:r>
            <a:r>
              <a:rPr lang="en-GB" altLang="da-DK" sz="900" b="0" baseline="0" noProof="1">
                <a:solidFill>
                  <a:schemeClr val="tx1"/>
                </a:solidFill>
                <a:latin typeface="+mn-lt"/>
                <a:cs typeface="Arial" panose="020B0604020202020204" pitchFamily="34" charset="0"/>
              </a:rPr>
              <a:t> in your PC/Mac icon menu</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Chose brand,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select an </a:t>
            </a:r>
            <a:r>
              <a:rPr lang="en-GB" altLang="da-DK" sz="900" b="1" baseline="0" noProof="1">
                <a:solidFill>
                  <a:schemeClr val="tx1"/>
                </a:solidFill>
                <a:latin typeface="+mn-lt"/>
                <a:cs typeface="Arial" panose="020B0604020202020204" pitchFamily="34" charset="0"/>
              </a:rPr>
              <a:t>Images </a:t>
            </a:r>
            <a:r>
              <a:rPr lang="en-GB" altLang="da-DK" sz="900" b="0" i="0" baseline="0" noProof="1">
                <a:solidFill>
                  <a:schemeClr val="tx1"/>
                </a:solidFill>
                <a:latin typeface="+mn-lt"/>
                <a:cs typeface="Arial" panose="020B0604020202020204" pitchFamily="34" charset="0"/>
              </a:rPr>
              <a:t>and drag it into your slide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dirty="0">
                <a:solidFill>
                  <a:srgbClr val="000000"/>
                </a:solidFill>
                <a:latin typeface="+mn-lt"/>
                <a:ea typeface="Times New Roman" panose="02020603050405020304" pitchFamily="18" charset="0"/>
              </a:rPr>
              <a:t>C. </a:t>
            </a:r>
            <a:r>
              <a:rPr lang="en-GB" sz="900" b="1" noProof="0" dirty="0">
                <a:solidFill>
                  <a:srgbClr val="000000"/>
                </a:solidFill>
                <a:latin typeface="+mn-lt"/>
                <a:ea typeface="Times New Roman" panose="02020603050405020304" pitchFamily="18" charset="0"/>
              </a:rPr>
              <a:t>Insert copied picture</a:t>
            </a:r>
            <a:endParaRPr lang="en-GB" altLang="da-DK" sz="900" noProof="0" dirty="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371475" y="368300"/>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User guide – delete before use</a:t>
            </a:r>
            <a:endParaRPr lang="en-GB" sz="1800" noProof="0" dirty="0">
              <a:solidFill>
                <a:schemeClr val="accent1"/>
              </a:solidFill>
              <a:latin typeface="+mj-lt"/>
            </a:endParaRPr>
          </a:p>
        </p:txBody>
      </p:sp>
      <p:sp>
        <p:nvSpPr>
          <p:cNvPr id="29" name="Text Box 2"/>
          <p:cNvSpPr txBox="1">
            <a:spLocks noChangeArrowheads="1"/>
          </p:cNvSpPr>
          <p:nvPr userDrawn="1"/>
        </p:nvSpPr>
        <p:spPr bwMode="auto">
          <a:xfrm>
            <a:off x="371475"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dirty="0">
                <a:solidFill>
                  <a:srgbClr val="000000"/>
                </a:solidFill>
                <a:latin typeface="+mn-lt"/>
                <a:ea typeface="Times New Roman" panose="02020603050405020304" pitchFamily="18" charset="0"/>
              </a:rPr>
              <a:t>Insert</a:t>
            </a:r>
            <a:r>
              <a:rPr lang="en-GB" sz="900" b="1" dirty="0">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dirty="0">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dirty="0">
                <a:solidFill>
                  <a:srgbClr val="000000"/>
                </a:solidFill>
                <a:latin typeface="+mn-lt"/>
                <a:ea typeface="Times New Roman" panose="02020603050405020304" pitchFamily="18" charset="0"/>
              </a:rPr>
              <a:t>1</a:t>
            </a:r>
            <a:r>
              <a:rPr lang="en-GB" sz="900" b="1" noProof="0" dirty="0">
                <a:solidFill>
                  <a:srgbClr val="000000"/>
                </a:solidFill>
                <a:latin typeface="+mn-lt"/>
                <a:ea typeface="Times New Roman" panose="02020603050405020304" pitchFamily="18" charset="0"/>
              </a:rPr>
              <a:t>. </a:t>
            </a:r>
            <a:r>
              <a:rPr lang="en-GB" sz="900" noProof="0" dirty="0">
                <a:solidFill>
                  <a:srgbClr val="000000"/>
                </a:solidFill>
                <a:latin typeface="+mn-lt"/>
                <a:ea typeface="Times New Roman" panose="02020603050405020304" pitchFamily="18" charset="0"/>
              </a:rPr>
              <a:t>Click on the arrow next to </a:t>
            </a:r>
            <a:r>
              <a:rPr lang="en-GB" sz="900" b="1" noProof="0" dirty="0">
                <a:solidFill>
                  <a:srgbClr val="000000"/>
                </a:solidFill>
                <a:latin typeface="+mn-lt"/>
                <a:ea typeface="Times New Roman" panose="02020603050405020304" pitchFamily="18" charset="0"/>
              </a:rPr>
              <a:t>Layout</a:t>
            </a:r>
            <a:br>
              <a:rPr lang="en-GB" sz="900" b="1" noProof="0" dirty="0">
                <a:solidFill>
                  <a:srgbClr val="000000"/>
                </a:solidFill>
                <a:latin typeface="+mn-lt"/>
                <a:ea typeface="Times New Roman" panose="02020603050405020304" pitchFamily="18" charset="0"/>
              </a:rPr>
            </a:br>
            <a:r>
              <a:rPr lang="en-GB" sz="900" noProof="0" dirty="0">
                <a:solidFill>
                  <a:srgbClr val="000000"/>
                </a:solidFill>
                <a:latin typeface="+mn-lt"/>
                <a:ea typeface="Times New Roman" panose="02020603050405020304" pitchFamily="18" charset="0"/>
              </a:rPr>
              <a:t>to view a dropdown menu of possible  layouts</a:t>
            </a:r>
            <a:endParaRPr lang="en-GB" sz="900" noProof="0" dirty="0">
              <a:latin typeface="+mn-lt"/>
              <a:ea typeface="Times New Roman" panose="02020603050405020304" pitchFamily="18" charset="0"/>
            </a:endParaRPr>
          </a:p>
          <a:p>
            <a:pPr marL="0" indent="0">
              <a:spcAft>
                <a:spcPts val="0"/>
              </a:spcAft>
              <a:buFont typeface="+mj-lt"/>
              <a:buNone/>
            </a:pPr>
            <a:r>
              <a:rPr lang="en-GB" sz="900" b="1" noProof="0" dirty="0">
                <a:solidFill>
                  <a:srgbClr val="000000"/>
                </a:solidFill>
                <a:latin typeface="+mn-lt"/>
                <a:ea typeface="Times New Roman" panose="02020603050405020304" pitchFamily="18" charset="0"/>
              </a:rPr>
              <a:t>2. </a:t>
            </a:r>
            <a:r>
              <a:rPr lang="en-GB" sz="900" noProof="0" dirty="0">
                <a:solidFill>
                  <a:srgbClr val="000000"/>
                </a:solidFill>
                <a:latin typeface="+mn-lt"/>
                <a:ea typeface="Times New Roman" panose="02020603050405020304" pitchFamily="18" charset="0"/>
              </a:rPr>
              <a:t>Click on the layout you prefer and it</a:t>
            </a:r>
            <a:br>
              <a:rPr lang="en-GB" sz="900" noProof="0" dirty="0">
                <a:solidFill>
                  <a:srgbClr val="000000"/>
                </a:solidFill>
                <a:latin typeface="+mn-lt"/>
                <a:ea typeface="Times New Roman" panose="02020603050405020304" pitchFamily="18" charset="0"/>
              </a:rPr>
            </a:br>
            <a:r>
              <a:rPr lang="en-GB" sz="900" noProof="0" dirty="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9124439"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621627"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621627"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621627"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049179"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6961051"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05789"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460830"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9"/>
          <a:stretch>
            <a:fillRect/>
          </a:stretch>
        </p:blipFill>
        <p:spPr>
          <a:xfrm>
            <a:off x="11460830"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0"/>
          <a:stretch>
            <a:fillRect/>
          </a:stretch>
        </p:blipFill>
        <p:spPr>
          <a:xfrm>
            <a:off x="2621627"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en-GB" dirty="0"/>
              <a:t>Update header via slide master</a:t>
            </a:r>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pic>
        <p:nvPicPr>
          <p:cNvPr id="3" name="Picture 2" descr="Icon&#10;&#10;Description automatically generated">
            <a:extLst>
              <a:ext uri="{FF2B5EF4-FFF2-40B4-BE49-F238E27FC236}">
                <a16:creationId xmlns:a16="http://schemas.microsoft.com/office/drawing/2014/main" id="{9314EC4D-2DD2-50D2-D68F-69DEFAC3361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998490" y="1411940"/>
            <a:ext cx="502771" cy="502771"/>
          </a:xfrm>
          <a:prstGeom prst="rect">
            <a:avLst/>
          </a:prstGeom>
        </p:spPr>
      </p:pic>
      <p:sp>
        <p:nvSpPr>
          <p:cNvPr id="4" name="TextBox 3">
            <a:extLst>
              <a:ext uri="{FF2B5EF4-FFF2-40B4-BE49-F238E27FC236}">
                <a16:creationId xmlns:a16="http://schemas.microsoft.com/office/drawing/2014/main" id="{14561FFF-3644-6FEA-FBAC-D605ABD9BDAF}"/>
              </a:ext>
            </a:extLst>
          </p:cNvPr>
          <p:cNvSpPr txBox="1"/>
          <p:nvPr userDrawn="1"/>
        </p:nvSpPr>
        <p:spPr>
          <a:xfrm>
            <a:off x="6831106" y="1734671"/>
            <a:ext cx="1553135" cy="618340"/>
          </a:xfrm>
          <a:prstGeom prst="rect">
            <a:avLst/>
          </a:prstGeom>
          <a:noFill/>
        </p:spPr>
        <p:txBody>
          <a:bodyPr wrap="square" lIns="237600" tIns="237600" rIns="237600" bIns="237600" rtlCol="0">
            <a:spAutoFit/>
          </a:bodyPr>
          <a:lstStyle/>
          <a:p>
            <a:pPr algn="l"/>
            <a:r>
              <a:rPr lang="en-DK" sz="900" b="1" dirty="0"/>
              <a:t>Brand Central App</a:t>
            </a:r>
          </a:p>
        </p:txBody>
      </p:sp>
    </p:spTree>
    <p:extLst>
      <p:ext uri="{BB962C8B-B14F-4D97-AF65-F5344CB8AC3E}">
        <p14:creationId xmlns:p14="http://schemas.microsoft.com/office/powerpoint/2010/main" val="669473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i="0" noProof="0" dirty="0">
                <a:solidFill>
                  <a:schemeClr val="bg1"/>
                </a:solidFill>
              </a:rPr>
              <a:t>If you see any </a:t>
            </a:r>
            <a:r>
              <a:rPr lang="en-GB" sz="4400" b="1" i="0" noProof="0" dirty="0">
                <a:solidFill>
                  <a:schemeClr val="bg1"/>
                </a:solidFill>
              </a:rPr>
              <a:t>layouts after this </a:t>
            </a:r>
            <a:r>
              <a:rPr lang="en-GB" sz="4400" b="0" i="0" noProof="0" dirty="0">
                <a:solidFill>
                  <a:schemeClr val="bg1"/>
                </a:solidFill>
              </a:rPr>
              <a:t>one</a:t>
            </a:r>
            <a:r>
              <a:rPr lang="en-GB" sz="4400" b="1" i="0" noProof="0" dirty="0">
                <a:solidFill>
                  <a:schemeClr val="bg1"/>
                </a:solidFill>
              </a:rPr>
              <a:t>,</a:t>
            </a:r>
            <a:br>
              <a:rPr lang="en-GB" sz="4400" b="0" i="0" noProof="0" dirty="0">
                <a:solidFill>
                  <a:schemeClr val="bg1"/>
                </a:solidFill>
              </a:rPr>
            </a:br>
            <a:r>
              <a:rPr lang="en-GB" sz="4400" b="0" i="0" noProof="0" dirty="0">
                <a:solidFill>
                  <a:schemeClr val="bg1"/>
                </a:solidFill>
              </a:rPr>
              <a:t>do not use them. These layouts </a:t>
            </a:r>
            <a:r>
              <a:rPr lang="en-GB" sz="4400" b="1" i="0" u="none" noProof="0" dirty="0">
                <a:solidFill>
                  <a:schemeClr val="bg1"/>
                </a:solidFill>
              </a:rPr>
              <a:t>are not </a:t>
            </a:r>
            <a:r>
              <a:rPr lang="en-GB" sz="4400" b="0" i="0" noProof="0" dirty="0">
                <a:solidFill>
                  <a:schemeClr val="bg1"/>
                </a:solidFill>
              </a:rPr>
              <a:t>part of our corporate template.</a:t>
            </a:r>
            <a:br>
              <a:rPr lang="en-GB" sz="2800" b="0" i="0" noProof="0" dirty="0">
                <a:solidFill>
                  <a:schemeClr val="bg1"/>
                </a:solidFill>
              </a:rPr>
            </a:br>
            <a:br>
              <a:rPr lang="en-GB" sz="2800" b="0" i="0" noProof="0" dirty="0">
                <a:solidFill>
                  <a:schemeClr val="bg1"/>
                </a:solidFill>
              </a:rPr>
            </a:br>
            <a:endParaRPr lang="en-GB" sz="2800" b="0" i="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0" noProof="0" dirty="0">
                <a:solidFill>
                  <a:schemeClr val="bg1"/>
                </a:solidFill>
              </a:rPr>
              <a:t>Do not use </a:t>
            </a:r>
            <a:endParaRPr lang="en-GB" sz="2400" b="1" i="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en-GB" dirty="0"/>
              <a:t>Update header via slide master</a:t>
            </a:r>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53146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reaker w. picture A">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 via </a:t>
            </a:r>
            <a:r>
              <a:rPr lang="en-GB" dirty="0" err="1"/>
              <a:t>Templafy</a:t>
            </a:r>
            <a:endParaRPr lang="en-GB" dirty="0"/>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en-GB"/>
              <a:t>Insert presentation title via Header &amp; Footer</a:t>
            </a:r>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endParaRPr lang="en-GB"/>
          </a:p>
        </p:txBody>
      </p:sp>
    </p:spTree>
    <p:extLst>
      <p:ext uri="{BB962C8B-B14F-4D97-AF65-F5344CB8AC3E}">
        <p14:creationId xmlns:p14="http://schemas.microsoft.com/office/powerpoint/2010/main" val="1146045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en-GB"/>
              <a:t>Insert presentation title via Header &amp; Footer</a:t>
            </a:r>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2093212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78E5-6D15-4415-F74A-682E20DAB3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K"/>
          </a:p>
        </p:txBody>
      </p:sp>
      <p:sp>
        <p:nvSpPr>
          <p:cNvPr id="3" name="Subtitle 2">
            <a:extLst>
              <a:ext uri="{FF2B5EF4-FFF2-40B4-BE49-F238E27FC236}">
                <a16:creationId xmlns:a16="http://schemas.microsoft.com/office/drawing/2014/main" id="{07F74667-15D0-29C2-C917-1EDFE15BD9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a:p>
        </p:txBody>
      </p:sp>
      <p:sp>
        <p:nvSpPr>
          <p:cNvPr id="4" name="Date Placeholder 3">
            <a:extLst>
              <a:ext uri="{FF2B5EF4-FFF2-40B4-BE49-F238E27FC236}">
                <a16:creationId xmlns:a16="http://schemas.microsoft.com/office/drawing/2014/main" id="{59BE5C20-151F-7F88-E2AE-EB16823C65C6}"/>
              </a:ext>
            </a:extLst>
          </p:cNvPr>
          <p:cNvSpPr>
            <a:spLocks noGrp="1"/>
          </p:cNvSpPr>
          <p:nvPr>
            <p:ph type="dt" sz="half" idx="10"/>
          </p:nvPr>
        </p:nvSpPr>
        <p:spPr/>
        <p:txBody>
          <a:bodyPr/>
          <a:lstStyle/>
          <a:p>
            <a:fld id="{8541F550-8BF8-45E5-B835-2FC79CEAAC1B}" type="datetimeFigureOut">
              <a:rPr lang="en-DK" smtClean="0"/>
              <a:t>09/03/2025</a:t>
            </a:fld>
            <a:endParaRPr lang="en-DK"/>
          </a:p>
        </p:txBody>
      </p:sp>
      <p:sp>
        <p:nvSpPr>
          <p:cNvPr id="5" name="Footer Placeholder 4">
            <a:extLst>
              <a:ext uri="{FF2B5EF4-FFF2-40B4-BE49-F238E27FC236}">
                <a16:creationId xmlns:a16="http://schemas.microsoft.com/office/drawing/2014/main" id="{71156CA7-D215-2AEA-9D47-FEEEC15F7D00}"/>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77E0696D-FF53-EE54-9CC5-A6518EB9C17D}"/>
              </a:ext>
            </a:extLst>
          </p:cNvPr>
          <p:cNvSpPr>
            <a:spLocks noGrp="1"/>
          </p:cNvSpPr>
          <p:nvPr>
            <p:ph type="sldNum" sz="quarter" idx="12"/>
          </p:nvPr>
        </p:nvSpPr>
        <p:spPr/>
        <p:txBody>
          <a:bodyPr/>
          <a:lstStyle/>
          <a:p>
            <a:fld id="{5A8718E8-CA2E-4206-84D8-2B40DF381DA5}" type="slidenum">
              <a:rPr lang="en-DK" smtClean="0"/>
              <a:t>‹#›</a:t>
            </a:fld>
            <a:endParaRPr lang="en-DK"/>
          </a:p>
        </p:txBody>
      </p:sp>
    </p:spTree>
    <p:extLst>
      <p:ext uri="{BB962C8B-B14F-4D97-AF65-F5344CB8AC3E}">
        <p14:creationId xmlns:p14="http://schemas.microsoft.com/office/powerpoint/2010/main" val="18449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D9DF0F1C-5577-4ACB-BB62-DF8F3C494C7E}" type="datetime1">
              <a:rPr lang="en-US" smtClean="0"/>
              <a:t>9/3/2025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316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D">
    <p:bg>
      <p:bgPr>
        <a:solidFill>
          <a:schemeClr val="bg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E8F0CCD-13ED-0EE3-3B03-3E5899CC73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6075701"/>
            <a:ext cx="1853056" cy="413999"/>
          </a:xfrm>
          <a:prstGeom prst="rect">
            <a:avLst/>
          </a:prstGeom>
        </p:spPr>
      </p:pic>
      <p:pic>
        <p:nvPicPr>
          <p:cNvPr id="4" name="Graphic 3">
            <a:extLst>
              <a:ext uri="{FF2B5EF4-FFF2-40B4-BE49-F238E27FC236}">
                <a16:creationId xmlns:a16="http://schemas.microsoft.com/office/drawing/2014/main" id="{7CBE64CD-AD7A-FBDE-6068-9A34E97C02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89090" y="6188152"/>
            <a:ext cx="1531435" cy="180000"/>
          </a:xfrm>
          <a:prstGeom prst="rect">
            <a:avLst/>
          </a:prstGeom>
        </p:spPr>
      </p:pic>
      <p:sp>
        <p:nvSpPr>
          <p:cNvPr id="21" name="Freeform 20">
            <a:extLst>
              <a:ext uri="{FF2B5EF4-FFF2-40B4-BE49-F238E27FC236}">
                <a16:creationId xmlns:a16="http://schemas.microsoft.com/office/drawing/2014/main" id="{23333BE9-BDFC-E99A-B635-C5AD934F45C8}"/>
              </a:ext>
            </a:extLst>
          </p:cNvPr>
          <p:cNvSpPr/>
          <p:nvPr userDrawn="1"/>
        </p:nvSpPr>
        <p:spPr>
          <a:xfrm>
            <a:off x="2854358" y="-3600"/>
            <a:ext cx="6426962" cy="6861600"/>
          </a:xfrm>
          <a:custGeom>
            <a:avLst/>
            <a:gdLst>
              <a:gd name="connsiteX0" fmla="*/ 0 w 6426962"/>
              <a:gd name="connsiteY0" fmla="*/ 0 h 6858000"/>
              <a:gd name="connsiteX1" fmla="*/ 4457700 w 6426962"/>
              <a:gd name="connsiteY1" fmla="*/ 0 h 6858000"/>
              <a:gd name="connsiteX2" fmla="*/ 4457700 w 6426962"/>
              <a:gd name="connsiteY2" fmla="*/ 0 h 6858000"/>
              <a:gd name="connsiteX3" fmla="*/ 6426962 w 6426962"/>
              <a:gd name="connsiteY3" fmla="*/ 0 h 6858000"/>
              <a:gd name="connsiteX4" fmla="*/ 6426962 w 6426962"/>
              <a:gd name="connsiteY4" fmla="*/ 4789046 h 6858000"/>
              <a:gd name="connsiteX5" fmla="*/ 6426962 w 6426962"/>
              <a:gd name="connsiteY5" fmla="*/ 4902200 h 6858000"/>
              <a:gd name="connsiteX6" fmla="*/ 6426962 w 6426962"/>
              <a:gd name="connsiteY6" fmla="*/ 6010018 h 6858000"/>
              <a:gd name="connsiteX7" fmla="*/ 5578980 w 6426962"/>
              <a:gd name="connsiteY7" fmla="*/ 6858000 h 6858000"/>
              <a:gd name="connsiteX8" fmla="*/ 4457700 w 6426962"/>
              <a:gd name="connsiteY8" fmla="*/ 6858000 h 6858000"/>
              <a:gd name="connsiteX9" fmla="*/ 4048382 w 6426962"/>
              <a:gd name="connsiteY9" fmla="*/ 6858000 h 6858000"/>
              <a:gd name="connsiteX10" fmla="*/ 0 w 642696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6962" h="6858000">
                <a:moveTo>
                  <a:pt x="0" y="0"/>
                </a:moveTo>
                <a:lnTo>
                  <a:pt x="4457700" y="0"/>
                </a:lnTo>
                <a:lnTo>
                  <a:pt x="4457700" y="0"/>
                </a:lnTo>
                <a:lnTo>
                  <a:pt x="6426962" y="0"/>
                </a:lnTo>
                <a:lnTo>
                  <a:pt x="6426962" y="4789046"/>
                </a:lnTo>
                <a:lnTo>
                  <a:pt x="6426962" y="4902200"/>
                </a:lnTo>
                <a:lnTo>
                  <a:pt x="6426962" y="6010018"/>
                </a:lnTo>
                <a:cubicBezTo>
                  <a:pt x="6426962" y="6478346"/>
                  <a:pt x="6047308" y="6858000"/>
                  <a:pt x="5578980" y="6858000"/>
                </a:cubicBezTo>
                <a:lnTo>
                  <a:pt x="4457700" y="6858000"/>
                </a:lnTo>
                <a:lnTo>
                  <a:pt x="4048382"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p>
        </p:txBody>
      </p:sp>
      <p:sp>
        <p:nvSpPr>
          <p:cNvPr id="35" name="Picture Placeholder 34">
            <a:extLst>
              <a:ext uri="{FF2B5EF4-FFF2-40B4-BE49-F238E27FC236}">
                <a16:creationId xmlns:a16="http://schemas.microsoft.com/office/drawing/2014/main" id="{89AC51BB-264A-1609-8951-4D9DDFC3BE77}"/>
              </a:ext>
            </a:extLst>
          </p:cNvPr>
          <p:cNvSpPr>
            <a:spLocks noGrp="1"/>
          </p:cNvSpPr>
          <p:nvPr>
            <p:ph type="pic" sz="quarter" idx="13" hasCustomPrompt="1"/>
          </p:nvPr>
        </p:nvSpPr>
        <p:spPr>
          <a:xfrm>
            <a:off x="0" y="-3600"/>
            <a:ext cx="8911685" cy="6861600"/>
          </a:xfrm>
          <a:custGeom>
            <a:avLst/>
            <a:gdLst>
              <a:gd name="connsiteX0" fmla="*/ 1657413 w 8911685"/>
              <a:gd name="connsiteY0" fmla="*/ 6230260 h 6861600"/>
              <a:gd name="connsiteX1" fmla="*/ 1747724 w 8911685"/>
              <a:gd name="connsiteY1" fmla="*/ 6230260 h 6861600"/>
              <a:gd name="connsiteX2" fmla="*/ 1747724 w 8911685"/>
              <a:gd name="connsiteY2" fmla="*/ 6278123 h 6861600"/>
              <a:gd name="connsiteX3" fmla="*/ 1657413 w 8911685"/>
              <a:gd name="connsiteY3" fmla="*/ 6278123 h 6861600"/>
              <a:gd name="connsiteX4" fmla="*/ 1280903 w 8911685"/>
              <a:gd name="connsiteY4" fmla="*/ 6228345 h 6861600"/>
              <a:gd name="connsiteX5" fmla="*/ 1312703 w 8911685"/>
              <a:gd name="connsiteY5" fmla="*/ 6306841 h 6861600"/>
              <a:gd name="connsiteX6" fmla="*/ 1249104 w 8911685"/>
              <a:gd name="connsiteY6" fmla="*/ 6306841 h 6861600"/>
              <a:gd name="connsiteX7" fmla="*/ 2035831 w 8911685"/>
              <a:gd name="connsiteY7" fmla="*/ 6194522 h 6861600"/>
              <a:gd name="connsiteX8" fmla="*/ 2035831 w 8911685"/>
              <a:gd name="connsiteY8" fmla="*/ 6377678 h 6861600"/>
              <a:gd name="connsiteX9" fmla="*/ 2079715 w 8911685"/>
              <a:gd name="connsiteY9" fmla="*/ 6377678 h 6861600"/>
              <a:gd name="connsiteX10" fmla="*/ 2079715 w 8911685"/>
              <a:gd name="connsiteY10" fmla="*/ 6293439 h 6861600"/>
              <a:gd name="connsiteX11" fmla="*/ 2162394 w 8911685"/>
              <a:gd name="connsiteY11" fmla="*/ 6377678 h 6861600"/>
              <a:gd name="connsiteX12" fmla="*/ 2222814 w 8911685"/>
              <a:gd name="connsiteY12" fmla="*/ 6377678 h 6861600"/>
              <a:gd name="connsiteX13" fmla="*/ 2122963 w 8911685"/>
              <a:gd name="connsiteY13" fmla="*/ 6280037 h 6861600"/>
              <a:gd name="connsiteX14" fmla="*/ 2218998 w 8911685"/>
              <a:gd name="connsiteY14" fmla="*/ 6194522 h 6861600"/>
              <a:gd name="connsiteX15" fmla="*/ 2160486 w 8911685"/>
              <a:gd name="connsiteY15" fmla="*/ 6194522 h 6861600"/>
              <a:gd name="connsiteX16" fmla="*/ 2079715 w 8911685"/>
              <a:gd name="connsiteY16" fmla="*/ 6268550 h 6861600"/>
              <a:gd name="connsiteX17" fmla="*/ 2079715 w 8911685"/>
              <a:gd name="connsiteY17" fmla="*/ 6194522 h 6861600"/>
              <a:gd name="connsiteX18" fmla="*/ 1614165 w 8911685"/>
              <a:gd name="connsiteY18" fmla="*/ 6194522 h 6861600"/>
              <a:gd name="connsiteX19" fmla="*/ 1614165 w 8911685"/>
              <a:gd name="connsiteY19" fmla="*/ 6377678 h 6861600"/>
              <a:gd name="connsiteX20" fmla="*/ 1657413 w 8911685"/>
              <a:gd name="connsiteY20" fmla="*/ 6377678 h 6861600"/>
              <a:gd name="connsiteX21" fmla="*/ 1657413 w 8911685"/>
              <a:gd name="connsiteY21" fmla="*/ 6314499 h 6861600"/>
              <a:gd name="connsiteX22" fmla="*/ 1704477 w 8911685"/>
              <a:gd name="connsiteY22" fmla="*/ 6314499 h 6861600"/>
              <a:gd name="connsiteX23" fmla="*/ 1743908 w 8911685"/>
              <a:gd name="connsiteY23" fmla="*/ 6377678 h 6861600"/>
              <a:gd name="connsiteX24" fmla="*/ 1790972 w 8911685"/>
              <a:gd name="connsiteY24" fmla="*/ 6377678 h 6861600"/>
              <a:gd name="connsiteX25" fmla="*/ 1749632 w 8911685"/>
              <a:gd name="connsiteY25" fmla="*/ 6314499 h 6861600"/>
              <a:gd name="connsiteX26" fmla="*/ 1753448 w 8911685"/>
              <a:gd name="connsiteY26" fmla="*/ 6314499 h 6861600"/>
              <a:gd name="connsiteX27" fmla="*/ 1789064 w 8911685"/>
              <a:gd name="connsiteY27" fmla="*/ 6285781 h 6861600"/>
              <a:gd name="connsiteX28" fmla="*/ 1789064 w 8911685"/>
              <a:gd name="connsiteY28" fmla="*/ 6225154 h 6861600"/>
              <a:gd name="connsiteX29" fmla="*/ 1759172 w 8911685"/>
              <a:gd name="connsiteY29" fmla="*/ 6194522 h 6861600"/>
              <a:gd name="connsiteX30" fmla="*/ 1408738 w 8911685"/>
              <a:gd name="connsiteY30" fmla="*/ 6194522 h 6861600"/>
              <a:gd name="connsiteX31" fmla="*/ 1408738 w 8911685"/>
              <a:gd name="connsiteY31" fmla="*/ 6377678 h 6861600"/>
              <a:gd name="connsiteX32" fmla="*/ 1582365 w 8911685"/>
              <a:gd name="connsiteY32" fmla="*/ 6377678 h 6861600"/>
              <a:gd name="connsiteX33" fmla="*/ 1582365 w 8911685"/>
              <a:gd name="connsiteY33" fmla="*/ 6341302 h 6861600"/>
              <a:gd name="connsiteX34" fmla="*/ 1450078 w 8911685"/>
              <a:gd name="connsiteY34" fmla="*/ 6341302 h 6861600"/>
              <a:gd name="connsiteX35" fmla="*/ 1450078 w 8911685"/>
              <a:gd name="connsiteY35" fmla="*/ 6303012 h 6861600"/>
              <a:gd name="connsiteX36" fmla="*/ 1563285 w 8911685"/>
              <a:gd name="connsiteY36" fmla="*/ 6303012 h 6861600"/>
              <a:gd name="connsiteX37" fmla="*/ 1563285 w 8911685"/>
              <a:gd name="connsiteY37" fmla="*/ 6266636 h 6861600"/>
              <a:gd name="connsiteX38" fmla="*/ 1450078 w 8911685"/>
              <a:gd name="connsiteY38" fmla="*/ 6266636 h 6861600"/>
              <a:gd name="connsiteX39" fmla="*/ 1450078 w 8911685"/>
              <a:gd name="connsiteY39" fmla="*/ 6230260 h 6861600"/>
              <a:gd name="connsiteX40" fmla="*/ 1580457 w 8911685"/>
              <a:gd name="connsiteY40" fmla="*/ 6230260 h 6861600"/>
              <a:gd name="connsiteX41" fmla="*/ 1580457 w 8911685"/>
              <a:gd name="connsiteY41" fmla="*/ 6194522 h 6861600"/>
              <a:gd name="connsiteX42" fmla="*/ 1252284 w 8911685"/>
              <a:gd name="connsiteY42" fmla="*/ 6194522 h 6861600"/>
              <a:gd name="connsiteX43" fmla="*/ 1171512 w 8911685"/>
              <a:gd name="connsiteY43" fmla="*/ 6377678 h 6861600"/>
              <a:gd name="connsiteX44" fmla="*/ 1218576 w 8911685"/>
              <a:gd name="connsiteY44" fmla="*/ 6377678 h 6861600"/>
              <a:gd name="connsiteX45" fmla="*/ 1233840 w 8911685"/>
              <a:gd name="connsiteY45" fmla="*/ 6341302 h 6861600"/>
              <a:gd name="connsiteX46" fmla="*/ 1327967 w 8911685"/>
              <a:gd name="connsiteY46" fmla="*/ 6341302 h 6861600"/>
              <a:gd name="connsiteX47" fmla="*/ 1345139 w 8911685"/>
              <a:gd name="connsiteY47" fmla="*/ 6377678 h 6861600"/>
              <a:gd name="connsiteX48" fmla="*/ 1390295 w 8911685"/>
              <a:gd name="connsiteY48" fmla="*/ 6377678 h 6861600"/>
              <a:gd name="connsiteX49" fmla="*/ 1308887 w 8911685"/>
              <a:gd name="connsiteY49" fmla="*/ 6194522 h 6861600"/>
              <a:gd name="connsiteX50" fmla="*/ 940009 w 8911685"/>
              <a:gd name="connsiteY50" fmla="*/ 6194522 h 6861600"/>
              <a:gd name="connsiteX51" fmla="*/ 940009 w 8911685"/>
              <a:gd name="connsiteY51" fmla="*/ 6377678 h 6861600"/>
              <a:gd name="connsiteX52" fmla="*/ 979441 w 8911685"/>
              <a:gd name="connsiteY52" fmla="*/ 6377678 h 6861600"/>
              <a:gd name="connsiteX53" fmla="*/ 979441 w 8911685"/>
              <a:gd name="connsiteY53" fmla="*/ 6272379 h 6861600"/>
              <a:gd name="connsiteX54" fmla="*/ 1026505 w 8911685"/>
              <a:gd name="connsiteY54" fmla="*/ 6377678 h 6861600"/>
              <a:gd name="connsiteX55" fmla="*/ 1067844 w 8911685"/>
              <a:gd name="connsiteY55" fmla="*/ 6377678 h 6861600"/>
              <a:gd name="connsiteX56" fmla="*/ 1114908 w 8911685"/>
              <a:gd name="connsiteY56" fmla="*/ 6270465 h 6861600"/>
              <a:gd name="connsiteX57" fmla="*/ 1114908 w 8911685"/>
              <a:gd name="connsiteY57" fmla="*/ 6377678 h 6861600"/>
              <a:gd name="connsiteX58" fmla="*/ 1154340 w 8911685"/>
              <a:gd name="connsiteY58" fmla="*/ 6377678 h 6861600"/>
              <a:gd name="connsiteX59" fmla="*/ 1154340 w 8911685"/>
              <a:gd name="connsiteY59" fmla="*/ 6194522 h 6861600"/>
              <a:gd name="connsiteX60" fmla="*/ 1107276 w 8911685"/>
              <a:gd name="connsiteY60" fmla="*/ 6194522 h 6861600"/>
              <a:gd name="connsiteX61" fmla="*/ 1046857 w 8911685"/>
              <a:gd name="connsiteY61" fmla="*/ 6331730 h 6861600"/>
              <a:gd name="connsiteX62" fmla="*/ 987073 w 8911685"/>
              <a:gd name="connsiteY62" fmla="*/ 6194522 h 6861600"/>
              <a:gd name="connsiteX63" fmla="*/ 1853300 w 8911685"/>
              <a:gd name="connsiteY63" fmla="*/ 6193884 h 6861600"/>
              <a:gd name="connsiteX64" fmla="*/ 1825316 w 8911685"/>
              <a:gd name="connsiteY64" fmla="*/ 6222602 h 6861600"/>
              <a:gd name="connsiteX65" fmla="*/ 1825316 w 8911685"/>
              <a:gd name="connsiteY65" fmla="*/ 6276209 h 6861600"/>
              <a:gd name="connsiteX66" fmla="*/ 1853300 w 8911685"/>
              <a:gd name="connsiteY66" fmla="*/ 6303012 h 6861600"/>
              <a:gd name="connsiteX67" fmla="*/ 1955059 w 8911685"/>
              <a:gd name="connsiteY67" fmla="*/ 6303012 h 6861600"/>
              <a:gd name="connsiteX68" fmla="*/ 1955059 w 8911685"/>
              <a:gd name="connsiteY68" fmla="*/ 6341302 h 6861600"/>
              <a:gd name="connsiteX69" fmla="*/ 1866656 w 8911685"/>
              <a:gd name="connsiteY69" fmla="*/ 6341302 h 6861600"/>
              <a:gd name="connsiteX70" fmla="*/ 1866656 w 8911685"/>
              <a:gd name="connsiteY70" fmla="*/ 6327901 h 6861600"/>
              <a:gd name="connsiteX71" fmla="*/ 1823408 w 8911685"/>
              <a:gd name="connsiteY71" fmla="*/ 6327901 h 6861600"/>
              <a:gd name="connsiteX72" fmla="*/ 1823408 w 8911685"/>
              <a:gd name="connsiteY72" fmla="*/ 6350875 h 6861600"/>
              <a:gd name="connsiteX73" fmla="*/ 1851392 w 8911685"/>
              <a:gd name="connsiteY73" fmla="*/ 6377678 h 6861600"/>
              <a:gd name="connsiteX74" fmla="*/ 1866656 w 8911685"/>
              <a:gd name="connsiteY74" fmla="*/ 6377678 h 6861600"/>
              <a:gd name="connsiteX75" fmla="*/ 1968415 w 8911685"/>
              <a:gd name="connsiteY75" fmla="*/ 6377678 h 6861600"/>
              <a:gd name="connsiteX76" fmla="*/ 1996399 w 8911685"/>
              <a:gd name="connsiteY76" fmla="*/ 6348961 h 6861600"/>
              <a:gd name="connsiteX77" fmla="*/ 1996399 w 8911685"/>
              <a:gd name="connsiteY77" fmla="*/ 6297268 h 6861600"/>
              <a:gd name="connsiteX78" fmla="*/ 1968415 w 8911685"/>
              <a:gd name="connsiteY78" fmla="*/ 6266636 h 6861600"/>
              <a:gd name="connsiteX79" fmla="*/ 1866656 w 8911685"/>
              <a:gd name="connsiteY79" fmla="*/ 6266636 h 6861600"/>
              <a:gd name="connsiteX80" fmla="*/ 1866656 w 8911685"/>
              <a:gd name="connsiteY80" fmla="*/ 6230260 h 6861600"/>
              <a:gd name="connsiteX81" fmla="*/ 1955059 w 8911685"/>
              <a:gd name="connsiteY81" fmla="*/ 6230260 h 6861600"/>
              <a:gd name="connsiteX82" fmla="*/ 1955059 w 8911685"/>
              <a:gd name="connsiteY82" fmla="*/ 6245576 h 6861600"/>
              <a:gd name="connsiteX83" fmla="*/ 1996399 w 8911685"/>
              <a:gd name="connsiteY83" fmla="*/ 6245576 h 6861600"/>
              <a:gd name="connsiteX84" fmla="*/ 1996399 w 8911685"/>
              <a:gd name="connsiteY84" fmla="*/ 6224516 h 6861600"/>
              <a:gd name="connsiteX85" fmla="*/ 1970323 w 8911685"/>
              <a:gd name="connsiteY85" fmla="*/ 6193884 h 6861600"/>
              <a:gd name="connsiteX86" fmla="*/ 423579 w 8911685"/>
              <a:gd name="connsiteY86" fmla="*/ 6077736 h 6861600"/>
              <a:gd name="connsiteX87" fmla="*/ 378423 w 8911685"/>
              <a:gd name="connsiteY87" fmla="*/ 6125599 h 6861600"/>
              <a:gd name="connsiteX88" fmla="*/ 378423 w 8911685"/>
              <a:gd name="connsiteY88" fmla="*/ 6446601 h 6861600"/>
              <a:gd name="connsiteX89" fmla="*/ 423579 w 8911685"/>
              <a:gd name="connsiteY89" fmla="*/ 6494464 h 6861600"/>
              <a:gd name="connsiteX90" fmla="*/ 719317 w 8911685"/>
              <a:gd name="connsiteY90" fmla="*/ 6494464 h 6861600"/>
              <a:gd name="connsiteX91" fmla="*/ 766381 w 8911685"/>
              <a:gd name="connsiteY91" fmla="*/ 6446601 h 6861600"/>
              <a:gd name="connsiteX92" fmla="*/ 766381 w 8911685"/>
              <a:gd name="connsiteY92" fmla="*/ 6125599 h 6861600"/>
              <a:gd name="connsiteX93" fmla="*/ 719317 w 8911685"/>
              <a:gd name="connsiteY93" fmla="*/ 6077736 h 6861600"/>
              <a:gd name="connsiteX94" fmla="*/ 0 w 8911685"/>
              <a:gd name="connsiteY94" fmla="*/ 0 h 6861600"/>
              <a:gd name="connsiteX95" fmla="*/ 8911685 w 8911685"/>
              <a:gd name="connsiteY95" fmla="*/ 3551 h 6861600"/>
              <a:gd name="connsiteX96" fmla="*/ 8911685 w 8911685"/>
              <a:gd name="connsiteY96" fmla="*/ 6021290 h 6861600"/>
              <a:gd name="connsiteX97" fmla="*/ 8157291 w 8911685"/>
              <a:gd name="connsiteY97" fmla="*/ 6857262 h 6861600"/>
              <a:gd name="connsiteX98" fmla="*/ 8071384 w 8911685"/>
              <a:gd name="connsiteY98" fmla="*/ 6861600 h 6861600"/>
              <a:gd name="connsiteX99" fmla="*/ 0 w 8911685"/>
              <a:gd name="connsiteY99"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911685" h="6861600">
                <a:moveTo>
                  <a:pt x="1657413" y="6230260"/>
                </a:moveTo>
                <a:lnTo>
                  <a:pt x="1747724" y="6230260"/>
                </a:lnTo>
                <a:lnTo>
                  <a:pt x="1747724" y="6278123"/>
                </a:lnTo>
                <a:lnTo>
                  <a:pt x="1657413" y="6278123"/>
                </a:lnTo>
                <a:close/>
                <a:moveTo>
                  <a:pt x="1280903" y="6228345"/>
                </a:moveTo>
                <a:lnTo>
                  <a:pt x="1312703" y="6306841"/>
                </a:lnTo>
                <a:lnTo>
                  <a:pt x="1249104" y="6306841"/>
                </a:lnTo>
                <a:close/>
                <a:moveTo>
                  <a:pt x="2035831" y="6194522"/>
                </a:moveTo>
                <a:lnTo>
                  <a:pt x="2035831" y="6377678"/>
                </a:lnTo>
                <a:lnTo>
                  <a:pt x="2079715" y="6377678"/>
                </a:lnTo>
                <a:lnTo>
                  <a:pt x="2079715" y="6293439"/>
                </a:lnTo>
                <a:lnTo>
                  <a:pt x="2162394" y="6377678"/>
                </a:lnTo>
                <a:lnTo>
                  <a:pt x="2222814" y="6377678"/>
                </a:lnTo>
                <a:lnTo>
                  <a:pt x="2122963" y="6280037"/>
                </a:lnTo>
                <a:lnTo>
                  <a:pt x="2218998" y="6194522"/>
                </a:lnTo>
                <a:lnTo>
                  <a:pt x="2160486" y="6194522"/>
                </a:lnTo>
                <a:lnTo>
                  <a:pt x="2079715" y="6268550"/>
                </a:lnTo>
                <a:lnTo>
                  <a:pt x="2079715" y="6194522"/>
                </a:lnTo>
                <a:close/>
                <a:moveTo>
                  <a:pt x="1614165" y="6194522"/>
                </a:moveTo>
                <a:lnTo>
                  <a:pt x="1614165" y="6377678"/>
                </a:lnTo>
                <a:lnTo>
                  <a:pt x="1657413" y="6377678"/>
                </a:lnTo>
                <a:lnTo>
                  <a:pt x="1657413" y="6314499"/>
                </a:lnTo>
                <a:lnTo>
                  <a:pt x="1704477" y="6314499"/>
                </a:lnTo>
                <a:lnTo>
                  <a:pt x="1743908" y="6377678"/>
                </a:lnTo>
                <a:lnTo>
                  <a:pt x="1790972" y="6377678"/>
                </a:lnTo>
                <a:lnTo>
                  <a:pt x="1749632" y="6314499"/>
                </a:lnTo>
                <a:lnTo>
                  <a:pt x="1753448" y="6314499"/>
                </a:lnTo>
                <a:cubicBezTo>
                  <a:pt x="1777616" y="6314499"/>
                  <a:pt x="1789064" y="6301097"/>
                  <a:pt x="1789064" y="6285781"/>
                </a:cubicBezTo>
                <a:lnTo>
                  <a:pt x="1789064" y="6225154"/>
                </a:lnTo>
                <a:cubicBezTo>
                  <a:pt x="1789064" y="6206009"/>
                  <a:pt x="1777616" y="6194522"/>
                  <a:pt x="1759172" y="6194522"/>
                </a:cubicBezTo>
                <a:close/>
                <a:moveTo>
                  <a:pt x="1408738" y="6194522"/>
                </a:moveTo>
                <a:lnTo>
                  <a:pt x="1408738" y="6377678"/>
                </a:lnTo>
                <a:lnTo>
                  <a:pt x="1582365" y="6377678"/>
                </a:lnTo>
                <a:lnTo>
                  <a:pt x="1582365" y="6341302"/>
                </a:lnTo>
                <a:lnTo>
                  <a:pt x="1450078" y="6341302"/>
                </a:lnTo>
                <a:lnTo>
                  <a:pt x="1450078" y="6303012"/>
                </a:lnTo>
                <a:lnTo>
                  <a:pt x="1563285" y="6303012"/>
                </a:lnTo>
                <a:lnTo>
                  <a:pt x="1563285" y="6266636"/>
                </a:lnTo>
                <a:lnTo>
                  <a:pt x="1450078" y="6266636"/>
                </a:lnTo>
                <a:lnTo>
                  <a:pt x="1450078" y="6230260"/>
                </a:lnTo>
                <a:lnTo>
                  <a:pt x="1580457" y="6230260"/>
                </a:lnTo>
                <a:lnTo>
                  <a:pt x="1580457" y="6194522"/>
                </a:lnTo>
                <a:close/>
                <a:moveTo>
                  <a:pt x="1252284" y="6194522"/>
                </a:moveTo>
                <a:lnTo>
                  <a:pt x="1171512" y="6377678"/>
                </a:lnTo>
                <a:lnTo>
                  <a:pt x="1218576" y="6377678"/>
                </a:lnTo>
                <a:lnTo>
                  <a:pt x="1233840" y="6341302"/>
                </a:lnTo>
                <a:lnTo>
                  <a:pt x="1327967" y="6341302"/>
                </a:lnTo>
                <a:lnTo>
                  <a:pt x="1345139" y="6377678"/>
                </a:lnTo>
                <a:lnTo>
                  <a:pt x="1390295" y="6377678"/>
                </a:lnTo>
                <a:lnTo>
                  <a:pt x="1308887" y="6194522"/>
                </a:lnTo>
                <a:close/>
                <a:moveTo>
                  <a:pt x="940009" y="6194522"/>
                </a:moveTo>
                <a:lnTo>
                  <a:pt x="940009" y="6377678"/>
                </a:lnTo>
                <a:lnTo>
                  <a:pt x="979441" y="6377678"/>
                </a:lnTo>
                <a:lnTo>
                  <a:pt x="979441" y="6272379"/>
                </a:lnTo>
                <a:lnTo>
                  <a:pt x="1026505" y="6377678"/>
                </a:lnTo>
                <a:lnTo>
                  <a:pt x="1067844" y="6377678"/>
                </a:lnTo>
                <a:lnTo>
                  <a:pt x="1114908" y="6270465"/>
                </a:lnTo>
                <a:lnTo>
                  <a:pt x="1114908" y="6377678"/>
                </a:lnTo>
                <a:lnTo>
                  <a:pt x="1154340" y="6377678"/>
                </a:lnTo>
                <a:lnTo>
                  <a:pt x="1154340" y="6194522"/>
                </a:lnTo>
                <a:lnTo>
                  <a:pt x="1107276" y="6194522"/>
                </a:lnTo>
                <a:lnTo>
                  <a:pt x="1046857" y="6331730"/>
                </a:lnTo>
                <a:lnTo>
                  <a:pt x="987073" y="6194522"/>
                </a:lnTo>
                <a:close/>
                <a:moveTo>
                  <a:pt x="1853300" y="6193884"/>
                </a:moveTo>
                <a:cubicBezTo>
                  <a:pt x="1838672" y="6193884"/>
                  <a:pt x="1825316" y="6205371"/>
                  <a:pt x="1825316" y="6222602"/>
                </a:cubicBezTo>
                <a:lnTo>
                  <a:pt x="1825316" y="6276209"/>
                </a:lnTo>
                <a:cubicBezTo>
                  <a:pt x="1825316" y="6291525"/>
                  <a:pt x="1836128" y="6303012"/>
                  <a:pt x="1853300" y="6303012"/>
                </a:cubicBezTo>
                <a:lnTo>
                  <a:pt x="1955059" y="6303012"/>
                </a:lnTo>
                <a:lnTo>
                  <a:pt x="1955059" y="6341302"/>
                </a:lnTo>
                <a:lnTo>
                  <a:pt x="1866656" y="6341302"/>
                </a:lnTo>
                <a:lnTo>
                  <a:pt x="1866656" y="6327901"/>
                </a:lnTo>
                <a:lnTo>
                  <a:pt x="1823408" y="6327901"/>
                </a:lnTo>
                <a:lnTo>
                  <a:pt x="1823408" y="6350875"/>
                </a:lnTo>
                <a:cubicBezTo>
                  <a:pt x="1823408" y="6366191"/>
                  <a:pt x="1832312" y="6377678"/>
                  <a:pt x="1851392" y="6377678"/>
                </a:cubicBezTo>
                <a:lnTo>
                  <a:pt x="1866656" y="6377678"/>
                </a:lnTo>
                <a:lnTo>
                  <a:pt x="1968415" y="6377678"/>
                </a:lnTo>
                <a:cubicBezTo>
                  <a:pt x="1986859" y="6377678"/>
                  <a:pt x="1996399" y="6366191"/>
                  <a:pt x="1996399" y="6348961"/>
                </a:cubicBezTo>
                <a:lnTo>
                  <a:pt x="1996399" y="6297268"/>
                </a:lnTo>
                <a:cubicBezTo>
                  <a:pt x="1996399" y="6278123"/>
                  <a:pt x="1983679" y="6266636"/>
                  <a:pt x="1968415" y="6266636"/>
                </a:cubicBezTo>
                <a:lnTo>
                  <a:pt x="1866656" y="6266636"/>
                </a:lnTo>
                <a:lnTo>
                  <a:pt x="1866656" y="6230260"/>
                </a:lnTo>
                <a:lnTo>
                  <a:pt x="1955059" y="6230260"/>
                </a:lnTo>
                <a:lnTo>
                  <a:pt x="1955059" y="6245576"/>
                </a:lnTo>
                <a:lnTo>
                  <a:pt x="1996399" y="6245576"/>
                </a:lnTo>
                <a:lnTo>
                  <a:pt x="1996399" y="6224516"/>
                </a:lnTo>
                <a:cubicBezTo>
                  <a:pt x="1996399" y="6205371"/>
                  <a:pt x="1985587" y="6193884"/>
                  <a:pt x="1970323" y="6193884"/>
                </a:cubicBezTo>
                <a:close/>
                <a:moveTo>
                  <a:pt x="423579" y="6077736"/>
                </a:moveTo>
                <a:cubicBezTo>
                  <a:pt x="399411" y="6077736"/>
                  <a:pt x="378423" y="6098796"/>
                  <a:pt x="378423" y="6125599"/>
                </a:cubicBezTo>
                <a:lnTo>
                  <a:pt x="378423" y="6446601"/>
                </a:lnTo>
                <a:cubicBezTo>
                  <a:pt x="378423" y="6473405"/>
                  <a:pt x="399411" y="6494464"/>
                  <a:pt x="423579" y="6494464"/>
                </a:cubicBezTo>
                <a:lnTo>
                  <a:pt x="719317" y="6494464"/>
                </a:lnTo>
                <a:cubicBezTo>
                  <a:pt x="745393" y="6494464"/>
                  <a:pt x="766381" y="6473405"/>
                  <a:pt x="766381" y="6446601"/>
                </a:cubicBezTo>
                <a:lnTo>
                  <a:pt x="766381" y="6125599"/>
                </a:lnTo>
                <a:cubicBezTo>
                  <a:pt x="766381" y="6098796"/>
                  <a:pt x="745393" y="6077736"/>
                  <a:pt x="719317" y="6077736"/>
                </a:cubicBezTo>
                <a:close/>
                <a:moveTo>
                  <a:pt x="0" y="0"/>
                </a:moveTo>
                <a:lnTo>
                  <a:pt x="8911685" y="3551"/>
                </a:lnTo>
                <a:lnTo>
                  <a:pt x="8911685" y="6021290"/>
                </a:lnTo>
                <a:cubicBezTo>
                  <a:pt x="8911685" y="6456375"/>
                  <a:pt x="8581023" y="6814230"/>
                  <a:pt x="8157291" y="6857262"/>
                </a:cubicBezTo>
                <a:lnTo>
                  <a:pt x="8071384" y="6861600"/>
                </a:lnTo>
                <a:lnTo>
                  <a:pt x="0" y="6861600"/>
                </a:ln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26" name="Title 1">
            <a:extLst>
              <a:ext uri="{FF2B5EF4-FFF2-40B4-BE49-F238E27FC236}">
                <a16:creationId xmlns:a16="http://schemas.microsoft.com/office/drawing/2014/main" id="{59257972-5121-7C61-D1A1-B1409EF2A531}"/>
              </a:ext>
            </a:extLst>
          </p:cNvPr>
          <p:cNvSpPr>
            <a:spLocks noGrp="1"/>
          </p:cNvSpPr>
          <p:nvPr>
            <p:ph type="ctrTitle" hasCustomPrompt="1"/>
          </p:nvPr>
        </p:nvSpPr>
        <p:spPr>
          <a:xfrm>
            <a:off x="371475" y="4267733"/>
            <a:ext cx="7962297" cy="1634060"/>
          </a:xfrm>
        </p:spPr>
        <p:txBody>
          <a:bodyPr anchor="t"/>
          <a:lstStyle>
            <a:lvl1pPr algn="l">
              <a:lnSpc>
                <a:spcPts val="5800"/>
              </a:lnSpc>
              <a:defRPr sz="4400">
                <a:solidFill>
                  <a:schemeClr val="tx1"/>
                </a:solidFill>
              </a:defRPr>
            </a:lvl1pPr>
          </a:lstStyle>
          <a:p>
            <a:r>
              <a:rPr lang="en-GB" dirty="0"/>
              <a:t>Click to add title</a:t>
            </a:r>
          </a:p>
        </p:txBody>
      </p:sp>
    </p:spTree>
    <p:extLst>
      <p:ext uri="{BB962C8B-B14F-4D97-AF65-F5344CB8AC3E}">
        <p14:creationId xmlns:p14="http://schemas.microsoft.com/office/powerpoint/2010/main" val="179755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E">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CBE64CD-AD7A-FBDE-6068-9A34E97C021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89090" y="6188152"/>
            <a:ext cx="1531435" cy="180000"/>
          </a:xfrm>
          <a:prstGeom prst="rect">
            <a:avLst/>
          </a:prstGeom>
        </p:spPr>
      </p:pic>
      <p:sp>
        <p:nvSpPr>
          <p:cNvPr id="21" name="Freeform 20">
            <a:extLst>
              <a:ext uri="{FF2B5EF4-FFF2-40B4-BE49-F238E27FC236}">
                <a16:creationId xmlns:a16="http://schemas.microsoft.com/office/drawing/2014/main" id="{23333BE9-BDFC-E99A-B635-C5AD934F45C8}"/>
              </a:ext>
            </a:extLst>
          </p:cNvPr>
          <p:cNvSpPr/>
          <p:nvPr userDrawn="1"/>
        </p:nvSpPr>
        <p:spPr>
          <a:xfrm>
            <a:off x="2854358" y="-3600"/>
            <a:ext cx="6426962" cy="6861600"/>
          </a:xfrm>
          <a:custGeom>
            <a:avLst/>
            <a:gdLst>
              <a:gd name="connsiteX0" fmla="*/ 0 w 6426962"/>
              <a:gd name="connsiteY0" fmla="*/ 0 h 6858000"/>
              <a:gd name="connsiteX1" fmla="*/ 4457700 w 6426962"/>
              <a:gd name="connsiteY1" fmla="*/ 0 h 6858000"/>
              <a:gd name="connsiteX2" fmla="*/ 4457700 w 6426962"/>
              <a:gd name="connsiteY2" fmla="*/ 0 h 6858000"/>
              <a:gd name="connsiteX3" fmla="*/ 6426962 w 6426962"/>
              <a:gd name="connsiteY3" fmla="*/ 0 h 6858000"/>
              <a:gd name="connsiteX4" fmla="*/ 6426962 w 6426962"/>
              <a:gd name="connsiteY4" fmla="*/ 4789046 h 6858000"/>
              <a:gd name="connsiteX5" fmla="*/ 6426962 w 6426962"/>
              <a:gd name="connsiteY5" fmla="*/ 4902200 h 6858000"/>
              <a:gd name="connsiteX6" fmla="*/ 6426962 w 6426962"/>
              <a:gd name="connsiteY6" fmla="*/ 6010018 h 6858000"/>
              <a:gd name="connsiteX7" fmla="*/ 5578980 w 6426962"/>
              <a:gd name="connsiteY7" fmla="*/ 6858000 h 6858000"/>
              <a:gd name="connsiteX8" fmla="*/ 4457700 w 6426962"/>
              <a:gd name="connsiteY8" fmla="*/ 6858000 h 6858000"/>
              <a:gd name="connsiteX9" fmla="*/ 4048382 w 6426962"/>
              <a:gd name="connsiteY9" fmla="*/ 6858000 h 6858000"/>
              <a:gd name="connsiteX10" fmla="*/ 0 w 642696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6962" h="6858000">
                <a:moveTo>
                  <a:pt x="0" y="0"/>
                </a:moveTo>
                <a:lnTo>
                  <a:pt x="4457700" y="0"/>
                </a:lnTo>
                <a:lnTo>
                  <a:pt x="4457700" y="0"/>
                </a:lnTo>
                <a:lnTo>
                  <a:pt x="6426962" y="0"/>
                </a:lnTo>
                <a:lnTo>
                  <a:pt x="6426962" y="4789046"/>
                </a:lnTo>
                <a:lnTo>
                  <a:pt x="6426962" y="4902200"/>
                </a:lnTo>
                <a:lnTo>
                  <a:pt x="6426962" y="6010018"/>
                </a:lnTo>
                <a:cubicBezTo>
                  <a:pt x="6426962" y="6478346"/>
                  <a:pt x="6047308" y="6858000"/>
                  <a:pt x="5578980" y="6858000"/>
                </a:cubicBezTo>
                <a:lnTo>
                  <a:pt x="4457700" y="6858000"/>
                </a:lnTo>
                <a:lnTo>
                  <a:pt x="404838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7600" tIns="237600" rIns="237600" bIns="237600" rtlCol="0" anchor="ctr">
            <a:noAutofit/>
          </a:bodyPr>
          <a:lstStyle/>
          <a:p>
            <a:pPr algn="ctr"/>
            <a:endParaRPr lang="en-001" sz="2000" noProof="0" dirty="0" err="1"/>
          </a:p>
        </p:txBody>
      </p:sp>
      <p:sp>
        <p:nvSpPr>
          <p:cNvPr id="35" name="Picture Placeholder 34">
            <a:extLst>
              <a:ext uri="{FF2B5EF4-FFF2-40B4-BE49-F238E27FC236}">
                <a16:creationId xmlns:a16="http://schemas.microsoft.com/office/drawing/2014/main" id="{89AC51BB-264A-1609-8951-4D9DDFC3BE77}"/>
              </a:ext>
            </a:extLst>
          </p:cNvPr>
          <p:cNvSpPr>
            <a:spLocks noGrp="1"/>
          </p:cNvSpPr>
          <p:nvPr>
            <p:ph type="pic" sz="quarter" idx="13" hasCustomPrompt="1"/>
          </p:nvPr>
        </p:nvSpPr>
        <p:spPr>
          <a:xfrm>
            <a:off x="0" y="-3600"/>
            <a:ext cx="8911685" cy="6861600"/>
          </a:xfrm>
          <a:custGeom>
            <a:avLst/>
            <a:gdLst>
              <a:gd name="connsiteX0" fmla="*/ 1657413 w 8911685"/>
              <a:gd name="connsiteY0" fmla="*/ 6230260 h 6861600"/>
              <a:gd name="connsiteX1" fmla="*/ 1747724 w 8911685"/>
              <a:gd name="connsiteY1" fmla="*/ 6230260 h 6861600"/>
              <a:gd name="connsiteX2" fmla="*/ 1747724 w 8911685"/>
              <a:gd name="connsiteY2" fmla="*/ 6278123 h 6861600"/>
              <a:gd name="connsiteX3" fmla="*/ 1657413 w 8911685"/>
              <a:gd name="connsiteY3" fmla="*/ 6278123 h 6861600"/>
              <a:gd name="connsiteX4" fmla="*/ 1280903 w 8911685"/>
              <a:gd name="connsiteY4" fmla="*/ 6228345 h 6861600"/>
              <a:gd name="connsiteX5" fmla="*/ 1312703 w 8911685"/>
              <a:gd name="connsiteY5" fmla="*/ 6306841 h 6861600"/>
              <a:gd name="connsiteX6" fmla="*/ 1249104 w 8911685"/>
              <a:gd name="connsiteY6" fmla="*/ 6306841 h 6861600"/>
              <a:gd name="connsiteX7" fmla="*/ 2035831 w 8911685"/>
              <a:gd name="connsiteY7" fmla="*/ 6194522 h 6861600"/>
              <a:gd name="connsiteX8" fmla="*/ 2035831 w 8911685"/>
              <a:gd name="connsiteY8" fmla="*/ 6377678 h 6861600"/>
              <a:gd name="connsiteX9" fmla="*/ 2079715 w 8911685"/>
              <a:gd name="connsiteY9" fmla="*/ 6377678 h 6861600"/>
              <a:gd name="connsiteX10" fmla="*/ 2079715 w 8911685"/>
              <a:gd name="connsiteY10" fmla="*/ 6293439 h 6861600"/>
              <a:gd name="connsiteX11" fmla="*/ 2162394 w 8911685"/>
              <a:gd name="connsiteY11" fmla="*/ 6377678 h 6861600"/>
              <a:gd name="connsiteX12" fmla="*/ 2222814 w 8911685"/>
              <a:gd name="connsiteY12" fmla="*/ 6377678 h 6861600"/>
              <a:gd name="connsiteX13" fmla="*/ 2122963 w 8911685"/>
              <a:gd name="connsiteY13" fmla="*/ 6280037 h 6861600"/>
              <a:gd name="connsiteX14" fmla="*/ 2218998 w 8911685"/>
              <a:gd name="connsiteY14" fmla="*/ 6194522 h 6861600"/>
              <a:gd name="connsiteX15" fmla="*/ 2160486 w 8911685"/>
              <a:gd name="connsiteY15" fmla="*/ 6194522 h 6861600"/>
              <a:gd name="connsiteX16" fmla="*/ 2079715 w 8911685"/>
              <a:gd name="connsiteY16" fmla="*/ 6268550 h 6861600"/>
              <a:gd name="connsiteX17" fmla="*/ 2079715 w 8911685"/>
              <a:gd name="connsiteY17" fmla="*/ 6194522 h 6861600"/>
              <a:gd name="connsiteX18" fmla="*/ 1614165 w 8911685"/>
              <a:gd name="connsiteY18" fmla="*/ 6194522 h 6861600"/>
              <a:gd name="connsiteX19" fmla="*/ 1614165 w 8911685"/>
              <a:gd name="connsiteY19" fmla="*/ 6377678 h 6861600"/>
              <a:gd name="connsiteX20" fmla="*/ 1657413 w 8911685"/>
              <a:gd name="connsiteY20" fmla="*/ 6377678 h 6861600"/>
              <a:gd name="connsiteX21" fmla="*/ 1657413 w 8911685"/>
              <a:gd name="connsiteY21" fmla="*/ 6314499 h 6861600"/>
              <a:gd name="connsiteX22" fmla="*/ 1704477 w 8911685"/>
              <a:gd name="connsiteY22" fmla="*/ 6314499 h 6861600"/>
              <a:gd name="connsiteX23" fmla="*/ 1743908 w 8911685"/>
              <a:gd name="connsiteY23" fmla="*/ 6377678 h 6861600"/>
              <a:gd name="connsiteX24" fmla="*/ 1790972 w 8911685"/>
              <a:gd name="connsiteY24" fmla="*/ 6377678 h 6861600"/>
              <a:gd name="connsiteX25" fmla="*/ 1749632 w 8911685"/>
              <a:gd name="connsiteY25" fmla="*/ 6314499 h 6861600"/>
              <a:gd name="connsiteX26" fmla="*/ 1753448 w 8911685"/>
              <a:gd name="connsiteY26" fmla="*/ 6314499 h 6861600"/>
              <a:gd name="connsiteX27" fmla="*/ 1789064 w 8911685"/>
              <a:gd name="connsiteY27" fmla="*/ 6285781 h 6861600"/>
              <a:gd name="connsiteX28" fmla="*/ 1789064 w 8911685"/>
              <a:gd name="connsiteY28" fmla="*/ 6225154 h 6861600"/>
              <a:gd name="connsiteX29" fmla="*/ 1759172 w 8911685"/>
              <a:gd name="connsiteY29" fmla="*/ 6194522 h 6861600"/>
              <a:gd name="connsiteX30" fmla="*/ 1408738 w 8911685"/>
              <a:gd name="connsiteY30" fmla="*/ 6194522 h 6861600"/>
              <a:gd name="connsiteX31" fmla="*/ 1408738 w 8911685"/>
              <a:gd name="connsiteY31" fmla="*/ 6377678 h 6861600"/>
              <a:gd name="connsiteX32" fmla="*/ 1582365 w 8911685"/>
              <a:gd name="connsiteY32" fmla="*/ 6377678 h 6861600"/>
              <a:gd name="connsiteX33" fmla="*/ 1582365 w 8911685"/>
              <a:gd name="connsiteY33" fmla="*/ 6341302 h 6861600"/>
              <a:gd name="connsiteX34" fmla="*/ 1450078 w 8911685"/>
              <a:gd name="connsiteY34" fmla="*/ 6341302 h 6861600"/>
              <a:gd name="connsiteX35" fmla="*/ 1450078 w 8911685"/>
              <a:gd name="connsiteY35" fmla="*/ 6303012 h 6861600"/>
              <a:gd name="connsiteX36" fmla="*/ 1563285 w 8911685"/>
              <a:gd name="connsiteY36" fmla="*/ 6303012 h 6861600"/>
              <a:gd name="connsiteX37" fmla="*/ 1563285 w 8911685"/>
              <a:gd name="connsiteY37" fmla="*/ 6266636 h 6861600"/>
              <a:gd name="connsiteX38" fmla="*/ 1450078 w 8911685"/>
              <a:gd name="connsiteY38" fmla="*/ 6266636 h 6861600"/>
              <a:gd name="connsiteX39" fmla="*/ 1450078 w 8911685"/>
              <a:gd name="connsiteY39" fmla="*/ 6230260 h 6861600"/>
              <a:gd name="connsiteX40" fmla="*/ 1580457 w 8911685"/>
              <a:gd name="connsiteY40" fmla="*/ 6230260 h 6861600"/>
              <a:gd name="connsiteX41" fmla="*/ 1580457 w 8911685"/>
              <a:gd name="connsiteY41" fmla="*/ 6194522 h 6861600"/>
              <a:gd name="connsiteX42" fmla="*/ 1252284 w 8911685"/>
              <a:gd name="connsiteY42" fmla="*/ 6194522 h 6861600"/>
              <a:gd name="connsiteX43" fmla="*/ 1171512 w 8911685"/>
              <a:gd name="connsiteY43" fmla="*/ 6377678 h 6861600"/>
              <a:gd name="connsiteX44" fmla="*/ 1218576 w 8911685"/>
              <a:gd name="connsiteY44" fmla="*/ 6377678 h 6861600"/>
              <a:gd name="connsiteX45" fmla="*/ 1233840 w 8911685"/>
              <a:gd name="connsiteY45" fmla="*/ 6341302 h 6861600"/>
              <a:gd name="connsiteX46" fmla="*/ 1327967 w 8911685"/>
              <a:gd name="connsiteY46" fmla="*/ 6341302 h 6861600"/>
              <a:gd name="connsiteX47" fmla="*/ 1345139 w 8911685"/>
              <a:gd name="connsiteY47" fmla="*/ 6377678 h 6861600"/>
              <a:gd name="connsiteX48" fmla="*/ 1390295 w 8911685"/>
              <a:gd name="connsiteY48" fmla="*/ 6377678 h 6861600"/>
              <a:gd name="connsiteX49" fmla="*/ 1308887 w 8911685"/>
              <a:gd name="connsiteY49" fmla="*/ 6194522 h 6861600"/>
              <a:gd name="connsiteX50" fmla="*/ 940009 w 8911685"/>
              <a:gd name="connsiteY50" fmla="*/ 6194522 h 6861600"/>
              <a:gd name="connsiteX51" fmla="*/ 940009 w 8911685"/>
              <a:gd name="connsiteY51" fmla="*/ 6377678 h 6861600"/>
              <a:gd name="connsiteX52" fmla="*/ 979441 w 8911685"/>
              <a:gd name="connsiteY52" fmla="*/ 6377678 h 6861600"/>
              <a:gd name="connsiteX53" fmla="*/ 979441 w 8911685"/>
              <a:gd name="connsiteY53" fmla="*/ 6272379 h 6861600"/>
              <a:gd name="connsiteX54" fmla="*/ 1026505 w 8911685"/>
              <a:gd name="connsiteY54" fmla="*/ 6377678 h 6861600"/>
              <a:gd name="connsiteX55" fmla="*/ 1067844 w 8911685"/>
              <a:gd name="connsiteY55" fmla="*/ 6377678 h 6861600"/>
              <a:gd name="connsiteX56" fmla="*/ 1114908 w 8911685"/>
              <a:gd name="connsiteY56" fmla="*/ 6270465 h 6861600"/>
              <a:gd name="connsiteX57" fmla="*/ 1114908 w 8911685"/>
              <a:gd name="connsiteY57" fmla="*/ 6377678 h 6861600"/>
              <a:gd name="connsiteX58" fmla="*/ 1154340 w 8911685"/>
              <a:gd name="connsiteY58" fmla="*/ 6377678 h 6861600"/>
              <a:gd name="connsiteX59" fmla="*/ 1154340 w 8911685"/>
              <a:gd name="connsiteY59" fmla="*/ 6194522 h 6861600"/>
              <a:gd name="connsiteX60" fmla="*/ 1107276 w 8911685"/>
              <a:gd name="connsiteY60" fmla="*/ 6194522 h 6861600"/>
              <a:gd name="connsiteX61" fmla="*/ 1046857 w 8911685"/>
              <a:gd name="connsiteY61" fmla="*/ 6331730 h 6861600"/>
              <a:gd name="connsiteX62" fmla="*/ 987073 w 8911685"/>
              <a:gd name="connsiteY62" fmla="*/ 6194522 h 6861600"/>
              <a:gd name="connsiteX63" fmla="*/ 1853300 w 8911685"/>
              <a:gd name="connsiteY63" fmla="*/ 6193884 h 6861600"/>
              <a:gd name="connsiteX64" fmla="*/ 1825316 w 8911685"/>
              <a:gd name="connsiteY64" fmla="*/ 6222602 h 6861600"/>
              <a:gd name="connsiteX65" fmla="*/ 1825316 w 8911685"/>
              <a:gd name="connsiteY65" fmla="*/ 6276209 h 6861600"/>
              <a:gd name="connsiteX66" fmla="*/ 1853300 w 8911685"/>
              <a:gd name="connsiteY66" fmla="*/ 6303012 h 6861600"/>
              <a:gd name="connsiteX67" fmla="*/ 1955059 w 8911685"/>
              <a:gd name="connsiteY67" fmla="*/ 6303012 h 6861600"/>
              <a:gd name="connsiteX68" fmla="*/ 1955059 w 8911685"/>
              <a:gd name="connsiteY68" fmla="*/ 6341302 h 6861600"/>
              <a:gd name="connsiteX69" fmla="*/ 1866656 w 8911685"/>
              <a:gd name="connsiteY69" fmla="*/ 6341302 h 6861600"/>
              <a:gd name="connsiteX70" fmla="*/ 1866656 w 8911685"/>
              <a:gd name="connsiteY70" fmla="*/ 6327901 h 6861600"/>
              <a:gd name="connsiteX71" fmla="*/ 1823408 w 8911685"/>
              <a:gd name="connsiteY71" fmla="*/ 6327901 h 6861600"/>
              <a:gd name="connsiteX72" fmla="*/ 1823408 w 8911685"/>
              <a:gd name="connsiteY72" fmla="*/ 6350875 h 6861600"/>
              <a:gd name="connsiteX73" fmla="*/ 1851392 w 8911685"/>
              <a:gd name="connsiteY73" fmla="*/ 6377678 h 6861600"/>
              <a:gd name="connsiteX74" fmla="*/ 1866656 w 8911685"/>
              <a:gd name="connsiteY74" fmla="*/ 6377678 h 6861600"/>
              <a:gd name="connsiteX75" fmla="*/ 1968415 w 8911685"/>
              <a:gd name="connsiteY75" fmla="*/ 6377678 h 6861600"/>
              <a:gd name="connsiteX76" fmla="*/ 1996399 w 8911685"/>
              <a:gd name="connsiteY76" fmla="*/ 6348961 h 6861600"/>
              <a:gd name="connsiteX77" fmla="*/ 1996399 w 8911685"/>
              <a:gd name="connsiteY77" fmla="*/ 6297268 h 6861600"/>
              <a:gd name="connsiteX78" fmla="*/ 1968415 w 8911685"/>
              <a:gd name="connsiteY78" fmla="*/ 6266636 h 6861600"/>
              <a:gd name="connsiteX79" fmla="*/ 1866656 w 8911685"/>
              <a:gd name="connsiteY79" fmla="*/ 6266636 h 6861600"/>
              <a:gd name="connsiteX80" fmla="*/ 1866656 w 8911685"/>
              <a:gd name="connsiteY80" fmla="*/ 6230260 h 6861600"/>
              <a:gd name="connsiteX81" fmla="*/ 1955059 w 8911685"/>
              <a:gd name="connsiteY81" fmla="*/ 6230260 h 6861600"/>
              <a:gd name="connsiteX82" fmla="*/ 1955059 w 8911685"/>
              <a:gd name="connsiteY82" fmla="*/ 6245576 h 6861600"/>
              <a:gd name="connsiteX83" fmla="*/ 1996399 w 8911685"/>
              <a:gd name="connsiteY83" fmla="*/ 6245576 h 6861600"/>
              <a:gd name="connsiteX84" fmla="*/ 1996399 w 8911685"/>
              <a:gd name="connsiteY84" fmla="*/ 6224516 h 6861600"/>
              <a:gd name="connsiteX85" fmla="*/ 1970323 w 8911685"/>
              <a:gd name="connsiteY85" fmla="*/ 6193884 h 6861600"/>
              <a:gd name="connsiteX86" fmla="*/ 423579 w 8911685"/>
              <a:gd name="connsiteY86" fmla="*/ 6077736 h 6861600"/>
              <a:gd name="connsiteX87" fmla="*/ 378423 w 8911685"/>
              <a:gd name="connsiteY87" fmla="*/ 6125599 h 6861600"/>
              <a:gd name="connsiteX88" fmla="*/ 378423 w 8911685"/>
              <a:gd name="connsiteY88" fmla="*/ 6446601 h 6861600"/>
              <a:gd name="connsiteX89" fmla="*/ 423579 w 8911685"/>
              <a:gd name="connsiteY89" fmla="*/ 6494464 h 6861600"/>
              <a:gd name="connsiteX90" fmla="*/ 719317 w 8911685"/>
              <a:gd name="connsiteY90" fmla="*/ 6494464 h 6861600"/>
              <a:gd name="connsiteX91" fmla="*/ 766381 w 8911685"/>
              <a:gd name="connsiteY91" fmla="*/ 6446601 h 6861600"/>
              <a:gd name="connsiteX92" fmla="*/ 766381 w 8911685"/>
              <a:gd name="connsiteY92" fmla="*/ 6125599 h 6861600"/>
              <a:gd name="connsiteX93" fmla="*/ 719317 w 8911685"/>
              <a:gd name="connsiteY93" fmla="*/ 6077736 h 6861600"/>
              <a:gd name="connsiteX94" fmla="*/ 0 w 8911685"/>
              <a:gd name="connsiteY94" fmla="*/ 0 h 6861600"/>
              <a:gd name="connsiteX95" fmla="*/ 8911685 w 8911685"/>
              <a:gd name="connsiteY95" fmla="*/ 3551 h 6861600"/>
              <a:gd name="connsiteX96" fmla="*/ 8911685 w 8911685"/>
              <a:gd name="connsiteY96" fmla="*/ 6021290 h 6861600"/>
              <a:gd name="connsiteX97" fmla="*/ 8157291 w 8911685"/>
              <a:gd name="connsiteY97" fmla="*/ 6857262 h 6861600"/>
              <a:gd name="connsiteX98" fmla="*/ 8071384 w 8911685"/>
              <a:gd name="connsiteY98" fmla="*/ 6861600 h 6861600"/>
              <a:gd name="connsiteX99" fmla="*/ 0 w 8911685"/>
              <a:gd name="connsiteY99"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911685" h="6861600">
                <a:moveTo>
                  <a:pt x="1657413" y="6230260"/>
                </a:moveTo>
                <a:lnTo>
                  <a:pt x="1747724" y="6230260"/>
                </a:lnTo>
                <a:lnTo>
                  <a:pt x="1747724" y="6278123"/>
                </a:lnTo>
                <a:lnTo>
                  <a:pt x="1657413" y="6278123"/>
                </a:lnTo>
                <a:close/>
                <a:moveTo>
                  <a:pt x="1280903" y="6228345"/>
                </a:moveTo>
                <a:lnTo>
                  <a:pt x="1312703" y="6306841"/>
                </a:lnTo>
                <a:lnTo>
                  <a:pt x="1249104" y="6306841"/>
                </a:lnTo>
                <a:close/>
                <a:moveTo>
                  <a:pt x="2035831" y="6194522"/>
                </a:moveTo>
                <a:lnTo>
                  <a:pt x="2035831" y="6377678"/>
                </a:lnTo>
                <a:lnTo>
                  <a:pt x="2079715" y="6377678"/>
                </a:lnTo>
                <a:lnTo>
                  <a:pt x="2079715" y="6293439"/>
                </a:lnTo>
                <a:lnTo>
                  <a:pt x="2162394" y="6377678"/>
                </a:lnTo>
                <a:lnTo>
                  <a:pt x="2222814" y="6377678"/>
                </a:lnTo>
                <a:lnTo>
                  <a:pt x="2122963" y="6280037"/>
                </a:lnTo>
                <a:lnTo>
                  <a:pt x="2218998" y="6194522"/>
                </a:lnTo>
                <a:lnTo>
                  <a:pt x="2160486" y="6194522"/>
                </a:lnTo>
                <a:lnTo>
                  <a:pt x="2079715" y="6268550"/>
                </a:lnTo>
                <a:lnTo>
                  <a:pt x="2079715" y="6194522"/>
                </a:lnTo>
                <a:close/>
                <a:moveTo>
                  <a:pt x="1614165" y="6194522"/>
                </a:moveTo>
                <a:lnTo>
                  <a:pt x="1614165" y="6377678"/>
                </a:lnTo>
                <a:lnTo>
                  <a:pt x="1657413" y="6377678"/>
                </a:lnTo>
                <a:lnTo>
                  <a:pt x="1657413" y="6314499"/>
                </a:lnTo>
                <a:lnTo>
                  <a:pt x="1704477" y="6314499"/>
                </a:lnTo>
                <a:lnTo>
                  <a:pt x="1743908" y="6377678"/>
                </a:lnTo>
                <a:lnTo>
                  <a:pt x="1790972" y="6377678"/>
                </a:lnTo>
                <a:lnTo>
                  <a:pt x="1749632" y="6314499"/>
                </a:lnTo>
                <a:lnTo>
                  <a:pt x="1753448" y="6314499"/>
                </a:lnTo>
                <a:cubicBezTo>
                  <a:pt x="1777616" y="6314499"/>
                  <a:pt x="1789064" y="6301097"/>
                  <a:pt x="1789064" y="6285781"/>
                </a:cubicBezTo>
                <a:lnTo>
                  <a:pt x="1789064" y="6225154"/>
                </a:lnTo>
                <a:cubicBezTo>
                  <a:pt x="1789064" y="6206009"/>
                  <a:pt x="1777616" y="6194522"/>
                  <a:pt x="1759172" y="6194522"/>
                </a:cubicBezTo>
                <a:close/>
                <a:moveTo>
                  <a:pt x="1408738" y="6194522"/>
                </a:moveTo>
                <a:lnTo>
                  <a:pt x="1408738" y="6377678"/>
                </a:lnTo>
                <a:lnTo>
                  <a:pt x="1582365" y="6377678"/>
                </a:lnTo>
                <a:lnTo>
                  <a:pt x="1582365" y="6341302"/>
                </a:lnTo>
                <a:lnTo>
                  <a:pt x="1450078" y="6341302"/>
                </a:lnTo>
                <a:lnTo>
                  <a:pt x="1450078" y="6303012"/>
                </a:lnTo>
                <a:lnTo>
                  <a:pt x="1563285" y="6303012"/>
                </a:lnTo>
                <a:lnTo>
                  <a:pt x="1563285" y="6266636"/>
                </a:lnTo>
                <a:lnTo>
                  <a:pt x="1450078" y="6266636"/>
                </a:lnTo>
                <a:lnTo>
                  <a:pt x="1450078" y="6230260"/>
                </a:lnTo>
                <a:lnTo>
                  <a:pt x="1580457" y="6230260"/>
                </a:lnTo>
                <a:lnTo>
                  <a:pt x="1580457" y="6194522"/>
                </a:lnTo>
                <a:close/>
                <a:moveTo>
                  <a:pt x="1252284" y="6194522"/>
                </a:moveTo>
                <a:lnTo>
                  <a:pt x="1171512" y="6377678"/>
                </a:lnTo>
                <a:lnTo>
                  <a:pt x="1218576" y="6377678"/>
                </a:lnTo>
                <a:lnTo>
                  <a:pt x="1233840" y="6341302"/>
                </a:lnTo>
                <a:lnTo>
                  <a:pt x="1327967" y="6341302"/>
                </a:lnTo>
                <a:lnTo>
                  <a:pt x="1345139" y="6377678"/>
                </a:lnTo>
                <a:lnTo>
                  <a:pt x="1390295" y="6377678"/>
                </a:lnTo>
                <a:lnTo>
                  <a:pt x="1308887" y="6194522"/>
                </a:lnTo>
                <a:close/>
                <a:moveTo>
                  <a:pt x="940009" y="6194522"/>
                </a:moveTo>
                <a:lnTo>
                  <a:pt x="940009" y="6377678"/>
                </a:lnTo>
                <a:lnTo>
                  <a:pt x="979441" y="6377678"/>
                </a:lnTo>
                <a:lnTo>
                  <a:pt x="979441" y="6272379"/>
                </a:lnTo>
                <a:lnTo>
                  <a:pt x="1026505" y="6377678"/>
                </a:lnTo>
                <a:lnTo>
                  <a:pt x="1067844" y="6377678"/>
                </a:lnTo>
                <a:lnTo>
                  <a:pt x="1114908" y="6270465"/>
                </a:lnTo>
                <a:lnTo>
                  <a:pt x="1114908" y="6377678"/>
                </a:lnTo>
                <a:lnTo>
                  <a:pt x="1154340" y="6377678"/>
                </a:lnTo>
                <a:lnTo>
                  <a:pt x="1154340" y="6194522"/>
                </a:lnTo>
                <a:lnTo>
                  <a:pt x="1107276" y="6194522"/>
                </a:lnTo>
                <a:lnTo>
                  <a:pt x="1046857" y="6331730"/>
                </a:lnTo>
                <a:lnTo>
                  <a:pt x="987073" y="6194522"/>
                </a:lnTo>
                <a:close/>
                <a:moveTo>
                  <a:pt x="1853300" y="6193884"/>
                </a:moveTo>
                <a:cubicBezTo>
                  <a:pt x="1838672" y="6193884"/>
                  <a:pt x="1825316" y="6205371"/>
                  <a:pt x="1825316" y="6222602"/>
                </a:cubicBezTo>
                <a:lnTo>
                  <a:pt x="1825316" y="6276209"/>
                </a:lnTo>
                <a:cubicBezTo>
                  <a:pt x="1825316" y="6291525"/>
                  <a:pt x="1836128" y="6303012"/>
                  <a:pt x="1853300" y="6303012"/>
                </a:cubicBezTo>
                <a:lnTo>
                  <a:pt x="1955059" y="6303012"/>
                </a:lnTo>
                <a:lnTo>
                  <a:pt x="1955059" y="6341302"/>
                </a:lnTo>
                <a:lnTo>
                  <a:pt x="1866656" y="6341302"/>
                </a:lnTo>
                <a:lnTo>
                  <a:pt x="1866656" y="6327901"/>
                </a:lnTo>
                <a:lnTo>
                  <a:pt x="1823408" y="6327901"/>
                </a:lnTo>
                <a:lnTo>
                  <a:pt x="1823408" y="6350875"/>
                </a:lnTo>
                <a:cubicBezTo>
                  <a:pt x="1823408" y="6366191"/>
                  <a:pt x="1832312" y="6377678"/>
                  <a:pt x="1851392" y="6377678"/>
                </a:cubicBezTo>
                <a:lnTo>
                  <a:pt x="1866656" y="6377678"/>
                </a:lnTo>
                <a:lnTo>
                  <a:pt x="1968415" y="6377678"/>
                </a:lnTo>
                <a:cubicBezTo>
                  <a:pt x="1986859" y="6377678"/>
                  <a:pt x="1996399" y="6366191"/>
                  <a:pt x="1996399" y="6348961"/>
                </a:cubicBezTo>
                <a:lnTo>
                  <a:pt x="1996399" y="6297268"/>
                </a:lnTo>
                <a:cubicBezTo>
                  <a:pt x="1996399" y="6278123"/>
                  <a:pt x="1983679" y="6266636"/>
                  <a:pt x="1968415" y="6266636"/>
                </a:cubicBezTo>
                <a:lnTo>
                  <a:pt x="1866656" y="6266636"/>
                </a:lnTo>
                <a:lnTo>
                  <a:pt x="1866656" y="6230260"/>
                </a:lnTo>
                <a:lnTo>
                  <a:pt x="1955059" y="6230260"/>
                </a:lnTo>
                <a:lnTo>
                  <a:pt x="1955059" y="6245576"/>
                </a:lnTo>
                <a:lnTo>
                  <a:pt x="1996399" y="6245576"/>
                </a:lnTo>
                <a:lnTo>
                  <a:pt x="1996399" y="6224516"/>
                </a:lnTo>
                <a:cubicBezTo>
                  <a:pt x="1996399" y="6205371"/>
                  <a:pt x="1985587" y="6193884"/>
                  <a:pt x="1970323" y="6193884"/>
                </a:cubicBezTo>
                <a:close/>
                <a:moveTo>
                  <a:pt x="423579" y="6077736"/>
                </a:moveTo>
                <a:cubicBezTo>
                  <a:pt x="399411" y="6077736"/>
                  <a:pt x="378423" y="6098796"/>
                  <a:pt x="378423" y="6125599"/>
                </a:cubicBezTo>
                <a:lnTo>
                  <a:pt x="378423" y="6446601"/>
                </a:lnTo>
                <a:cubicBezTo>
                  <a:pt x="378423" y="6473405"/>
                  <a:pt x="399411" y="6494464"/>
                  <a:pt x="423579" y="6494464"/>
                </a:cubicBezTo>
                <a:lnTo>
                  <a:pt x="719317" y="6494464"/>
                </a:lnTo>
                <a:cubicBezTo>
                  <a:pt x="745393" y="6494464"/>
                  <a:pt x="766381" y="6473405"/>
                  <a:pt x="766381" y="6446601"/>
                </a:cubicBezTo>
                <a:lnTo>
                  <a:pt x="766381" y="6125599"/>
                </a:lnTo>
                <a:cubicBezTo>
                  <a:pt x="766381" y="6098796"/>
                  <a:pt x="745393" y="6077736"/>
                  <a:pt x="719317" y="6077736"/>
                </a:cubicBezTo>
                <a:close/>
                <a:moveTo>
                  <a:pt x="0" y="0"/>
                </a:moveTo>
                <a:lnTo>
                  <a:pt x="8911685" y="3551"/>
                </a:lnTo>
                <a:lnTo>
                  <a:pt x="8911685" y="6021290"/>
                </a:lnTo>
                <a:cubicBezTo>
                  <a:pt x="8911685" y="6456375"/>
                  <a:pt x="8581023" y="6814230"/>
                  <a:pt x="8157291" y="6857262"/>
                </a:cubicBezTo>
                <a:lnTo>
                  <a:pt x="8071384" y="6861600"/>
                </a:lnTo>
                <a:lnTo>
                  <a:pt x="0" y="6861600"/>
                </a:lnTo>
                <a:close/>
              </a:path>
            </a:pathLst>
          </a:custGeom>
          <a:solidFill>
            <a:srgbClr val="CFCFCF"/>
          </a:solidFill>
        </p:spPr>
        <p:txBody>
          <a:bodyPr wrap="square" tIns="72000" anchor="t" anchorCtr="0">
            <a:noAutofit/>
          </a:bodyPr>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26" name="Title 1">
            <a:extLst>
              <a:ext uri="{FF2B5EF4-FFF2-40B4-BE49-F238E27FC236}">
                <a16:creationId xmlns:a16="http://schemas.microsoft.com/office/drawing/2014/main" id="{59257972-5121-7C61-D1A1-B1409EF2A531}"/>
              </a:ext>
            </a:extLst>
          </p:cNvPr>
          <p:cNvSpPr>
            <a:spLocks noGrp="1"/>
          </p:cNvSpPr>
          <p:nvPr>
            <p:ph type="ctrTitle" hasCustomPrompt="1"/>
          </p:nvPr>
        </p:nvSpPr>
        <p:spPr>
          <a:xfrm>
            <a:off x="371475" y="4267733"/>
            <a:ext cx="7962297" cy="1634060"/>
          </a:xfrm>
        </p:spPr>
        <p:txBody>
          <a:bodyPr anchor="t"/>
          <a:lstStyle>
            <a:lvl1pPr algn="l">
              <a:lnSpc>
                <a:spcPts val="5800"/>
              </a:lnSpc>
              <a:defRPr sz="4400">
                <a:solidFill>
                  <a:schemeClr val="bg1"/>
                </a:solidFill>
              </a:defRPr>
            </a:lvl1pPr>
          </a:lstStyle>
          <a:p>
            <a:r>
              <a:rPr lang="en-GB" dirty="0"/>
              <a:t>Click to add title</a:t>
            </a:r>
          </a:p>
        </p:txBody>
      </p:sp>
      <p:pic>
        <p:nvPicPr>
          <p:cNvPr id="42" name="Graphic 41">
            <a:extLst>
              <a:ext uri="{FF2B5EF4-FFF2-40B4-BE49-F238E27FC236}">
                <a16:creationId xmlns:a16="http://schemas.microsoft.com/office/drawing/2014/main" id="{49281D49-4670-0E53-673C-C91C58475B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8775" y="6055614"/>
            <a:ext cx="1863471" cy="459486"/>
          </a:xfrm>
          <a:prstGeom prst="rect">
            <a:avLst/>
          </a:prstGeom>
        </p:spPr>
      </p:pic>
    </p:spTree>
    <p:extLst>
      <p:ext uri="{BB962C8B-B14F-4D97-AF65-F5344CB8AC3E}">
        <p14:creationId xmlns:p14="http://schemas.microsoft.com/office/powerpoint/2010/main" val="3070416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no logo">
    <p:bg>
      <p:bgPr>
        <a:solidFill>
          <a:schemeClr val="accent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0C3AC94-8104-388F-196D-2B6310825221}"/>
              </a:ext>
            </a:extLst>
          </p:cNvPr>
          <p:cNvSpPr>
            <a:spLocks noGrp="1"/>
          </p:cNvSpPr>
          <p:nvPr>
            <p:ph type="pic" sz="quarter" idx="10" hasCustomPrompt="1"/>
          </p:nvPr>
        </p:nvSpPr>
        <p:spPr>
          <a:xfrm>
            <a:off x="0" y="0"/>
            <a:ext cx="12192000" cy="6483404"/>
          </a:xfrm>
          <a:custGeom>
            <a:avLst/>
            <a:gdLst>
              <a:gd name="connsiteX0" fmla="*/ 0 w 12192000"/>
              <a:gd name="connsiteY0" fmla="*/ 0 h 6483404"/>
              <a:gd name="connsiteX1" fmla="*/ 8210551 w 12192000"/>
              <a:gd name="connsiteY1" fmla="*/ 0 h 6483404"/>
              <a:gd name="connsiteX2" fmla="*/ 8210551 w 12192000"/>
              <a:gd name="connsiteY2" fmla="*/ 1 h 6483404"/>
              <a:gd name="connsiteX3" fmla="*/ 12192000 w 12192000"/>
              <a:gd name="connsiteY3" fmla="*/ 1 h 6483404"/>
              <a:gd name="connsiteX4" fmla="*/ 12192000 w 12192000"/>
              <a:gd name="connsiteY4" fmla="*/ 4414450 h 6483404"/>
              <a:gd name="connsiteX5" fmla="*/ 12192000 w 12192000"/>
              <a:gd name="connsiteY5" fmla="*/ 4527604 h 6483404"/>
              <a:gd name="connsiteX6" fmla="*/ 12192000 w 12192000"/>
              <a:gd name="connsiteY6" fmla="*/ 5635422 h 6483404"/>
              <a:gd name="connsiteX7" fmla="*/ 11344018 w 12192000"/>
              <a:gd name="connsiteY7" fmla="*/ 6483404 h 6483404"/>
              <a:gd name="connsiteX8" fmla="*/ 10222738 w 12192000"/>
              <a:gd name="connsiteY8" fmla="*/ 6483404 h 6483404"/>
              <a:gd name="connsiteX9" fmla="*/ 9813420 w 12192000"/>
              <a:gd name="connsiteY9" fmla="*/ 6483404 h 6483404"/>
              <a:gd name="connsiteX10" fmla="*/ 5765038 w 12192000"/>
              <a:gd name="connsiteY10" fmla="*/ 6483404 h 6483404"/>
              <a:gd name="connsiteX11" fmla="*/ 5765038 w 12192000"/>
              <a:gd name="connsiteY11" fmla="*/ 6483403 h 6483404"/>
              <a:gd name="connsiteX12" fmla="*/ 0 w 12192000"/>
              <a:gd name="connsiteY12" fmla="*/ 6483403 h 648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483404">
                <a:moveTo>
                  <a:pt x="0" y="0"/>
                </a:moveTo>
                <a:lnTo>
                  <a:pt x="8210551" y="0"/>
                </a:lnTo>
                <a:lnTo>
                  <a:pt x="8210551" y="1"/>
                </a:lnTo>
                <a:lnTo>
                  <a:pt x="12192000" y="1"/>
                </a:lnTo>
                <a:lnTo>
                  <a:pt x="12192000" y="4414450"/>
                </a:lnTo>
                <a:lnTo>
                  <a:pt x="12192000" y="4527604"/>
                </a:lnTo>
                <a:lnTo>
                  <a:pt x="12192000" y="5635422"/>
                </a:lnTo>
                <a:cubicBezTo>
                  <a:pt x="12192000" y="6103750"/>
                  <a:pt x="11812346" y="6483404"/>
                  <a:pt x="11344018" y="6483404"/>
                </a:cubicBezTo>
                <a:lnTo>
                  <a:pt x="10222738" y="6483404"/>
                </a:lnTo>
                <a:lnTo>
                  <a:pt x="9813420" y="6483404"/>
                </a:lnTo>
                <a:lnTo>
                  <a:pt x="5765038" y="6483404"/>
                </a:lnTo>
                <a:lnTo>
                  <a:pt x="5765038" y="6483403"/>
                </a:lnTo>
                <a:lnTo>
                  <a:pt x="0" y="6483403"/>
                </a:lnTo>
                <a:close/>
              </a:path>
            </a:pathLst>
          </a:custGeom>
          <a:solidFill>
            <a:srgbClr val="CFCFCF"/>
          </a:solidFill>
        </p:spPr>
        <p:txBody>
          <a:bodyPr wrap="square">
            <a:noAutofit/>
          </a:bodyPr>
          <a:lstStyle>
            <a:lvl1pPr marL="0" indent="0" algn="ctr">
              <a:buNone/>
              <a:defRPr sz="1200">
                <a:solidFill>
                  <a:schemeClr val="bg1"/>
                </a:solidFill>
              </a:defRPr>
            </a:lvl1pPr>
          </a:lstStyle>
          <a:p>
            <a:r>
              <a:rPr lang="en-DK" dirty="0"/>
              <a:t>Click here to insert image</a:t>
            </a:r>
          </a:p>
        </p:txBody>
      </p:sp>
    </p:spTree>
    <p:extLst>
      <p:ext uri="{BB962C8B-B14F-4D97-AF65-F5344CB8AC3E}">
        <p14:creationId xmlns:p14="http://schemas.microsoft.com/office/powerpoint/2010/main" val="370638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11449050" cy="930275"/>
          </a:xfrm>
        </p:spPr>
        <p:txBody>
          <a:bodyPr/>
          <a:lstStyle>
            <a:lvl1pPr>
              <a:defRPr>
                <a:solidFill>
                  <a:schemeClr val="tx1"/>
                </a:solidFill>
              </a:defRPr>
            </a:lvl1pPr>
          </a:lstStyle>
          <a:p>
            <a:r>
              <a:rPr lang="en-GB" noProof="0" dirty="0"/>
              <a:t>Click to add agenda/contents</a:t>
            </a:r>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endParaRPr lang="en-GB" dirty="0"/>
          </a:p>
        </p:txBody>
      </p:sp>
      <p:pic>
        <p:nvPicPr>
          <p:cNvPr id="26" name="Picture 29">
            <a:extLst>
              <a:ext uri="{FF2B5EF4-FFF2-40B4-BE49-F238E27FC236}">
                <a16:creationId xmlns:a16="http://schemas.microsoft.com/office/drawing/2014/main" id="{E0E5EB5F-27F8-4A17-1762-2E1E397DFB1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9" name="Text Placeholder 2">
            <a:extLst>
              <a:ext uri="{FF2B5EF4-FFF2-40B4-BE49-F238E27FC236}">
                <a16:creationId xmlns:a16="http://schemas.microsoft.com/office/drawing/2014/main" id="{055BEE36-017E-7BDE-BD39-87903F71E154}"/>
              </a:ext>
            </a:extLst>
          </p:cNvPr>
          <p:cNvSpPr>
            <a:spLocks noGrp="1"/>
          </p:cNvSpPr>
          <p:nvPr>
            <p:ph type="body" sz="quarter" idx="35" hasCustomPrompt="1"/>
          </p:nvPr>
        </p:nvSpPr>
        <p:spPr>
          <a:xfrm>
            <a:off x="377824" y="1943101"/>
            <a:ext cx="954087" cy="3693600"/>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dirty="0"/>
              <a:t>1.00</a:t>
            </a:r>
          </a:p>
        </p:txBody>
      </p:sp>
      <p:sp>
        <p:nvSpPr>
          <p:cNvPr id="15" name="Text Placeholder 2">
            <a:extLst>
              <a:ext uri="{FF2B5EF4-FFF2-40B4-BE49-F238E27FC236}">
                <a16:creationId xmlns:a16="http://schemas.microsoft.com/office/drawing/2014/main" id="{E62749B4-1839-B9E3-3446-079F16D76BDF}"/>
              </a:ext>
            </a:extLst>
          </p:cNvPr>
          <p:cNvSpPr>
            <a:spLocks noGrp="1"/>
          </p:cNvSpPr>
          <p:nvPr>
            <p:ph type="body" sz="quarter" idx="17" hasCustomPrompt="1"/>
          </p:nvPr>
        </p:nvSpPr>
        <p:spPr>
          <a:xfrm>
            <a:off x="1343025" y="1943101"/>
            <a:ext cx="4645025" cy="3693600"/>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dirty="0"/>
              <a:t>Click to add text</a:t>
            </a:r>
          </a:p>
        </p:txBody>
      </p:sp>
      <p:sp>
        <p:nvSpPr>
          <p:cNvPr id="3" name="Footer Placeholder 10">
            <a:extLst>
              <a:ext uri="{FF2B5EF4-FFF2-40B4-BE49-F238E27FC236}">
                <a16:creationId xmlns:a16="http://schemas.microsoft.com/office/drawing/2014/main" id="{BC19E47C-0E59-C5B1-666F-1E56B07B254A}"/>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32ADB20A-18F9-17BD-7B52-492D00F17EB9}"/>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243164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68300"/>
            <a:ext cx="7561263" cy="930275"/>
          </a:xfrm>
        </p:spPr>
        <p:txBody>
          <a:bodyPr/>
          <a:lstStyle>
            <a:lvl1pPr>
              <a:defRPr/>
            </a:lvl1pPr>
          </a:lstStyle>
          <a:p>
            <a:r>
              <a:rPr lang="en-GB" noProof="0" dirty="0"/>
              <a:t>Click to add title</a:t>
            </a:r>
          </a:p>
        </p:txBody>
      </p:sp>
      <p:sp>
        <p:nvSpPr>
          <p:cNvPr id="7" name="Content Placeholder 2"/>
          <p:cNvSpPr>
            <a:spLocks noGrp="1"/>
          </p:cNvSpPr>
          <p:nvPr>
            <p:ph sz="quarter" idx="13" hasCustomPrompt="1"/>
          </p:nvPr>
        </p:nvSpPr>
        <p:spPr>
          <a:xfrm>
            <a:off x="371475" y="1943100"/>
            <a:ext cx="7561263" cy="3694113"/>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3"/>
          <p:cNvSpPr>
            <a:spLocks noGrp="1"/>
          </p:cNvSpPr>
          <p:nvPr>
            <p:ph type="pic" sz="quarter" idx="14" hasCustomPrompt="1"/>
          </p:nvPr>
        </p:nvSpPr>
        <p:spPr>
          <a:xfrm>
            <a:off x="8148638" y="368300"/>
            <a:ext cx="3671887" cy="5276798"/>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dirty="0"/>
              <a:t>Click here and insert picture</a:t>
            </a:r>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endParaRPr lang="en-GB" dirty="0"/>
          </a:p>
        </p:txBody>
      </p:sp>
      <p:pic>
        <p:nvPicPr>
          <p:cNvPr id="9" name="Picture 29">
            <a:extLst>
              <a:ext uri="{FF2B5EF4-FFF2-40B4-BE49-F238E27FC236}">
                <a16:creationId xmlns:a16="http://schemas.microsoft.com/office/drawing/2014/main" id="{C3CF8F27-F55A-7C7D-746F-7A4B4EEC85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6169025"/>
            <a:ext cx="1299398" cy="320399"/>
          </a:xfrm>
          <a:prstGeom prst="rect">
            <a:avLst/>
          </a:prstGeom>
        </p:spPr>
      </p:pic>
      <p:sp>
        <p:nvSpPr>
          <p:cNvPr id="3" name="Footer Placeholder 10">
            <a:extLst>
              <a:ext uri="{FF2B5EF4-FFF2-40B4-BE49-F238E27FC236}">
                <a16:creationId xmlns:a16="http://schemas.microsoft.com/office/drawing/2014/main" id="{4630782A-0FA3-E531-FEA3-A2F1A662813B}"/>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4" name="Slide Number Placeholder 11">
            <a:extLst>
              <a:ext uri="{FF2B5EF4-FFF2-40B4-BE49-F238E27FC236}">
                <a16:creationId xmlns:a16="http://schemas.microsoft.com/office/drawing/2014/main" id="{6149A6E6-9150-7893-9587-714720644035}"/>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9659989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943739"/>
            <a:ext cx="11449050" cy="3689618"/>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Subhead</a:t>
            </a:r>
          </a:p>
          <a:p>
            <a:pPr lvl="4"/>
            <a:r>
              <a:rPr lang="en-GB" noProof="0" dirty="0"/>
              <a:t>Level 5, headline</a:t>
            </a:r>
          </a:p>
          <a:p>
            <a:pPr lvl="5"/>
            <a:r>
              <a:rPr lang="en-GB" noProof="0" dirty="0"/>
              <a:t>Level 6, headline</a:t>
            </a:r>
          </a:p>
          <a:p>
            <a:pPr lvl="6"/>
            <a:r>
              <a:rPr lang="en-GB" noProof="0" dirty="0"/>
              <a:t>Level 7, note</a:t>
            </a:r>
          </a:p>
          <a:p>
            <a:pPr lvl="7"/>
            <a:r>
              <a:rPr lang="en-GB" noProof="0" dirty="0"/>
              <a:t>Level 8</a:t>
            </a:r>
          </a:p>
          <a:p>
            <a:pPr lvl="8"/>
            <a:r>
              <a:rPr lang="en-GB" noProof="0" dirty="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71475" y="368300"/>
            <a:ext cx="11449050" cy="930275"/>
          </a:xfrm>
          <a:prstGeom prst="rect">
            <a:avLst/>
          </a:prstGeom>
        </p:spPr>
        <p:txBody>
          <a:bodyPr vert="horz" lIns="0" tIns="0" rIns="0" bIns="0" rtlCol="0" anchor="t" anchorCtr="0">
            <a:noAutofit/>
          </a:bodyPr>
          <a:lstStyle/>
          <a:p>
            <a:endParaRPr lang="en-GB" dirty="0"/>
          </a:p>
        </p:txBody>
      </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endParaRPr lang="en-GB" dirty="0"/>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dirty="0"/>
            </a:p>
          </p:txBody>
        </p:sp>
      </p:grpSp>
      <p:sp>
        <p:nvSpPr>
          <p:cNvPr id="5" name="TextBox 4">
            <a:extLst>
              <a:ext uri="{FF2B5EF4-FFF2-40B4-BE49-F238E27FC236}">
                <a16:creationId xmlns:a16="http://schemas.microsoft.com/office/drawing/2014/main" id="{3572D74A-7938-1646-84EC-EA01E1E70391}"/>
              </a:ext>
            </a:extLst>
          </p:cNvPr>
          <p:cNvSpPr txBox="1"/>
          <p:nvPr>
            <p:extLst>
              <p:ext uri="{1162E1C5-73C7-4A58-AE30-91384D911F3F}">
                <p184:classification xmlns:p184="http://schemas.microsoft.com/office/powerpoint/2018/4/main" val="ftr"/>
              </p:ext>
            </p:extLst>
          </p:nvPr>
        </p:nvSpPr>
        <p:spPr>
          <a:xfrm>
            <a:off x="190500" y="6515100"/>
            <a:ext cx="1165225" cy="152400"/>
          </a:xfrm>
          <a:prstGeom prst="rect">
            <a:avLst/>
          </a:prstGeom>
        </p:spPr>
        <p:txBody>
          <a:bodyPr horzOverflow="overflow" lIns="0" tIns="0" rIns="0" bIns="0">
            <a:spAutoFit/>
          </a:bodyPr>
          <a:lstStyle/>
          <a:p>
            <a:pPr algn="l"/>
            <a:r>
              <a:rPr lang="en-GB" sz="10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Classification: Internal</a:t>
            </a:r>
          </a:p>
        </p:txBody>
      </p:sp>
      <p:pic>
        <p:nvPicPr>
          <p:cNvPr id="8" name="Picture 29">
            <a:extLst>
              <a:ext uri="{FF2B5EF4-FFF2-40B4-BE49-F238E27FC236}">
                <a16:creationId xmlns:a16="http://schemas.microsoft.com/office/drawing/2014/main" id="{EB0A6C97-0A67-2608-ED3D-E07850A65AB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371475" y="6169025"/>
            <a:ext cx="1299398" cy="320399"/>
          </a:xfrm>
          <a:prstGeom prst="rect">
            <a:avLst/>
          </a:prstGeom>
        </p:spPr>
      </p:pic>
      <p:sp>
        <p:nvSpPr>
          <p:cNvPr id="11" name="Footer Placeholder 10">
            <a:extLst>
              <a:ext uri="{FF2B5EF4-FFF2-40B4-BE49-F238E27FC236}">
                <a16:creationId xmlns:a16="http://schemas.microsoft.com/office/drawing/2014/main" id="{7A8F0F46-7FF3-BBD4-8357-38BA31F63FEA}"/>
              </a:ext>
            </a:extLst>
          </p:cNvPr>
          <p:cNvSpPr>
            <a:spLocks noGrp="1"/>
          </p:cNvSpPr>
          <p:nvPr>
            <p:ph type="ftr" sz="quarter" idx="3"/>
          </p:nvPr>
        </p:nvSpPr>
        <p:spPr>
          <a:xfrm>
            <a:off x="7540625" y="6405563"/>
            <a:ext cx="3308349" cy="180974"/>
          </a:xfrm>
          <a:prstGeom prst="rect">
            <a:avLst/>
          </a:prstGeom>
        </p:spPr>
        <p:txBody>
          <a:bodyPr vert="horz" lIns="0" tIns="0" rIns="0" bIns="0" rtlCol="0" anchor="t" anchorCtr="0"/>
          <a:lstStyle>
            <a:lvl1pPr algn="r">
              <a:defRPr lang="en-GB" sz="700" kern="1200">
                <a:solidFill>
                  <a:schemeClr val="tx1"/>
                </a:solidFill>
                <a:latin typeface="+mn-lt"/>
                <a:ea typeface="+mn-ea"/>
                <a:cs typeface="+mn-cs"/>
              </a:defRPr>
            </a:lvl1pPr>
          </a:lstStyle>
          <a:p>
            <a:r>
              <a:rPr lang="en-US" dirty="0"/>
              <a:t>Update header via slide master</a:t>
            </a:r>
          </a:p>
        </p:txBody>
      </p:sp>
      <p:sp>
        <p:nvSpPr>
          <p:cNvPr id="12" name="Slide Number Placeholder 11">
            <a:extLst>
              <a:ext uri="{FF2B5EF4-FFF2-40B4-BE49-F238E27FC236}">
                <a16:creationId xmlns:a16="http://schemas.microsoft.com/office/drawing/2014/main" id="{540254F1-1F68-8659-F035-C9DFEE26FEA9}"/>
              </a:ext>
            </a:extLst>
          </p:cNvPr>
          <p:cNvSpPr>
            <a:spLocks noGrp="1"/>
          </p:cNvSpPr>
          <p:nvPr>
            <p:ph type="sldNum" sz="quarter" idx="4"/>
          </p:nvPr>
        </p:nvSpPr>
        <p:spPr>
          <a:xfrm>
            <a:off x="11410950" y="6403974"/>
            <a:ext cx="409575" cy="193676"/>
          </a:xfrm>
          <a:prstGeom prst="rect">
            <a:avLst/>
          </a:prstGeom>
        </p:spPr>
        <p:txBody>
          <a:bodyPr vert="horz" lIns="0" tIns="0" rIns="0" bIns="0" rtlCol="0" anchor="t" anchorCtr="0"/>
          <a:lstStyle>
            <a:lvl1pPr algn="r">
              <a:defRPr lang="en-GB" sz="700" kern="1200" smtClean="0">
                <a:solidFill>
                  <a:schemeClr val="tx1"/>
                </a:solidFill>
                <a:latin typeface="+mn-lt"/>
                <a:ea typeface="+mn-ea"/>
                <a:cs typeface="+mn-cs"/>
              </a:defRPr>
            </a:lvl1pPr>
          </a:lstStyle>
          <a:p>
            <a:fld id="{E609CB8F-9537-1E4B-B955-6CC1563861C9}" type="slidenum">
              <a:rPr lang="en-VN" smtClean="0"/>
              <a:pPr/>
              <a:t>‹#›</a:t>
            </a:fld>
            <a:endParaRPr lang="en-VN"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86" r:id="rId1"/>
    <p:sldLayoutId id="2147483799" r:id="rId2"/>
    <p:sldLayoutId id="2147483790" r:id="rId3"/>
    <p:sldLayoutId id="2147483785" r:id="rId4"/>
    <p:sldLayoutId id="2147483791" r:id="rId5"/>
    <p:sldLayoutId id="2147483787" r:id="rId6"/>
    <p:sldLayoutId id="2147483800" r:id="rId7"/>
    <p:sldLayoutId id="2147483757" r:id="rId8"/>
    <p:sldLayoutId id="2147483741" r:id="rId9"/>
    <p:sldLayoutId id="2147483778" r:id="rId10"/>
    <p:sldLayoutId id="2147483759" r:id="rId11"/>
    <p:sldLayoutId id="2147483761" r:id="rId12"/>
    <p:sldLayoutId id="2147483758" r:id="rId13"/>
    <p:sldLayoutId id="2147483779" r:id="rId14"/>
    <p:sldLayoutId id="2147483771" r:id="rId15"/>
    <p:sldLayoutId id="2147483777" r:id="rId16"/>
    <p:sldLayoutId id="2147483776" r:id="rId17"/>
    <p:sldLayoutId id="2147483781" r:id="rId18"/>
    <p:sldLayoutId id="2147483730" r:id="rId19"/>
    <p:sldLayoutId id="2147483782" r:id="rId20"/>
    <p:sldLayoutId id="2147483783" r:id="rId21"/>
    <p:sldLayoutId id="2147483789" r:id="rId22"/>
    <p:sldLayoutId id="2147483788" r:id="rId23"/>
    <p:sldLayoutId id="2147483755" r:id="rId24"/>
    <p:sldLayoutId id="2147483780" r:id="rId25"/>
    <p:sldLayoutId id="2147483763" r:id="rId26"/>
    <p:sldLayoutId id="2147483795" r:id="rId27"/>
    <p:sldLayoutId id="2147483768" r:id="rId28"/>
    <p:sldLayoutId id="2147483796" r:id="rId29"/>
    <p:sldLayoutId id="2147483767" r:id="rId30"/>
    <p:sldLayoutId id="2147483734" r:id="rId31"/>
    <p:sldLayoutId id="2147483792" r:id="rId32"/>
    <p:sldLayoutId id="2147483797" r:id="rId33"/>
    <p:sldLayoutId id="2147483794" r:id="rId34"/>
    <p:sldLayoutId id="2147483793" r:id="rId35"/>
    <p:sldLayoutId id="2147483798" r:id="rId36"/>
    <p:sldLayoutId id="2147483764" r:id="rId37"/>
    <p:sldLayoutId id="2147483732" r:id="rId38"/>
    <p:sldLayoutId id="2147483743" r:id="rId39"/>
    <p:sldLayoutId id="2147483744" r:id="rId40"/>
    <p:sldLayoutId id="2147483769" r:id="rId41"/>
    <p:sldLayoutId id="2147483750" r:id="rId42"/>
    <p:sldLayoutId id="2147483751" r:id="rId43"/>
    <p:sldLayoutId id="2147483801" r:id="rId44"/>
    <p:sldLayoutId id="2147483802" r:id="rId45"/>
    <p:sldLayoutId id="2147483804" r:id="rId46"/>
    <p:sldLayoutId id="2147483805" r:id="rId47"/>
  </p:sldLayoutIdLst>
  <p:hf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2" userDrawn="1">
          <p15:clr>
            <a:srgbClr val="F26B43"/>
          </p15:clr>
        </p15:guide>
        <p15:guide id="4" orient="horz" pos="4088" userDrawn="1">
          <p15:clr>
            <a:srgbClr val="F26B43"/>
          </p15:clr>
        </p15:guide>
        <p15:guide id="9" pos="6357" userDrawn="1">
          <p15:clr>
            <a:srgbClr val="F26B43"/>
          </p15:clr>
        </p15:guide>
        <p15:guide id="10" pos="6834" userDrawn="1">
          <p15:clr>
            <a:srgbClr val="F26B43"/>
          </p15:clr>
        </p15:guide>
        <p15:guide id="11" pos="6970" userDrawn="1">
          <p15:clr>
            <a:srgbClr val="F26B43"/>
          </p15:clr>
        </p15:guide>
        <p15:guide id="12" pos="7446" userDrawn="1">
          <p15:clr>
            <a:srgbClr val="F26B43"/>
          </p15:clr>
        </p15:guide>
        <p15:guide id="15" pos="5745" userDrawn="1">
          <p15:clr>
            <a:srgbClr val="F26B43"/>
          </p15:clr>
        </p15:guide>
        <p15:guide id="16" pos="6221" userDrawn="1">
          <p15:clr>
            <a:srgbClr val="F26B43"/>
          </p15:clr>
        </p15:guide>
        <p15:guide id="17" pos="5133" userDrawn="1">
          <p15:clr>
            <a:srgbClr val="F26B43"/>
          </p15:clr>
        </p15:guide>
        <p15:guide id="18" pos="5609" userDrawn="1">
          <p15:clr>
            <a:srgbClr val="F26B43"/>
          </p15:clr>
        </p15:guide>
        <p15:guide id="19" pos="2071" userDrawn="1">
          <p15:clr>
            <a:srgbClr val="F26B43"/>
          </p15:clr>
        </p15:guide>
        <p15:guide id="20" pos="2547" userDrawn="1">
          <p15:clr>
            <a:srgbClr val="F26B43"/>
          </p15:clr>
        </p15:guide>
        <p15:guide id="21" pos="1459" userDrawn="1">
          <p15:clr>
            <a:srgbClr val="F26B43"/>
          </p15:clr>
        </p15:guide>
        <p15:guide id="22" pos="1935" userDrawn="1">
          <p15:clr>
            <a:srgbClr val="F26B43"/>
          </p15:clr>
        </p15:guide>
        <p15:guide id="23" pos="846" userDrawn="1">
          <p15:clr>
            <a:srgbClr val="F26B43"/>
          </p15:clr>
        </p15:guide>
        <p15:guide id="24" pos="1323" userDrawn="1">
          <p15:clr>
            <a:srgbClr val="F26B43"/>
          </p15:clr>
        </p15:guide>
        <p15:guide id="25" pos="234" userDrawn="1">
          <p15:clr>
            <a:srgbClr val="F26B43"/>
          </p15:clr>
        </p15:guide>
        <p15:guide id="26" pos="710" userDrawn="1">
          <p15:clr>
            <a:srgbClr val="F26B43"/>
          </p15:clr>
        </p15:guide>
        <p15:guide id="42" orient="horz" pos="2160" userDrawn="1">
          <p15:clr>
            <a:srgbClr val="000000"/>
          </p15:clr>
        </p15:guide>
        <p15:guide id="43" pos="3840" userDrawn="1">
          <p15:clr>
            <a:srgbClr val="000000"/>
          </p15:clr>
        </p15:guide>
        <p15:guide id="44" pos="2683" userDrawn="1">
          <p15:clr>
            <a:srgbClr val="F26B43"/>
          </p15:clr>
        </p15:guide>
        <p15:guide id="45" pos="4520" userDrawn="1">
          <p15:clr>
            <a:srgbClr val="F26B43"/>
          </p15:clr>
        </p15:guide>
        <p15:guide id="46" pos="3296" userDrawn="1">
          <p15:clr>
            <a:srgbClr val="F26B43"/>
          </p15:clr>
        </p15:guide>
        <p15:guide id="47" pos="4384" userDrawn="1">
          <p15:clr>
            <a:srgbClr val="F26B43"/>
          </p15:clr>
        </p15:guide>
        <p15:guide id="48" pos="3160" userDrawn="1">
          <p15:clr>
            <a:srgbClr val="F26B43"/>
          </p15:clr>
        </p15:guide>
        <p15:guide id="49" pos="3772" userDrawn="1">
          <p15:clr>
            <a:srgbClr val="F26B43"/>
          </p15:clr>
        </p15:guide>
        <p15:guide id="50" pos="3908" userDrawn="1">
          <p15:clr>
            <a:srgbClr val="F26B43"/>
          </p15:clr>
        </p15:guide>
        <p15:guide id="51" orient="horz" pos="3884" userDrawn="1">
          <p15:clr>
            <a:srgbClr val="F26B43"/>
          </p15:clr>
        </p15:guide>
        <p15:guide id="52" pos="49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eg"/><Relationship Id="rId1" Type="http://schemas.openxmlformats.org/officeDocument/2006/relationships/slideLayout" Target="../slideLayouts/slideLayout46.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is finger on his face&#10;&#10;AI-generated content may be incorrect.">
            <a:extLst>
              <a:ext uri="{FF2B5EF4-FFF2-40B4-BE49-F238E27FC236}">
                <a16:creationId xmlns:a16="http://schemas.microsoft.com/office/drawing/2014/main" id="{00EB8D93-4E70-8915-BEDF-28862A6E99DC}"/>
              </a:ext>
            </a:extLst>
          </p:cNvPr>
          <p:cNvPicPr>
            <a:picLocks noChangeAspect="1"/>
          </p:cNvPicPr>
          <p:nvPr/>
        </p:nvPicPr>
        <p:blipFill>
          <a:blip r:embed="rId2"/>
          <a:srcRect t="1427" b="766"/>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143CB0-067C-62B6-E586-CEF67F3AC0CD}"/>
              </a:ext>
            </a:extLst>
          </p:cNvPr>
          <p:cNvSpPr txBox="1"/>
          <p:nvPr/>
        </p:nvSpPr>
        <p:spPr>
          <a:xfrm>
            <a:off x="246729" y="459408"/>
            <a:ext cx="2267871" cy="707886"/>
          </a:xfrm>
          <a:prstGeom prst="rect">
            <a:avLst/>
          </a:prstGeom>
          <a:noFill/>
        </p:spPr>
        <p:txBody>
          <a:bodyPr wrap="square" lIns="91440" tIns="45720" rIns="91440" bIns="45720" anchor="t">
            <a:spAutoFit/>
          </a:bodyPr>
          <a:lstStyle/>
          <a:p>
            <a:r>
              <a:rPr lang="en-GB" sz="4000" dirty="0">
                <a:solidFill>
                  <a:schemeClr val="bg1"/>
                </a:solidFill>
                <a:latin typeface="+mj-lt"/>
              </a:rPr>
              <a:t>What if?</a:t>
            </a:r>
            <a:endParaRPr lang="en-GB" sz="2200" dirty="0">
              <a:solidFill>
                <a:schemeClr val="bg1"/>
              </a:solidFill>
              <a:latin typeface="+mj-lt"/>
            </a:endParaRPr>
          </a:p>
        </p:txBody>
      </p:sp>
      <p:pic>
        <p:nvPicPr>
          <p:cNvPr id="3" name="Picture 2" descr="A blue passport with gold text&#10;&#10;Description automatically generated">
            <a:extLst>
              <a:ext uri="{FF2B5EF4-FFF2-40B4-BE49-F238E27FC236}">
                <a16:creationId xmlns:a16="http://schemas.microsoft.com/office/drawing/2014/main" id="{81F331F7-27E3-01F0-0CEF-1735D3D21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8714" y="2517275"/>
            <a:ext cx="3714196" cy="3714196"/>
          </a:xfrm>
          <a:prstGeom prst="rect">
            <a:avLst/>
          </a:prstGeom>
        </p:spPr>
      </p:pic>
      <p:pic>
        <p:nvPicPr>
          <p:cNvPr id="4" name="Picture 4" descr="Maersk logo in transparent PNG and vectorized SVG formats">
            <a:extLst>
              <a:ext uri="{FF2B5EF4-FFF2-40B4-BE49-F238E27FC236}">
                <a16:creationId xmlns:a16="http://schemas.microsoft.com/office/drawing/2014/main" id="{4B232B5E-62BC-8297-0CFB-F2798ED8B27B}"/>
              </a:ext>
            </a:extLst>
          </p:cNvPr>
          <p:cNvPicPr>
            <a:picLocks noChangeAspect="1"/>
          </p:cNvPicPr>
          <p:nvPr/>
        </p:nvPicPr>
        <p:blipFill>
          <a:blip r:embed="rId4"/>
          <a:srcRect/>
          <a:stretch>
            <a:fillRect/>
          </a:stretch>
        </p:blipFill>
        <p:spPr>
          <a:xfrm>
            <a:off x="10362346" y="6231471"/>
            <a:ext cx="1570564" cy="347042"/>
          </a:xfrm>
          <a:prstGeom prst="rect">
            <a:avLst/>
          </a:prstGeom>
          <a:noFill/>
          <a:ln cap="flat">
            <a:noFill/>
          </a:ln>
        </p:spPr>
      </p:pic>
    </p:spTree>
    <p:extLst>
      <p:ext uri="{BB962C8B-B14F-4D97-AF65-F5344CB8AC3E}">
        <p14:creationId xmlns:p14="http://schemas.microsoft.com/office/powerpoint/2010/main" val="125888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rge metal door with a light inside&#10;&#10;AI-generated content may be incorrect.">
            <a:extLst>
              <a:ext uri="{FF2B5EF4-FFF2-40B4-BE49-F238E27FC236}">
                <a16:creationId xmlns:a16="http://schemas.microsoft.com/office/drawing/2014/main" id="{42CEB483-7ECE-AD88-B499-B0090247F926}"/>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ECC94E8-4189-F76E-5DA9-9D204E35CF6E}"/>
              </a:ext>
            </a:extLst>
          </p:cNvPr>
          <p:cNvSpPr txBox="1"/>
          <p:nvPr/>
        </p:nvSpPr>
        <p:spPr>
          <a:xfrm>
            <a:off x="8958943" y="1748073"/>
            <a:ext cx="3233037" cy="2818943"/>
          </a:xfrm>
          <a:prstGeom prst="rect">
            <a:avLst/>
          </a:prstGeom>
          <a:noFill/>
        </p:spPr>
        <p:txBody>
          <a:bodyPr wrap="square" lIns="237600" tIns="237600" rIns="237600" bIns="237600" rtlCol="0">
            <a:spAutoFit/>
          </a:bodyPr>
          <a:lstStyle/>
          <a:p>
            <a:pPr algn="l"/>
            <a:r>
              <a:rPr lang="en-GB" sz="4000" b="1" dirty="0">
                <a:solidFill>
                  <a:schemeClr val="bg1"/>
                </a:solidFill>
              </a:rPr>
              <a:t>DATA</a:t>
            </a:r>
          </a:p>
          <a:p>
            <a:pPr algn="l"/>
            <a:r>
              <a:rPr lang="en-GB" sz="2800" dirty="0">
                <a:solidFill>
                  <a:schemeClr val="bg1"/>
                </a:solidFill>
              </a:rPr>
              <a:t>Treat it like             </a:t>
            </a:r>
            <a:r>
              <a:rPr lang="en-GB" sz="2800" dirty="0">
                <a:solidFill>
                  <a:srgbClr val="FFCC66"/>
                </a:solidFill>
              </a:rPr>
              <a:t>gold </a:t>
            </a:r>
            <a:r>
              <a:rPr lang="en-GB" sz="2800" dirty="0">
                <a:solidFill>
                  <a:schemeClr val="bg1"/>
                </a:solidFill>
              </a:rPr>
              <a:t>in the bank</a:t>
            </a:r>
          </a:p>
          <a:p>
            <a:pPr algn="l"/>
            <a:endParaRPr lang="en-GB" sz="2800" dirty="0">
              <a:solidFill>
                <a:schemeClr val="bg1"/>
              </a:solidFill>
            </a:endParaRPr>
          </a:p>
          <a:p>
            <a:pPr algn="l"/>
            <a:r>
              <a:rPr lang="en-GB" sz="2800" dirty="0">
                <a:solidFill>
                  <a:schemeClr val="bg1"/>
                </a:solidFill>
              </a:rPr>
              <a:t>Because it is</a:t>
            </a:r>
            <a:endParaRPr lang="en-DK" sz="2800" dirty="0" err="1">
              <a:solidFill>
                <a:schemeClr val="bg1"/>
              </a:solidFill>
            </a:endParaRPr>
          </a:p>
        </p:txBody>
      </p:sp>
      <p:pic>
        <p:nvPicPr>
          <p:cNvPr id="3" name="Picture 4" descr="Maersk logo in transparent PNG and vectorized SVG formats">
            <a:extLst>
              <a:ext uri="{FF2B5EF4-FFF2-40B4-BE49-F238E27FC236}">
                <a16:creationId xmlns:a16="http://schemas.microsoft.com/office/drawing/2014/main" id="{4E28B2DB-D88F-21EA-1382-626E0F55B298}"/>
              </a:ext>
            </a:extLst>
          </p:cNvPr>
          <p:cNvPicPr>
            <a:picLocks noChangeAspect="1"/>
          </p:cNvPicPr>
          <p:nvPr/>
        </p:nvPicPr>
        <p:blipFill>
          <a:blip r:embed="rId3"/>
          <a:srcRect/>
          <a:stretch>
            <a:fillRect/>
          </a:stretch>
        </p:blipFill>
        <p:spPr>
          <a:xfrm>
            <a:off x="10362346" y="6252019"/>
            <a:ext cx="1570564" cy="347042"/>
          </a:xfrm>
          <a:prstGeom prst="rect">
            <a:avLst/>
          </a:prstGeom>
          <a:noFill/>
          <a:ln cap="flat">
            <a:noFill/>
          </a:ln>
        </p:spPr>
      </p:pic>
      <p:pic>
        <p:nvPicPr>
          <p:cNvPr id="6" name="Bildobjekt 5">
            <a:extLst>
              <a:ext uri="{FF2B5EF4-FFF2-40B4-BE49-F238E27FC236}">
                <a16:creationId xmlns:a16="http://schemas.microsoft.com/office/drawing/2014/main" id="{F605F8FC-FEDD-0DB4-C514-875A25D22EEC}"/>
              </a:ext>
            </a:extLst>
          </p:cNvPr>
          <p:cNvPicPr>
            <a:picLocks noChangeAspect="1"/>
          </p:cNvPicPr>
          <p:nvPr/>
        </p:nvPicPr>
        <p:blipFill>
          <a:blip r:embed="rId4"/>
          <a:stretch>
            <a:fillRect/>
          </a:stretch>
        </p:blipFill>
        <p:spPr>
          <a:xfrm>
            <a:off x="238960" y="2883827"/>
            <a:ext cx="2159111" cy="1378021"/>
          </a:xfrm>
          <a:prstGeom prst="rect">
            <a:avLst/>
          </a:prstGeom>
          <a:ln>
            <a:solidFill>
              <a:schemeClr val="tx1"/>
            </a:solidFill>
          </a:ln>
        </p:spPr>
      </p:pic>
    </p:spTree>
    <p:extLst>
      <p:ext uri="{BB962C8B-B14F-4D97-AF65-F5344CB8AC3E}">
        <p14:creationId xmlns:p14="http://schemas.microsoft.com/office/powerpoint/2010/main" val="9418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obot and a finger&#10;&#10;AI-generated content may be incorrect.">
            <a:extLst>
              <a:ext uri="{FF2B5EF4-FFF2-40B4-BE49-F238E27FC236}">
                <a16:creationId xmlns:a16="http://schemas.microsoft.com/office/drawing/2014/main" id="{70C8F937-8A2B-9B9C-61A7-96DEE1C3B103}"/>
              </a:ext>
            </a:extLst>
          </p:cNvPr>
          <p:cNvPicPr>
            <a:picLocks noChangeAspect="1"/>
          </p:cNvPicPr>
          <p:nvPr/>
        </p:nvPicPr>
        <p:blipFill>
          <a:blip r:embed="rId2">
            <a:extLst>
              <a:ext uri="{28A0092B-C50C-407E-A947-70E740481C1C}">
                <a14:useLocalDpi xmlns:a14="http://schemas.microsoft.com/office/drawing/2010/main" val="0"/>
              </a:ext>
            </a:extLst>
          </a:blip>
          <a:srcRect t="8554"/>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7AB7D8B-79BF-4BB3-B516-35B0C6FDCAF6}"/>
              </a:ext>
            </a:extLst>
          </p:cNvPr>
          <p:cNvSpPr txBox="1"/>
          <p:nvPr/>
        </p:nvSpPr>
        <p:spPr>
          <a:xfrm>
            <a:off x="8773885" y="1382486"/>
            <a:ext cx="2383971" cy="2572721"/>
          </a:xfrm>
          <a:prstGeom prst="rect">
            <a:avLst/>
          </a:prstGeom>
          <a:noFill/>
        </p:spPr>
        <p:txBody>
          <a:bodyPr wrap="square" lIns="237600" tIns="237600" rIns="237600" bIns="237600" rtlCol="0">
            <a:spAutoFit/>
          </a:bodyPr>
          <a:lstStyle/>
          <a:p>
            <a:pPr algn="l"/>
            <a:r>
              <a:rPr lang="en-GB" sz="8000" dirty="0">
                <a:solidFill>
                  <a:schemeClr val="bg1"/>
                </a:solidFill>
              </a:rPr>
              <a:t>AI        </a:t>
            </a:r>
            <a:r>
              <a:rPr lang="en-GB" sz="2800" dirty="0">
                <a:solidFill>
                  <a:schemeClr val="bg1"/>
                </a:solidFill>
              </a:rPr>
              <a:t>in customs &amp; trade</a:t>
            </a:r>
            <a:endParaRPr lang="en-DK" sz="2800" dirty="0" err="1">
              <a:solidFill>
                <a:schemeClr val="bg1"/>
              </a:solidFill>
            </a:endParaRPr>
          </a:p>
        </p:txBody>
      </p:sp>
      <p:sp>
        <p:nvSpPr>
          <p:cNvPr id="3" name="textruta 2">
            <a:extLst>
              <a:ext uri="{FF2B5EF4-FFF2-40B4-BE49-F238E27FC236}">
                <a16:creationId xmlns:a16="http://schemas.microsoft.com/office/drawing/2014/main" id="{8D28D651-CEA9-0807-F4A2-067238604BFC}"/>
              </a:ext>
            </a:extLst>
          </p:cNvPr>
          <p:cNvSpPr txBox="1"/>
          <p:nvPr/>
        </p:nvSpPr>
        <p:spPr>
          <a:xfrm>
            <a:off x="267128" y="4654198"/>
            <a:ext cx="6349429" cy="2080279"/>
          </a:xfrm>
          <a:prstGeom prst="rect">
            <a:avLst/>
          </a:prstGeom>
          <a:noFill/>
        </p:spPr>
        <p:txBody>
          <a:bodyPr wrap="square" lIns="237600" tIns="237600" rIns="237600" bIns="237600" rtlCol="0">
            <a:spAutoFit/>
          </a:bodyPr>
          <a:lstStyle/>
          <a:p>
            <a:pPr algn="l"/>
            <a:r>
              <a:rPr lang="sv-SE" sz="2800" dirty="0">
                <a:solidFill>
                  <a:schemeClr val="bg1"/>
                </a:solidFill>
              </a:rPr>
              <a:t>’AI and </a:t>
            </a:r>
            <a:r>
              <a:rPr lang="sv-SE" sz="2800" dirty="0" err="1">
                <a:solidFill>
                  <a:schemeClr val="bg1"/>
                </a:solidFill>
              </a:rPr>
              <a:t>machine-learning</a:t>
            </a:r>
            <a:r>
              <a:rPr lang="sv-SE" sz="2800" dirty="0">
                <a:solidFill>
                  <a:schemeClr val="bg1"/>
                </a:solidFill>
              </a:rPr>
              <a:t> need                 to </a:t>
            </a:r>
            <a:r>
              <a:rPr lang="sv-SE" sz="2800" dirty="0" err="1">
                <a:solidFill>
                  <a:schemeClr val="bg1"/>
                </a:solidFill>
              </a:rPr>
              <a:t>train</a:t>
            </a:r>
            <a:r>
              <a:rPr lang="sv-SE" sz="2800" dirty="0">
                <a:solidFill>
                  <a:schemeClr val="bg1"/>
                </a:solidFill>
              </a:rPr>
              <a:t> on real </a:t>
            </a:r>
            <a:r>
              <a:rPr lang="sv-SE" sz="2800" dirty="0" err="1">
                <a:solidFill>
                  <a:schemeClr val="bg1"/>
                </a:solidFill>
              </a:rPr>
              <a:t>validated</a:t>
            </a:r>
            <a:r>
              <a:rPr lang="sv-SE" sz="2800" dirty="0">
                <a:solidFill>
                  <a:schemeClr val="bg1"/>
                </a:solidFill>
              </a:rPr>
              <a:t> data’</a:t>
            </a:r>
          </a:p>
          <a:p>
            <a:pPr algn="l"/>
            <a:endParaRPr lang="sv-SE" sz="2800" dirty="0">
              <a:solidFill>
                <a:schemeClr val="bg1"/>
              </a:solidFill>
            </a:endParaRPr>
          </a:p>
          <a:p>
            <a:pPr algn="l"/>
            <a:r>
              <a:rPr lang="sv-SE" sz="2000" dirty="0">
                <a:solidFill>
                  <a:schemeClr val="bg1"/>
                </a:solidFill>
              </a:rPr>
              <a:t>3 </a:t>
            </a:r>
            <a:r>
              <a:rPr lang="sv-SE" sz="2000" dirty="0" err="1">
                <a:solidFill>
                  <a:schemeClr val="bg1"/>
                </a:solidFill>
              </a:rPr>
              <a:t>examples</a:t>
            </a:r>
            <a:r>
              <a:rPr lang="sv-SE" sz="2000" dirty="0">
                <a:solidFill>
                  <a:schemeClr val="bg1"/>
                </a:solidFill>
              </a:rPr>
              <a:t> </a:t>
            </a:r>
          </a:p>
        </p:txBody>
      </p:sp>
      <p:pic>
        <p:nvPicPr>
          <p:cNvPr id="4" name="Picture 4" descr="Maersk logo in transparent PNG and vectorized SVG formats">
            <a:extLst>
              <a:ext uri="{FF2B5EF4-FFF2-40B4-BE49-F238E27FC236}">
                <a16:creationId xmlns:a16="http://schemas.microsoft.com/office/drawing/2014/main" id="{1019D72F-038D-F3CC-0BBC-E8BE44174878}"/>
              </a:ext>
            </a:extLst>
          </p:cNvPr>
          <p:cNvPicPr>
            <a:picLocks noChangeAspect="1"/>
          </p:cNvPicPr>
          <p:nvPr/>
        </p:nvPicPr>
        <p:blipFill>
          <a:blip r:embed="rId3"/>
          <a:srcRect/>
          <a:stretch>
            <a:fillRect/>
          </a:stretch>
        </p:blipFill>
        <p:spPr>
          <a:xfrm>
            <a:off x="10362346" y="6231471"/>
            <a:ext cx="1570564" cy="347042"/>
          </a:xfrm>
          <a:prstGeom prst="rect">
            <a:avLst/>
          </a:prstGeom>
          <a:noFill/>
          <a:ln cap="flat">
            <a:noFill/>
          </a:ln>
        </p:spPr>
      </p:pic>
    </p:spTree>
    <p:extLst>
      <p:ext uri="{BB962C8B-B14F-4D97-AF65-F5344CB8AC3E}">
        <p14:creationId xmlns:p14="http://schemas.microsoft.com/office/powerpoint/2010/main" val="29703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BFE80-64B7-D47A-CDA7-402F328BA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83E12-97F1-2861-8872-FD4418E9F95F}"/>
              </a:ext>
            </a:extLst>
          </p:cNvPr>
          <p:cNvSpPr>
            <a:spLocks noGrp="1"/>
          </p:cNvSpPr>
          <p:nvPr>
            <p:ph type="ctrTitle"/>
          </p:nvPr>
        </p:nvSpPr>
        <p:spPr>
          <a:xfrm>
            <a:off x="491407" y="1897479"/>
            <a:ext cx="5368422" cy="1531521"/>
          </a:xfrm>
        </p:spPr>
        <p:txBody>
          <a:bodyPr anchor="t">
            <a:normAutofit fontScale="90000"/>
          </a:bodyPr>
          <a:lstStyle/>
          <a:p>
            <a:pPr>
              <a:lnSpc>
                <a:spcPct val="90000"/>
              </a:lnSpc>
            </a:pPr>
            <a:r>
              <a:rPr lang="en-GB" sz="5600" b="1" dirty="0">
                <a:latin typeface="Maersk Headline Light" panose="00000400000000000000" pitchFamily="2" charset="0"/>
              </a:rPr>
              <a:t>Maersk Classify </a:t>
            </a:r>
            <a:br>
              <a:rPr lang="en-GB" sz="5600" dirty="0">
                <a:latin typeface="Maersk Headline Light" panose="00000400000000000000" pitchFamily="2" charset="0"/>
              </a:rPr>
            </a:br>
            <a:r>
              <a:rPr lang="en-GB" sz="5600" dirty="0">
                <a:latin typeface="Maersk Headline Light" panose="00000400000000000000" pitchFamily="2" charset="0"/>
              </a:rPr>
              <a:t>AI-powered HS Classification </a:t>
            </a:r>
            <a:br>
              <a:rPr lang="en-GB" sz="5600" dirty="0">
                <a:latin typeface="Maersk Headline Light" panose="00000400000000000000" pitchFamily="2" charset="0"/>
              </a:rPr>
            </a:br>
            <a:r>
              <a:rPr lang="en-GB" sz="3100" dirty="0">
                <a:latin typeface="Maersk Headline Light" panose="00000400000000000000" pitchFamily="2" charset="0"/>
              </a:rPr>
              <a:t>A managed service</a:t>
            </a:r>
            <a:endParaRPr lang="en-DK" sz="3100" dirty="0">
              <a:latin typeface="Maersk Headline Light" panose="00000400000000000000" pitchFamily="2" charset="0"/>
            </a:endParaRPr>
          </a:p>
        </p:txBody>
      </p:sp>
      <p:sp>
        <p:nvSpPr>
          <p:cNvPr id="6" name="Slide Number Placeholder 5" hidden="1">
            <a:extLst>
              <a:ext uri="{FF2B5EF4-FFF2-40B4-BE49-F238E27FC236}">
                <a16:creationId xmlns:a16="http://schemas.microsoft.com/office/drawing/2014/main" id="{3CA64899-97C0-EB2C-B233-884386DD682A}"/>
              </a:ext>
            </a:extLst>
          </p:cNvPr>
          <p:cNvSpPr>
            <a:spLocks noGrp="1"/>
          </p:cNvSpPr>
          <p:nvPr>
            <p:ph type="sldNum" sz="quarter" idx="4294967295"/>
          </p:nvPr>
        </p:nvSpPr>
        <p:spPr>
          <a:xfrm>
            <a:off x="11410950" y="6403974"/>
            <a:ext cx="409575" cy="193676"/>
          </a:xfrm>
        </p:spPr>
        <p:txBody>
          <a:bodyPr/>
          <a:lstStyle/>
          <a:p>
            <a:pPr>
              <a:spcAft>
                <a:spcPts val="600"/>
              </a:spcAft>
            </a:pPr>
            <a:fld id="{E609CB8F-9537-1E4B-B955-6CC1563861C9}" type="slidenum">
              <a:rPr lang="en-VN" smtClean="0"/>
              <a:pPr>
                <a:spcAft>
                  <a:spcPts val="600"/>
                </a:spcAft>
              </a:pPr>
              <a:t>12</a:t>
            </a:fld>
            <a:endParaRPr lang="en-VN"/>
          </a:p>
        </p:txBody>
      </p:sp>
      <p:pic>
        <p:nvPicPr>
          <p:cNvPr id="16" name="Picture Placeholder 15" descr="A person working on a computer&#10;&#10;AI-generated content may be incorrect.">
            <a:extLst>
              <a:ext uri="{FF2B5EF4-FFF2-40B4-BE49-F238E27FC236}">
                <a16:creationId xmlns:a16="http://schemas.microsoft.com/office/drawing/2014/main" id="{581835D7-38C0-63E8-78C4-EB35BDFAAE6D}"/>
              </a:ext>
            </a:extLst>
          </p:cNvPr>
          <p:cNvPicPr>
            <a:picLocks noGrp="1" noChangeAspect="1"/>
          </p:cNvPicPr>
          <p:nvPr>
            <p:ph type="pic" sz="quarter" idx="13"/>
          </p:nvPr>
        </p:nvPicPr>
        <p:blipFill>
          <a:blip r:embed="rId3"/>
          <a:srcRect t="14681" b="14681"/>
          <a:stretch>
            <a:fillRect/>
          </a:stretch>
        </p:blipFill>
        <p:spPr/>
      </p:pic>
      <p:pic>
        <p:nvPicPr>
          <p:cNvPr id="12" name="Picture 11" descr="A white box with red ribbons and a red bow&#10;&#10;AI-generated content may be incorrect.">
            <a:extLst>
              <a:ext uri="{FF2B5EF4-FFF2-40B4-BE49-F238E27FC236}">
                <a16:creationId xmlns:a16="http://schemas.microsoft.com/office/drawing/2014/main" id="{0A20167A-290A-B88A-33CB-E050585FA682}"/>
              </a:ext>
            </a:extLst>
          </p:cNvPr>
          <p:cNvPicPr>
            <a:picLocks noChangeAspect="1"/>
          </p:cNvPicPr>
          <p:nvPr/>
        </p:nvPicPr>
        <p:blipFill>
          <a:blip r:embed="rId4"/>
          <a:stretch>
            <a:fillRect/>
          </a:stretch>
        </p:blipFill>
        <p:spPr>
          <a:xfrm>
            <a:off x="5196919" y="3684536"/>
            <a:ext cx="1595766" cy="2393648"/>
          </a:xfrm>
          <a:prstGeom prst="rect">
            <a:avLst/>
          </a:prstGeom>
          <a:ln w="38100">
            <a:solidFill>
              <a:srgbClr val="0070C0"/>
            </a:solidFill>
          </a:ln>
        </p:spPr>
      </p:pic>
      <p:pic>
        <p:nvPicPr>
          <p:cNvPr id="1030" name="Picture 6">
            <a:extLst>
              <a:ext uri="{FF2B5EF4-FFF2-40B4-BE49-F238E27FC236}">
                <a16:creationId xmlns:a16="http://schemas.microsoft.com/office/drawing/2014/main" id="{0847EB90-2B48-B9B9-E41F-8CDEA9DFB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77" y="1426613"/>
            <a:ext cx="430659" cy="430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44949972-224F-30C1-2D93-ECDF18C434EA}"/>
              </a:ext>
            </a:extLst>
          </p:cNvPr>
          <p:cNvSpPr txBox="1"/>
          <p:nvPr/>
        </p:nvSpPr>
        <p:spPr>
          <a:xfrm>
            <a:off x="264945" y="4417887"/>
            <a:ext cx="4872132" cy="1218504"/>
          </a:xfrm>
          <a:prstGeom prst="rect">
            <a:avLst/>
          </a:prstGeom>
          <a:noFill/>
        </p:spPr>
        <p:txBody>
          <a:bodyPr wrap="square" lIns="237600" tIns="237600" rIns="237600" bIns="237600" rtlCol="0">
            <a:spAutoFit/>
          </a:bodyPr>
          <a:lstStyle/>
          <a:p>
            <a:pPr algn="l"/>
            <a:r>
              <a:rPr lang="sv-SE" sz="1600" i="1" dirty="0"/>
              <a:t>’We do 6 million customs </a:t>
            </a:r>
            <a:r>
              <a:rPr lang="sv-SE" sz="1600" i="1" dirty="0" err="1"/>
              <a:t>declarations</a:t>
            </a:r>
            <a:r>
              <a:rPr lang="sv-SE" sz="1600" i="1" dirty="0"/>
              <a:t>/</a:t>
            </a:r>
            <a:r>
              <a:rPr lang="sv-SE" sz="1600" i="1" dirty="0" err="1"/>
              <a:t>year</a:t>
            </a:r>
            <a:r>
              <a:rPr lang="sv-SE" sz="1600" i="1" dirty="0"/>
              <a:t>. </a:t>
            </a:r>
          </a:p>
          <a:p>
            <a:pPr algn="l"/>
            <a:r>
              <a:rPr lang="sv-SE" sz="1600" i="1" dirty="0"/>
              <a:t>Maersk </a:t>
            </a:r>
            <a:r>
              <a:rPr lang="sv-SE" sz="1600" i="1" dirty="0" err="1"/>
              <a:t>Classify</a:t>
            </a:r>
            <a:r>
              <a:rPr lang="sv-SE" sz="1600" i="1" dirty="0"/>
              <a:t> is </a:t>
            </a:r>
            <a:r>
              <a:rPr lang="sv-SE" sz="1600" i="1" dirty="0" err="1"/>
              <a:t>trained</a:t>
            </a:r>
            <a:r>
              <a:rPr lang="sv-SE" sz="1600" i="1" dirty="0"/>
              <a:t> on expert </a:t>
            </a:r>
            <a:r>
              <a:rPr lang="sv-SE" sz="1600" i="1" dirty="0" err="1"/>
              <a:t>classifications</a:t>
            </a:r>
            <a:r>
              <a:rPr lang="sv-SE" sz="1600" i="1" dirty="0"/>
              <a:t> from 25 million customs </a:t>
            </a:r>
            <a:r>
              <a:rPr lang="sv-SE" sz="1600" i="1" dirty="0" err="1"/>
              <a:t>declarations</a:t>
            </a:r>
            <a:r>
              <a:rPr lang="sv-SE" sz="1600" i="1" dirty="0"/>
              <a:t>’</a:t>
            </a:r>
          </a:p>
        </p:txBody>
      </p:sp>
    </p:spTree>
    <p:extLst>
      <p:ext uri="{BB962C8B-B14F-4D97-AF65-F5344CB8AC3E}">
        <p14:creationId xmlns:p14="http://schemas.microsoft.com/office/powerpoint/2010/main" val="1062277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E0331-EB5D-8B71-271C-A4D557F62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AF4948-E3AC-A39F-E1D4-299D36206244}"/>
              </a:ext>
            </a:extLst>
          </p:cNvPr>
          <p:cNvSpPr>
            <a:spLocks noGrp="1"/>
          </p:cNvSpPr>
          <p:nvPr>
            <p:ph type="ctrTitle"/>
          </p:nvPr>
        </p:nvSpPr>
        <p:spPr>
          <a:xfrm>
            <a:off x="349892" y="705757"/>
            <a:ext cx="5660490" cy="1531521"/>
          </a:xfrm>
        </p:spPr>
        <p:txBody>
          <a:bodyPr anchor="t">
            <a:normAutofit fontScale="90000"/>
          </a:bodyPr>
          <a:lstStyle/>
          <a:p>
            <a:pPr>
              <a:lnSpc>
                <a:spcPct val="90000"/>
              </a:lnSpc>
            </a:pPr>
            <a:r>
              <a:rPr lang="en-GB" sz="5600" dirty="0">
                <a:latin typeface="Maersk Headline Light" panose="00000400000000000000" pitchFamily="2" charset="0"/>
              </a:rPr>
              <a:t>Maersk Trade and Tariff Studio (TTS)</a:t>
            </a:r>
            <a:br>
              <a:rPr lang="en-GB" sz="5600" dirty="0">
                <a:latin typeface="Maersk Headline Light" panose="00000400000000000000" pitchFamily="2" charset="0"/>
              </a:rPr>
            </a:br>
            <a:r>
              <a:rPr lang="en-GB" sz="2700" dirty="0">
                <a:latin typeface="Maersk Headline Light" panose="00000400000000000000" pitchFamily="2" charset="0"/>
              </a:rPr>
              <a:t>An AI powered one stop shop to manage trade compliance risks and opportunities  </a:t>
            </a:r>
            <a:endParaRPr lang="en-DK" sz="2700" dirty="0">
              <a:latin typeface="Maersk Headline Light" panose="00000400000000000000" pitchFamily="2" charset="0"/>
            </a:endParaRPr>
          </a:p>
        </p:txBody>
      </p:sp>
      <p:sp>
        <p:nvSpPr>
          <p:cNvPr id="6" name="Slide Number Placeholder 5" hidden="1">
            <a:extLst>
              <a:ext uri="{FF2B5EF4-FFF2-40B4-BE49-F238E27FC236}">
                <a16:creationId xmlns:a16="http://schemas.microsoft.com/office/drawing/2014/main" id="{4C0AC4D9-CD90-F73B-A764-FBA34D78EF39}"/>
              </a:ext>
            </a:extLst>
          </p:cNvPr>
          <p:cNvSpPr>
            <a:spLocks noGrp="1"/>
          </p:cNvSpPr>
          <p:nvPr>
            <p:ph type="sldNum" sz="quarter" idx="4294967295"/>
          </p:nvPr>
        </p:nvSpPr>
        <p:spPr>
          <a:xfrm>
            <a:off x="11410950" y="6403974"/>
            <a:ext cx="409575" cy="193676"/>
          </a:xfrm>
        </p:spPr>
        <p:txBody>
          <a:bodyPr/>
          <a:lstStyle/>
          <a:p>
            <a:pPr>
              <a:spcAft>
                <a:spcPts val="600"/>
              </a:spcAft>
            </a:pPr>
            <a:fld id="{E609CB8F-9537-1E4B-B955-6CC1563861C9}" type="slidenum">
              <a:rPr lang="en-VN" smtClean="0"/>
              <a:pPr>
                <a:spcAft>
                  <a:spcPts val="600"/>
                </a:spcAft>
              </a:pPr>
              <a:t>13</a:t>
            </a:fld>
            <a:endParaRPr lang="en-VN"/>
          </a:p>
        </p:txBody>
      </p:sp>
      <p:sp>
        <p:nvSpPr>
          <p:cNvPr id="8" name="Text Placeholder 2">
            <a:extLst>
              <a:ext uri="{FF2B5EF4-FFF2-40B4-BE49-F238E27FC236}">
                <a16:creationId xmlns:a16="http://schemas.microsoft.com/office/drawing/2014/main" id="{EC8E5F05-7639-4E40-54FB-0AFFFF4AF546}"/>
              </a:ext>
            </a:extLst>
          </p:cNvPr>
          <p:cNvSpPr txBox="1">
            <a:spLocks/>
          </p:cNvSpPr>
          <p:nvPr/>
        </p:nvSpPr>
        <p:spPr>
          <a:xfrm>
            <a:off x="270973" y="2907829"/>
            <a:ext cx="5933294" cy="2358308"/>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a:lstStyle>
          <a:p>
            <a:r>
              <a:rPr lang="en-GB" sz="2000" dirty="0">
                <a:latin typeface="Maersk Headline Light" panose="00000400000000000000" pitchFamily="2" charset="0"/>
              </a:rPr>
              <a:t>Operational Tariff Management on master data</a:t>
            </a:r>
          </a:p>
          <a:p>
            <a:r>
              <a:rPr lang="en-GB" sz="2000" dirty="0">
                <a:latin typeface="Maersk Headline Light" panose="00000400000000000000" pitchFamily="2" charset="0"/>
              </a:rPr>
              <a:t>All tariff books combined with Maersk Classify (AI)</a:t>
            </a:r>
          </a:p>
          <a:p>
            <a:r>
              <a:rPr lang="en-GB" sz="2000" dirty="0">
                <a:latin typeface="Maersk Headline Light" panose="00000400000000000000" pitchFamily="2" charset="0"/>
              </a:rPr>
              <a:t>Upstream transactional screening for risks using  commercial data (ESG risks, tariff risks, sanctions, money laundry, regular compliance risks) </a:t>
            </a:r>
          </a:p>
          <a:p>
            <a:r>
              <a:rPr lang="en-GB" sz="2000" dirty="0">
                <a:latin typeface="Maersk Headline Light" panose="00000400000000000000" pitchFamily="2" charset="0"/>
              </a:rPr>
              <a:t>Supply Chain Visibility and Actioning </a:t>
            </a:r>
          </a:p>
          <a:p>
            <a:r>
              <a:rPr lang="en-GB" sz="2000" dirty="0">
                <a:latin typeface="Maersk Headline Light" panose="00000400000000000000" pitchFamily="2" charset="0"/>
              </a:rPr>
              <a:t>One modular global platform tool for multiple markets / multiple risks</a:t>
            </a:r>
          </a:p>
        </p:txBody>
      </p:sp>
      <p:pic>
        <p:nvPicPr>
          <p:cNvPr id="7" name="Picture Placeholder 6" descr="A truck carrying a container&#10;&#10;AI-generated content may be incorrect.">
            <a:extLst>
              <a:ext uri="{FF2B5EF4-FFF2-40B4-BE49-F238E27FC236}">
                <a16:creationId xmlns:a16="http://schemas.microsoft.com/office/drawing/2014/main" id="{1334A1A3-315A-6236-2748-028741862E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473" r="23473"/>
          <a:stretch>
            <a:fillRect/>
          </a:stretch>
        </p:blipFill>
        <p:spPr/>
      </p:pic>
      <p:pic>
        <p:nvPicPr>
          <p:cNvPr id="10" name="Picture 9">
            <a:extLst>
              <a:ext uri="{FF2B5EF4-FFF2-40B4-BE49-F238E27FC236}">
                <a16:creationId xmlns:a16="http://schemas.microsoft.com/office/drawing/2014/main" id="{5AE586EB-C56F-CC17-6D17-D2E30FC9B1C5}"/>
              </a:ext>
            </a:extLst>
          </p:cNvPr>
          <p:cNvPicPr>
            <a:picLocks noChangeAspect="1"/>
          </p:cNvPicPr>
          <p:nvPr/>
        </p:nvPicPr>
        <p:blipFill>
          <a:blip r:embed="rId4"/>
          <a:stretch>
            <a:fillRect/>
          </a:stretch>
        </p:blipFill>
        <p:spPr>
          <a:xfrm>
            <a:off x="7722866" y="3530810"/>
            <a:ext cx="3329489" cy="1887492"/>
          </a:xfrm>
          <a:prstGeom prst="rect">
            <a:avLst/>
          </a:prstGeom>
          <a:ln>
            <a:solidFill>
              <a:schemeClr val="tx1"/>
            </a:solidFill>
          </a:ln>
        </p:spPr>
      </p:pic>
      <p:pic>
        <p:nvPicPr>
          <p:cNvPr id="12" name="Picture 11" descr="A screenshot of a computer screen&#10;&#10;AI-generated content may be incorrect.">
            <a:extLst>
              <a:ext uri="{FF2B5EF4-FFF2-40B4-BE49-F238E27FC236}">
                <a16:creationId xmlns:a16="http://schemas.microsoft.com/office/drawing/2014/main" id="{CE224F41-47C9-3CF1-4331-3E6C096D0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866" y="1293532"/>
            <a:ext cx="3329489" cy="1887492"/>
          </a:xfrm>
          <a:prstGeom prst="rect">
            <a:avLst/>
          </a:prstGeom>
          <a:ln>
            <a:solidFill>
              <a:schemeClr val="tx1"/>
            </a:solidFill>
          </a:ln>
        </p:spPr>
      </p:pic>
      <p:pic>
        <p:nvPicPr>
          <p:cNvPr id="2050" name="Picture 2">
            <a:extLst>
              <a:ext uri="{FF2B5EF4-FFF2-40B4-BE49-F238E27FC236}">
                <a16:creationId xmlns:a16="http://schemas.microsoft.com/office/drawing/2014/main" id="{72BEBDF6-2455-789B-8B9F-1C8EFE85C5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8" y="287676"/>
            <a:ext cx="418081" cy="41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31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74E28-237C-A1B8-E343-CAE0AFB74F9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A4B28C-51E4-2121-9A34-673CE3826825}"/>
              </a:ext>
            </a:extLst>
          </p:cNvPr>
          <p:cNvSpPr>
            <a:spLocks noGrp="1"/>
          </p:cNvSpPr>
          <p:nvPr>
            <p:ph type="sldNum" sz="quarter" idx="4"/>
          </p:nvPr>
        </p:nvSpPr>
        <p:spPr/>
        <p:txBody>
          <a:bodyPr/>
          <a:lstStyle/>
          <a:p>
            <a:fld id="{E609CB8F-9537-1E4B-B955-6CC1563861C9}" type="slidenum">
              <a:rPr lang="en-VN" smtClean="0"/>
              <a:pPr/>
              <a:t>14</a:t>
            </a:fld>
            <a:endParaRPr lang="en-VN" dirty="0"/>
          </a:p>
        </p:txBody>
      </p:sp>
      <p:sp>
        <p:nvSpPr>
          <p:cNvPr id="11" name="Title 1">
            <a:extLst>
              <a:ext uri="{FF2B5EF4-FFF2-40B4-BE49-F238E27FC236}">
                <a16:creationId xmlns:a16="http://schemas.microsoft.com/office/drawing/2014/main" id="{72EEB474-F1CB-2C55-CC18-42D24CEB57EA}"/>
              </a:ext>
            </a:extLst>
          </p:cNvPr>
          <p:cNvSpPr>
            <a:spLocks noGrp="1"/>
          </p:cNvSpPr>
          <p:nvPr>
            <p:ph type="ctrTitle"/>
          </p:nvPr>
        </p:nvSpPr>
        <p:spPr>
          <a:xfrm>
            <a:off x="6452103" y="1198745"/>
            <a:ext cx="5368422" cy="1531521"/>
          </a:xfrm>
        </p:spPr>
        <p:txBody>
          <a:bodyPr anchor="t">
            <a:noAutofit/>
          </a:bodyPr>
          <a:lstStyle/>
          <a:p>
            <a:pPr>
              <a:lnSpc>
                <a:spcPct val="90000"/>
              </a:lnSpc>
            </a:pPr>
            <a:r>
              <a:rPr lang="en-GB" sz="4800" b="1" dirty="0">
                <a:effectLst>
                  <a:outerShdw blurRad="38100" dist="38100" dir="2700000" algn="tl">
                    <a:srgbClr val="000000">
                      <a:alpha val="43137"/>
                    </a:srgbClr>
                  </a:outerShdw>
                </a:effectLst>
                <a:latin typeface="Maersk Headline Light" panose="00000400000000000000" pitchFamily="2" charset="0"/>
              </a:rPr>
              <a:t>‘Passport for Goods’</a:t>
            </a:r>
            <a:endParaRPr lang="en-DK" sz="4800" b="1" dirty="0">
              <a:effectLst>
                <a:outerShdw blurRad="38100" dist="38100" dir="2700000" algn="tl">
                  <a:srgbClr val="000000">
                    <a:alpha val="43137"/>
                  </a:srgbClr>
                </a:outerShdw>
              </a:effectLst>
              <a:latin typeface="Maersk Headline Light" panose="00000400000000000000" pitchFamily="2" charset="0"/>
            </a:endParaRPr>
          </a:p>
        </p:txBody>
      </p:sp>
      <p:sp>
        <p:nvSpPr>
          <p:cNvPr id="12" name="Text Placeholder 2">
            <a:extLst>
              <a:ext uri="{FF2B5EF4-FFF2-40B4-BE49-F238E27FC236}">
                <a16:creationId xmlns:a16="http://schemas.microsoft.com/office/drawing/2014/main" id="{1683369D-F2DC-0636-4C10-4A6E551FBEE7}"/>
              </a:ext>
            </a:extLst>
          </p:cNvPr>
          <p:cNvSpPr txBox="1">
            <a:spLocks/>
          </p:cNvSpPr>
          <p:nvPr/>
        </p:nvSpPr>
        <p:spPr>
          <a:xfrm>
            <a:off x="6507458" y="2082076"/>
            <a:ext cx="5251424" cy="3867495"/>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a:lstStyle>
          <a:p>
            <a:pPr>
              <a:buClr>
                <a:schemeClr val="bg1"/>
              </a:buClr>
            </a:pPr>
            <a:r>
              <a:rPr lang="en-US" sz="2000" dirty="0">
                <a:solidFill>
                  <a:schemeClr val="bg1"/>
                </a:solidFill>
                <a:latin typeface="Maersk Headline Light" panose="00000400000000000000" pitchFamily="2" charset="0"/>
              </a:rPr>
              <a:t>A digital ‘Passport for Goods’</a:t>
            </a:r>
          </a:p>
          <a:p>
            <a:pPr>
              <a:buClr>
                <a:schemeClr val="bg1"/>
              </a:buClr>
            </a:pPr>
            <a:r>
              <a:rPr lang="en-US" sz="2000" dirty="0">
                <a:solidFill>
                  <a:schemeClr val="bg1"/>
                </a:solidFill>
                <a:latin typeface="Maersk Headline Light" panose="00000400000000000000" pitchFamily="2" charset="0"/>
              </a:rPr>
              <a:t>A Trust Badge for predictability &amp; speed </a:t>
            </a:r>
          </a:p>
          <a:p>
            <a:pPr lvl="1">
              <a:buClr>
                <a:schemeClr val="bg1"/>
              </a:buClr>
            </a:pPr>
            <a:r>
              <a:rPr lang="en-US" sz="1850" dirty="0">
                <a:solidFill>
                  <a:schemeClr val="bg1"/>
                </a:solidFill>
                <a:latin typeface="Maersk Headline Light" panose="00000400000000000000" pitchFamily="2" charset="0"/>
              </a:rPr>
              <a:t>Trade Compliance Data</a:t>
            </a:r>
          </a:p>
          <a:p>
            <a:pPr lvl="1">
              <a:buClr>
                <a:schemeClr val="bg1"/>
              </a:buClr>
            </a:pPr>
            <a:r>
              <a:rPr lang="en-US" sz="1850" dirty="0">
                <a:solidFill>
                  <a:schemeClr val="bg1"/>
                </a:solidFill>
                <a:latin typeface="Maersk Headline Light" panose="00000400000000000000" pitchFamily="2" charset="0"/>
              </a:rPr>
              <a:t>Supply Chain Visibility Data</a:t>
            </a:r>
          </a:p>
          <a:p>
            <a:pPr lvl="1">
              <a:buClr>
                <a:schemeClr val="bg1"/>
              </a:buClr>
            </a:pPr>
            <a:r>
              <a:rPr lang="en-US" sz="1850" dirty="0">
                <a:solidFill>
                  <a:schemeClr val="bg1"/>
                </a:solidFill>
                <a:latin typeface="Maersk Headline Light" panose="00000400000000000000" pitchFamily="2" charset="0"/>
              </a:rPr>
              <a:t>Customs Data</a:t>
            </a:r>
          </a:p>
          <a:p>
            <a:pPr lvl="1">
              <a:buClr>
                <a:schemeClr val="bg1"/>
              </a:buClr>
            </a:pPr>
            <a:r>
              <a:rPr lang="en-US" sz="1850" dirty="0">
                <a:solidFill>
                  <a:schemeClr val="bg1"/>
                </a:solidFill>
                <a:latin typeface="Maersk Headline Light" panose="00000400000000000000" pitchFamily="2" charset="0"/>
              </a:rPr>
              <a:t>Smart Container Data </a:t>
            </a:r>
          </a:p>
          <a:p>
            <a:pPr>
              <a:buClr>
                <a:schemeClr val="bg1"/>
              </a:buClr>
            </a:pPr>
            <a:r>
              <a:rPr lang="en-US" sz="2000" dirty="0">
                <a:solidFill>
                  <a:schemeClr val="bg1"/>
                </a:solidFill>
                <a:latin typeface="Maersk Headline Light" panose="00000400000000000000" pitchFamily="2" charset="0"/>
              </a:rPr>
              <a:t>Upstream screening for compliance risks, sanctions, ESG related risks, tariff risks (ROO/</a:t>
            </a:r>
            <a:r>
              <a:rPr lang="en-US" sz="2000" dirty="0" err="1">
                <a:solidFill>
                  <a:schemeClr val="bg1"/>
                </a:solidFill>
                <a:latin typeface="Maersk Headline Light" panose="00000400000000000000" pitchFamily="2" charset="0"/>
              </a:rPr>
              <a:t>transhipment</a:t>
            </a:r>
            <a:r>
              <a:rPr lang="en-US" sz="2000" dirty="0">
                <a:solidFill>
                  <a:schemeClr val="bg1"/>
                </a:solidFill>
                <a:latin typeface="Maersk Headline Light" panose="00000400000000000000" pitchFamily="2" charset="0"/>
              </a:rPr>
              <a:t>)  </a:t>
            </a:r>
          </a:p>
          <a:p>
            <a:pPr>
              <a:buClr>
                <a:schemeClr val="bg1"/>
              </a:buClr>
            </a:pPr>
            <a:r>
              <a:rPr lang="en-US" sz="2000" dirty="0">
                <a:solidFill>
                  <a:schemeClr val="bg1"/>
                </a:solidFill>
                <a:latin typeface="Maersk Headline Light" panose="00000400000000000000" pitchFamily="2" charset="0"/>
              </a:rPr>
              <a:t>Early warning systems </a:t>
            </a:r>
          </a:p>
          <a:p>
            <a:pPr>
              <a:buClr>
                <a:schemeClr val="bg1"/>
              </a:buClr>
            </a:pPr>
            <a:r>
              <a:rPr lang="en-US" sz="2000" dirty="0" err="1">
                <a:solidFill>
                  <a:schemeClr val="bg1"/>
                </a:solidFill>
                <a:latin typeface="Maersk Headline Light" panose="00000400000000000000" pitchFamily="2" charset="0"/>
              </a:rPr>
              <a:t>Accessable</a:t>
            </a:r>
            <a:r>
              <a:rPr lang="en-US" sz="2000" dirty="0">
                <a:solidFill>
                  <a:schemeClr val="bg1"/>
                </a:solidFill>
                <a:latin typeface="Maersk Headline Light" panose="00000400000000000000" pitchFamily="2" charset="0"/>
              </a:rPr>
              <a:t> for customs and border agencies at source way before goods arrives</a:t>
            </a:r>
          </a:p>
          <a:p>
            <a:pPr marL="0" indent="0">
              <a:buClr>
                <a:schemeClr val="bg1"/>
              </a:buClr>
              <a:buNone/>
            </a:pPr>
            <a:endParaRPr lang="en-US" sz="2000" dirty="0">
              <a:solidFill>
                <a:schemeClr val="bg1"/>
              </a:solidFill>
              <a:latin typeface="Maersk Headline Light" panose="00000400000000000000" pitchFamily="2" charset="0"/>
            </a:endParaRPr>
          </a:p>
          <a:p>
            <a:pPr>
              <a:buClr>
                <a:schemeClr val="bg1"/>
              </a:buClr>
            </a:pPr>
            <a:endParaRPr lang="en-US" sz="2000" dirty="0">
              <a:solidFill>
                <a:schemeClr val="bg1"/>
              </a:solidFill>
              <a:latin typeface="Maersk Headline Light" panose="00000400000000000000" pitchFamily="2" charset="0"/>
            </a:endParaRPr>
          </a:p>
          <a:p>
            <a:pPr>
              <a:buClr>
                <a:schemeClr val="bg1"/>
              </a:buClr>
            </a:pPr>
            <a:endParaRPr lang="en-US" sz="2000" dirty="0">
              <a:solidFill>
                <a:schemeClr val="bg1"/>
              </a:solidFill>
              <a:latin typeface="Maersk Headline Light" panose="00000400000000000000" pitchFamily="2" charset="0"/>
            </a:endParaRPr>
          </a:p>
          <a:p>
            <a:pPr>
              <a:buClr>
                <a:schemeClr val="bg1"/>
              </a:buClr>
            </a:pPr>
            <a:r>
              <a:rPr lang="en-US" sz="2000" dirty="0">
                <a:solidFill>
                  <a:schemeClr val="bg1"/>
                </a:solidFill>
                <a:latin typeface="Maersk Headline Light" panose="00000400000000000000" pitchFamily="2" charset="0"/>
              </a:rPr>
              <a:t>Trust the truth!</a:t>
            </a:r>
            <a:br>
              <a:rPr lang="en-US" sz="2200" dirty="0">
                <a:solidFill>
                  <a:schemeClr val="bg1"/>
                </a:solidFill>
              </a:rPr>
            </a:br>
            <a:endParaRPr lang="en-US" sz="2200" dirty="0">
              <a:solidFill>
                <a:schemeClr val="bg1"/>
              </a:solidFill>
            </a:endParaRPr>
          </a:p>
          <a:p>
            <a:endParaRPr lang="en-DK" dirty="0">
              <a:solidFill>
                <a:schemeClr val="bg1"/>
              </a:solidFill>
            </a:endParaRPr>
          </a:p>
        </p:txBody>
      </p:sp>
      <p:pic>
        <p:nvPicPr>
          <p:cNvPr id="6" name="Picture Placeholder 5" descr="A person holding up a passport&#10;&#10;AI-generated content may be incorrect.">
            <a:extLst>
              <a:ext uri="{FF2B5EF4-FFF2-40B4-BE49-F238E27FC236}">
                <a16:creationId xmlns:a16="http://schemas.microsoft.com/office/drawing/2014/main" id="{B46FE85F-B36E-185E-7C20-12ACB4C2014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096" r="14096"/>
          <a:stretch>
            <a:fillRect/>
          </a:stretch>
        </p:blipFill>
        <p:spPr/>
      </p:pic>
      <p:pic>
        <p:nvPicPr>
          <p:cNvPr id="8" name="Picture 7" descr="A black and white logo&#10;&#10;AI-generated content may be incorrect.">
            <a:extLst>
              <a:ext uri="{FF2B5EF4-FFF2-40B4-BE49-F238E27FC236}">
                <a16:creationId xmlns:a16="http://schemas.microsoft.com/office/drawing/2014/main" id="{4E6B4B9C-D0CB-1023-B039-B955F8721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75" y="830028"/>
            <a:ext cx="1486128" cy="368717"/>
          </a:xfrm>
          <a:prstGeom prst="rect">
            <a:avLst/>
          </a:prstGeom>
        </p:spPr>
      </p:pic>
      <p:sp>
        <p:nvSpPr>
          <p:cNvPr id="3" name="Ellips 2">
            <a:extLst>
              <a:ext uri="{FF2B5EF4-FFF2-40B4-BE49-F238E27FC236}">
                <a16:creationId xmlns:a16="http://schemas.microsoft.com/office/drawing/2014/main" id="{DB36499A-6D1E-06CA-B8F0-02FDD69C2C9F}"/>
              </a:ext>
            </a:extLst>
          </p:cNvPr>
          <p:cNvSpPr/>
          <p:nvPr/>
        </p:nvSpPr>
        <p:spPr>
          <a:xfrm>
            <a:off x="8074300" y="781326"/>
            <a:ext cx="254222" cy="22089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sv-SE" sz="2000" noProof="0" dirty="0" err="1"/>
          </a:p>
        </p:txBody>
      </p:sp>
      <p:pic>
        <p:nvPicPr>
          <p:cNvPr id="2052" name="Picture 4">
            <a:extLst>
              <a:ext uri="{FF2B5EF4-FFF2-40B4-BE49-F238E27FC236}">
                <a16:creationId xmlns:a16="http://schemas.microsoft.com/office/drawing/2014/main" id="{0247BCD2-38D2-79C5-8BC1-81E583FC5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043" y="682401"/>
            <a:ext cx="418082" cy="41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452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8447-114D-1287-BD2F-006892676BAC}"/>
              </a:ext>
            </a:extLst>
          </p:cNvPr>
          <p:cNvSpPr>
            <a:spLocks noGrp="1"/>
          </p:cNvSpPr>
          <p:nvPr>
            <p:ph type="ctrTitle"/>
          </p:nvPr>
        </p:nvSpPr>
        <p:spPr/>
        <p:txBody>
          <a:bodyPr/>
          <a:lstStyle/>
          <a:p>
            <a:endParaRPr lang="en-DK"/>
          </a:p>
        </p:txBody>
      </p:sp>
      <p:sp>
        <p:nvSpPr>
          <p:cNvPr id="3" name="Text Placeholder 2">
            <a:extLst>
              <a:ext uri="{FF2B5EF4-FFF2-40B4-BE49-F238E27FC236}">
                <a16:creationId xmlns:a16="http://schemas.microsoft.com/office/drawing/2014/main" id="{F6CCEF2F-1EC9-2F00-D030-B25E2D5CBC77}"/>
              </a:ext>
            </a:extLst>
          </p:cNvPr>
          <p:cNvSpPr>
            <a:spLocks noGrp="1"/>
          </p:cNvSpPr>
          <p:nvPr>
            <p:ph type="body" sz="quarter" idx="19"/>
          </p:nvPr>
        </p:nvSpPr>
        <p:spPr/>
        <p:txBody>
          <a:bodyPr/>
          <a:lstStyle/>
          <a:p>
            <a:endParaRPr lang="en-DK"/>
          </a:p>
        </p:txBody>
      </p:sp>
      <p:sp>
        <p:nvSpPr>
          <p:cNvPr id="4" name="Picture Placeholder 3">
            <a:extLst>
              <a:ext uri="{FF2B5EF4-FFF2-40B4-BE49-F238E27FC236}">
                <a16:creationId xmlns:a16="http://schemas.microsoft.com/office/drawing/2014/main" id="{235D917B-7894-77CE-59BD-DCCD033C2839}"/>
              </a:ext>
            </a:extLst>
          </p:cNvPr>
          <p:cNvSpPr>
            <a:spLocks noGrp="1"/>
          </p:cNvSpPr>
          <p:nvPr>
            <p:ph type="pic" sz="quarter" idx="13"/>
          </p:nvPr>
        </p:nvSpPr>
        <p:spPr/>
        <p:txBody>
          <a:bodyPr/>
          <a:lstStyle/>
          <a:p>
            <a:endParaRPr lang="en-DK"/>
          </a:p>
        </p:txBody>
      </p:sp>
      <p:pic>
        <p:nvPicPr>
          <p:cNvPr id="6" name="Picture 5">
            <a:extLst>
              <a:ext uri="{FF2B5EF4-FFF2-40B4-BE49-F238E27FC236}">
                <a16:creationId xmlns:a16="http://schemas.microsoft.com/office/drawing/2014/main" id="{FED70179-E5F4-0488-8E61-1805AA92D219}"/>
              </a:ext>
            </a:extLst>
          </p:cNvPr>
          <p:cNvPicPr>
            <a:picLocks noChangeAspect="1"/>
          </p:cNvPicPr>
          <p:nvPr/>
        </p:nvPicPr>
        <p:blipFill>
          <a:blip r:embed="rId2"/>
          <a:stretch>
            <a:fillRect/>
          </a:stretch>
        </p:blipFill>
        <p:spPr>
          <a:xfrm>
            <a:off x="-1" y="0"/>
            <a:ext cx="12192001" cy="6858000"/>
          </a:xfrm>
          <a:prstGeom prst="rect">
            <a:avLst/>
          </a:prstGeom>
        </p:spPr>
      </p:pic>
      <p:sp>
        <p:nvSpPr>
          <p:cNvPr id="5" name="textruta 4">
            <a:extLst>
              <a:ext uri="{FF2B5EF4-FFF2-40B4-BE49-F238E27FC236}">
                <a16:creationId xmlns:a16="http://schemas.microsoft.com/office/drawing/2014/main" id="{FC05F0BD-46CE-55CF-73FD-E8178D254AC7}"/>
              </a:ext>
            </a:extLst>
          </p:cNvPr>
          <p:cNvSpPr txBox="1"/>
          <p:nvPr/>
        </p:nvSpPr>
        <p:spPr>
          <a:xfrm>
            <a:off x="2282558" y="841961"/>
            <a:ext cx="4601181" cy="695284"/>
          </a:xfrm>
          <a:prstGeom prst="rect">
            <a:avLst/>
          </a:prstGeom>
          <a:noFill/>
        </p:spPr>
        <p:txBody>
          <a:bodyPr wrap="square" lIns="237600" tIns="237600" rIns="237600" bIns="237600" rtlCol="0">
            <a:spAutoFit/>
          </a:bodyPr>
          <a:lstStyle/>
          <a:p>
            <a:pPr algn="l"/>
            <a:r>
              <a:rPr lang="sv-SE" sz="1400" dirty="0" err="1">
                <a:solidFill>
                  <a:schemeClr val="bg1"/>
                </a:solidFill>
              </a:rPr>
              <a:t>Interconnected</a:t>
            </a:r>
            <a:r>
              <a:rPr lang="sv-SE" sz="1400" dirty="0">
                <a:solidFill>
                  <a:schemeClr val="bg1"/>
                </a:solidFill>
              </a:rPr>
              <a:t> /Interoperable </a:t>
            </a:r>
          </a:p>
        </p:txBody>
      </p:sp>
    </p:spTree>
    <p:extLst>
      <p:ext uri="{BB962C8B-B14F-4D97-AF65-F5344CB8AC3E}">
        <p14:creationId xmlns:p14="http://schemas.microsoft.com/office/powerpoint/2010/main" val="3339654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05356-502A-3A71-89E1-933FAB8F0E4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411953F-7E80-E583-43B1-9865AE206151}"/>
              </a:ext>
            </a:extLst>
          </p:cNvPr>
          <p:cNvSpPr>
            <a:spLocks noGrp="1"/>
          </p:cNvSpPr>
          <p:nvPr>
            <p:ph type="ctrTitle"/>
          </p:nvPr>
        </p:nvSpPr>
        <p:spPr>
          <a:xfrm>
            <a:off x="371475" y="1943100"/>
            <a:ext cx="10829925" cy="2550523"/>
          </a:xfrm>
        </p:spPr>
        <p:txBody>
          <a:bodyPr anchor="t">
            <a:normAutofit/>
          </a:bodyPr>
          <a:lstStyle/>
          <a:p>
            <a:r>
              <a:rPr lang="da-DK" dirty="0"/>
              <a:t>Headline</a:t>
            </a:r>
            <a:endParaRPr lang="en-001" dirty="0"/>
          </a:p>
        </p:txBody>
      </p:sp>
      <p:sp>
        <p:nvSpPr>
          <p:cNvPr id="29" name="TextBox 28">
            <a:extLst>
              <a:ext uri="{FF2B5EF4-FFF2-40B4-BE49-F238E27FC236}">
                <a16:creationId xmlns:a16="http://schemas.microsoft.com/office/drawing/2014/main" id="{96286F86-6A14-B790-5BA9-AECC53632030}"/>
              </a:ext>
            </a:extLst>
          </p:cNvPr>
          <p:cNvSpPr txBox="1"/>
          <p:nvPr/>
        </p:nvSpPr>
        <p:spPr>
          <a:xfrm>
            <a:off x="246729" y="459408"/>
            <a:ext cx="6096000" cy="707886"/>
          </a:xfrm>
          <a:prstGeom prst="rect">
            <a:avLst/>
          </a:prstGeom>
          <a:noFill/>
        </p:spPr>
        <p:txBody>
          <a:bodyPr wrap="square" lIns="91440" tIns="45720" rIns="91440" bIns="45720" anchor="t">
            <a:spAutoFit/>
          </a:bodyPr>
          <a:lstStyle/>
          <a:p>
            <a:r>
              <a:rPr lang="en-GB" sz="4000" dirty="0">
                <a:solidFill>
                  <a:schemeClr val="bg1"/>
                </a:solidFill>
                <a:latin typeface="+mj-lt"/>
              </a:rPr>
              <a:t>What if?</a:t>
            </a:r>
            <a:endParaRPr lang="en-GB" sz="2200" dirty="0">
              <a:solidFill>
                <a:schemeClr val="bg1"/>
              </a:solidFill>
              <a:latin typeface="+mj-lt"/>
            </a:endParaRPr>
          </a:p>
        </p:txBody>
      </p:sp>
      <p:pic>
        <p:nvPicPr>
          <p:cNvPr id="3" name="Picture 2" descr="A blue passport with gold text&#10;&#10;Description automatically generated">
            <a:extLst>
              <a:ext uri="{FF2B5EF4-FFF2-40B4-BE49-F238E27FC236}">
                <a16:creationId xmlns:a16="http://schemas.microsoft.com/office/drawing/2014/main" id="{8CDC64AF-BEC0-04D2-CBC0-F97BCD458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1431550"/>
            <a:ext cx="3062073" cy="3062073"/>
          </a:xfrm>
          <a:prstGeom prst="rect">
            <a:avLst/>
          </a:prstGeom>
        </p:spPr>
      </p:pic>
      <p:pic>
        <p:nvPicPr>
          <p:cNvPr id="7" name="Picture Placeholder 6" descr="A truck on the road with containers on the side&#10;&#10;AI-generated content may be incorrect.">
            <a:extLst>
              <a:ext uri="{FF2B5EF4-FFF2-40B4-BE49-F238E27FC236}">
                <a16:creationId xmlns:a16="http://schemas.microsoft.com/office/drawing/2014/main" id="{A622FD31-C175-A269-E37C-32EEE7F4B098}"/>
              </a:ext>
            </a:extLst>
          </p:cNvPr>
          <p:cNvPicPr>
            <a:picLocks noGrp="1" noChangeAspect="1"/>
          </p:cNvPicPr>
          <p:nvPr>
            <p:ph type="pic" sz="quarter" idx="13"/>
          </p:nvPr>
        </p:nvPicPr>
        <p:blipFill>
          <a:blip r:embed="rId4"/>
          <a:srcRect t="7798" b="7798"/>
          <a:stretch>
            <a:fillRect/>
          </a:stretch>
        </p:blipFill>
        <p:spPr/>
      </p:pic>
      <p:sp>
        <p:nvSpPr>
          <p:cNvPr id="8" name="TextBox 7">
            <a:extLst>
              <a:ext uri="{FF2B5EF4-FFF2-40B4-BE49-F238E27FC236}">
                <a16:creationId xmlns:a16="http://schemas.microsoft.com/office/drawing/2014/main" id="{6FB7B1A3-C284-DB82-A096-3E8FB260E5D8}"/>
              </a:ext>
            </a:extLst>
          </p:cNvPr>
          <p:cNvSpPr txBox="1"/>
          <p:nvPr/>
        </p:nvSpPr>
        <p:spPr>
          <a:xfrm>
            <a:off x="7136028" y="36557"/>
            <a:ext cx="4749813" cy="1569660"/>
          </a:xfrm>
          <a:prstGeom prst="rect">
            <a:avLst/>
          </a:prstGeom>
          <a:noFill/>
        </p:spPr>
        <p:txBody>
          <a:bodyPr wrap="square" rtlCol="0">
            <a:spAutoFit/>
          </a:bodyPr>
          <a:lstStyle/>
          <a:p>
            <a:pPr algn="r"/>
            <a:r>
              <a:rPr lang="en-GB" sz="2400" b="1" dirty="0">
                <a:latin typeface="Maersk Headline Light" panose="00000400000000000000" pitchFamily="2" charset="0"/>
              </a:rPr>
              <a:t>FAST-TRACK</a:t>
            </a:r>
            <a:r>
              <a:rPr lang="en-GB" sz="2400" b="1" dirty="0">
                <a:solidFill>
                  <a:schemeClr val="bg1"/>
                </a:solidFill>
                <a:latin typeface="Maersk Headline Light" panose="00000400000000000000" pitchFamily="2" charset="0"/>
              </a:rPr>
              <a:t> </a:t>
            </a:r>
            <a:r>
              <a:rPr lang="en-GB" sz="2400" b="1" dirty="0">
                <a:latin typeface="Maersk Headline Light" panose="00000400000000000000" pitchFamily="2" charset="0"/>
              </a:rPr>
              <a:t>with dedicated lanes</a:t>
            </a:r>
            <a:r>
              <a:rPr lang="en-GB" sz="2400" dirty="0">
                <a:latin typeface="Maersk Headline Light" panose="00000400000000000000" pitchFamily="2" charset="0"/>
              </a:rPr>
              <a:t> </a:t>
            </a:r>
          </a:p>
          <a:p>
            <a:pPr algn="r"/>
            <a:r>
              <a:rPr lang="en-GB" dirty="0">
                <a:latin typeface="Maersk Headline Light" panose="00000400000000000000" pitchFamily="2" charset="0"/>
              </a:rPr>
              <a:t>Trust &amp; Check</a:t>
            </a:r>
          </a:p>
          <a:p>
            <a:pPr algn="r"/>
            <a:r>
              <a:rPr lang="en-GB" dirty="0">
                <a:latin typeface="Maersk Headline Light" panose="00000400000000000000" pitchFamily="2" charset="0"/>
              </a:rPr>
              <a:t>Pre-release of goods</a:t>
            </a:r>
          </a:p>
          <a:p>
            <a:pPr algn="r"/>
            <a:r>
              <a:rPr lang="en-GB" dirty="0">
                <a:latin typeface="Maersk Headline Light" panose="00000400000000000000" pitchFamily="2" charset="0"/>
              </a:rPr>
              <a:t>Streamlined reporting</a:t>
            </a:r>
          </a:p>
          <a:p>
            <a:pPr algn="r"/>
            <a:r>
              <a:rPr lang="en-GB" dirty="0">
                <a:latin typeface="Maersk Headline Light" panose="00000400000000000000" pitchFamily="2" charset="0"/>
              </a:rPr>
              <a:t>Centralized Clearance</a:t>
            </a:r>
            <a:endParaRPr lang="en-DK" dirty="0">
              <a:latin typeface="Maersk Headline Light" panose="00000400000000000000" pitchFamily="2" charset="0"/>
            </a:endParaRPr>
          </a:p>
        </p:txBody>
      </p:sp>
      <p:pic>
        <p:nvPicPr>
          <p:cNvPr id="10" name="Graphic 9" descr="Caret Right with solid fill">
            <a:extLst>
              <a:ext uri="{FF2B5EF4-FFF2-40B4-BE49-F238E27FC236}">
                <a16:creationId xmlns:a16="http://schemas.microsoft.com/office/drawing/2014/main" id="{8F84A261-EA4B-BD4D-23C9-97EBF30163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9717" y="402811"/>
            <a:ext cx="1240970" cy="1240970"/>
          </a:xfrm>
          <a:prstGeom prst="rect">
            <a:avLst/>
          </a:prstGeom>
        </p:spPr>
      </p:pic>
      <p:pic>
        <p:nvPicPr>
          <p:cNvPr id="11" name="Picture 10" descr="A blue passport with gold text&#10;&#10;Description automatically generated">
            <a:extLst>
              <a:ext uri="{FF2B5EF4-FFF2-40B4-BE49-F238E27FC236}">
                <a16:creationId xmlns:a16="http://schemas.microsoft.com/office/drawing/2014/main" id="{89C18BB8-BC99-61EB-DDF3-1FA5DCD02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61795"/>
            <a:ext cx="2351314" cy="2351314"/>
          </a:xfrm>
          <a:prstGeom prst="rect">
            <a:avLst/>
          </a:prstGeom>
        </p:spPr>
      </p:pic>
      <p:sp>
        <p:nvSpPr>
          <p:cNvPr id="2" name="TextBox 4">
            <a:extLst>
              <a:ext uri="{FF2B5EF4-FFF2-40B4-BE49-F238E27FC236}">
                <a16:creationId xmlns:a16="http://schemas.microsoft.com/office/drawing/2014/main" id="{1EFE1D2D-1C16-87A8-34B5-275E9E98EB01}"/>
              </a:ext>
            </a:extLst>
          </p:cNvPr>
          <p:cNvSpPr txBox="1"/>
          <p:nvPr/>
        </p:nvSpPr>
        <p:spPr>
          <a:xfrm>
            <a:off x="4628822" y="4590961"/>
            <a:ext cx="3842611" cy="1526281"/>
          </a:xfrm>
          <a:prstGeom prst="rect">
            <a:avLst/>
          </a:prstGeom>
          <a:noFill/>
        </p:spPr>
        <p:txBody>
          <a:bodyPr wrap="square" lIns="237600" tIns="237600" rIns="237600" bIns="237600" rtlCol="0">
            <a:spAutoFit/>
          </a:bodyPr>
          <a:lstStyle/>
          <a:p>
            <a:pPr algn="l"/>
            <a:r>
              <a:rPr lang="en-GB" sz="2000" i="0" dirty="0">
                <a:solidFill>
                  <a:schemeClr val="bg1"/>
                </a:solidFill>
                <a:effectLst>
                  <a:outerShdw blurRad="38100" dist="38100" dir="2700000" algn="tl">
                    <a:srgbClr val="000000">
                      <a:alpha val="43137"/>
                    </a:srgbClr>
                  </a:outerShdw>
                </a:effectLst>
              </a:rPr>
              <a:t>‘Improving UK GDP by £40bn or </a:t>
            </a:r>
            <a:r>
              <a:rPr lang="en-GB" sz="2000" dirty="0">
                <a:solidFill>
                  <a:schemeClr val="bg1"/>
                </a:solidFill>
                <a:effectLst>
                  <a:outerShdw blurRad="38100" dist="38100" dir="2700000" algn="tl">
                    <a:srgbClr val="000000">
                      <a:alpha val="43137"/>
                    </a:srgbClr>
                  </a:outerShdw>
                </a:effectLst>
              </a:rPr>
              <a:t>£3,500 per household’</a:t>
            </a:r>
          </a:p>
          <a:p>
            <a:pPr algn="l"/>
            <a:r>
              <a:rPr lang="en-GB" sz="1400" dirty="0">
                <a:solidFill>
                  <a:schemeClr val="bg1"/>
                </a:solidFill>
                <a:effectLst>
                  <a:outerShdw blurRad="38100" dist="38100" dir="2700000" algn="tl">
                    <a:srgbClr val="000000">
                      <a:alpha val="43137"/>
                    </a:srgbClr>
                  </a:outerShdw>
                </a:effectLst>
              </a:rPr>
              <a:t>UK Trade Facilitation Commission and UK Growth Commission</a:t>
            </a:r>
            <a:endParaRPr lang="en-DK" sz="1400" dirty="0" err="1">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3B372A59-52E4-56A8-5B84-488852B45146}"/>
              </a:ext>
            </a:extLst>
          </p:cNvPr>
          <p:cNvPicPr>
            <a:picLocks noChangeAspect="1"/>
          </p:cNvPicPr>
          <p:nvPr/>
        </p:nvPicPr>
        <p:blipFill>
          <a:blip r:embed="rId7"/>
          <a:stretch>
            <a:fillRect/>
          </a:stretch>
        </p:blipFill>
        <p:spPr>
          <a:xfrm>
            <a:off x="8233021" y="4244013"/>
            <a:ext cx="1468625" cy="2050831"/>
          </a:xfrm>
          <a:prstGeom prst="rect">
            <a:avLst/>
          </a:prstGeom>
          <a:ln>
            <a:solidFill>
              <a:srgbClr val="000000"/>
            </a:solidFill>
          </a:ln>
        </p:spPr>
      </p:pic>
    </p:spTree>
    <p:extLst>
      <p:ext uri="{BB962C8B-B14F-4D97-AF65-F5344CB8AC3E}">
        <p14:creationId xmlns:p14="http://schemas.microsoft.com/office/powerpoint/2010/main" val="384849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C3A9-A69D-8F6C-E504-5521141162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BCE20BD-059F-7A94-F1CF-86136E976D01}"/>
              </a:ext>
            </a:extLst>
          </p:cNvPr>
          <p:cNvSpPr>
            <a:spLocks noGrp="1"/>
          </p:cNvSpPr>
          <p:nvPr>
            <p:ph type="ctrTitle"/>
          </p:nvPr>
        </p:nvSpPr>
        <p:spPr>
          <a:xfrm>
            <a:off x="371475" y="1943100"/>
            <a:ext cx="10829925" cy="2550523"/>
          </a:xfrm>
        </p:spPr>
        <p:txBody>
          <a:bodyPr anchor="t">
            <a:normAutofit/>
          </a:bodyPr>
          <a:lstStyle/>
          <a:p>
            <a:r>
              <a:rPr lang="da-DK" dirty="0"/>
              <a:t>Headline</a:t>
            </a:r>
            <a:endParaRPr lang="en-001" dirty="0"/>
          </a:p>
        </p:txBody>
      </p:sp>
      <p:sp>
        <p:nvSpPr>
          <p:cNvPr id="29" name="TextBox 28">
            <a:extLst>
              <a:ext uri="{FF2B5EF4-FFF2-40B4-BE49-F238E27FC236}">
                <a16:creationId xmlns:a16="http://schemas.microsoft.com/office/drawing/2014/main" id="{2D0BCE70-DA53-68EF-9BE0-A8C663FF61EC}"/>
              </a:ext>
            </a:extLst>
          </p:cNvPr>
          <p:cNvSpPr txBox="1"/>
          <p:nvPr/>
        </p:nvSpPr>
        <p:spPr>
          <a:xfrm>
            <a:off x="246729" y="459408"/>
            <a:ext cx="6096000" cy="1323439"/>
          </a:xfrm>
          <a:prstGeom prst="rect">
            <a:avLst/>
          </a:prstGeom>
          <a:noFill/>
        </p:spPr>
        <p:txBody>
          <a:bodyPr wrap="square" lIns="91440" tIns="45720" rIns="91440" bIns="45720" anchor="t">
            <a:spAutoFit/>
          </a:bodyPr>
          <a:lstStyle/>
          <a:p>
            <a:r>
              <a:rPr lang="en-GB" sz="4000" dirty="0">
                <a:solidFill>
                  <a:schemeClr val="bg1"/>
                </a:solidFill>
              </a:rPr>
              <a:t>Transforming challenges to an opportunity</a:t>
            </a:r>
            <a:endParaRPr lang="en-GB" sz="2200" dirty="0">
              <a:solidFill>
                <a:schemeClr val="bg1"/>
              </a:solidFill>
            </a:endParaRPr>
          </a:p>
        </p:txBody>
      </p:sp>
      <p:pic>
        <p:nvPicPr>
          <p:cNvPr id="3" name="Picture 2" descr="A blue passport with gold text&#10;&#10;Description automatically generated">
            <a:extLst>
              <a:ext uri="{FF2B5EF4-FFF2-40B4-BE49-F238E27FC236}">
                <a16:creationId xmlns:a16="http://schemas.microsoft.com/office/drawing/2014/main" id="{EF78475B-F9B8-B652-31A3-909D854EC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29" y="1943100"/>
            <a:ext cx="3614057" cy="3614057"/>
          </a:xfrm>
          <a:prstGeom prst="rect">
            <a:avLst/>
          </a:prstGeom>
        </p:spPr>
      </p:pic>
      <p:pic>
        <p:nvPicPr>
          <p:cNvPr id="11" name="Picture Placeholder 10" descr="A goldfish jumping into a bowl of water&#10;&#10;AI-generated content may be incorrect.">
            <a:extLst>
              <a:ext uri="{FF2B5EF4-FFF2-40B4-BE49-F238E27FC236}">
                <a16:creationId xmlns:a16="http://schemas.microsoft.com/office/drawing/2014/main" id="{7548D4E8-6C23-34F9-509C-4FFA994289B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950" b="8950"/>
          <a:stretch>
            <a:fillRect/>
          </a:stretch>
        </p:blipFill>
        <p:spPr>
          <a:xfrm>
            <a:off x="-10886" y="0"/>
            <a:ext cx="12193200" cy="6861600"/>
          </a:xfrm>
        </p:spPr>
      </p:pic>
      <p:sp>
        <p:nvSpPr>
          <p:cNvPr id="13" name="TextBox 12">
            <a:extLst>
              <a:ext uri="{FF2B5EF4-FFF2-40B4-BE49-F238E27FC236}">
                <a16:creationId xmlns:a16="http://schemas.microsoft.com/office/drawing/2014/main" id="{63A00285-AF63-4DCA-C3C2-464613A4F277}"/>
              </a:ext>
            </a:extLst>
          </p:cNvPr>
          <p:cNvSpPr txBox="1"/>
          <p:nvPr/>
        </p:nvSpPr>
        <p:spPr>
          <a:xfrm>
            <a:off x="6224443" y="804690"/>
            <a:ext cx="4365172" cy="910728"/>
          </a:xfrm>
          <a:prstGeom prst="rect">
            <a:avLst/>
          </a:prstGeom>
          <a:noFill/>
        </p:spPr>
        <p:txBody>
          <a:bodyPr wrap="square" lIns="237600" tIns="237600" rIns="237600" bIns="237600" rtlCol="0">
            <a:spAutoFit/>
          </a:bodyPr>
          <a:lstStyle/>
          <a:p>
            <a:r>
              <a:rPr lang="en-GB" sz="2800" dirty="0">
                <a:solidFill>
                  <a:schemeClr val="bg1"/>
                </a:solidFill>
              </a:rPr>
              <a:t>Turning   a challenge   </a:t>
            </a:r>
          </a:p>
        </p:txBody>
      </p:sp>
      <p:sp>
        <p:nvSpPr>
          <p:cNvPr id="15" name="TextBox 14">
            <a:extLst>
              <a:ext uri="{FF2B5EF4-FFF2-40B4-BE49-F238E27FC236}">
                <a16:creationId xmlns:a16="http://schemas.microsoft.com/office/drawing/2014/main" id="{9B50C145-FD4C-7081-A55F-7A6F94C13003}"/>
              </a:ext>
            </a:extLst>
          </p:cNvPr>
          <p:cNvSpPr txBox="1"/>
          <p:nvPr/>
        </p:nvSpPr>
        <p:spPr>
          <a:xfrm>
            <a:off x="6438919" y="1250059"/>
            <a:ext cx="4365172" cy="910728"/>
          </a:xfrm>
          <a:prstGeom prst="rect">
            <a:avLst/>
          </a:prstGeom>
          <a:noFill/>
        </p:spPr>
        <p:txBody>
          <a:bodyPr wrap="square" lIns="237600" tIns="237600" rIns="237600" bIns="237600" rtlCol="0">
            <a:spAutoFit/>
          </a:bodyPr>
          <a:lstStyle/>
          <a:p>
            <a:r>
              <a:rPr lang="en-GB" sz="2800" dirty="0">
                <a:solidFill>
                  <a:schemeClr val="accent1"/>
                </a:solidFill>
              </a:rPr>
              <a:t>into an   opportunity</a:t>
            </a:r>
            <a:endParaRPr lang="en-DK" sz="2800" dirty="0" err="1">
              <a:solidFill>
                <a:schemeClr val="accent1"/>
              </a:solidFill>
            </a:endParaRPr>
          </a:p>
        </p:txBody>
      </p:sp>
    </p:spTree>
    <p:extLst>
      <p:ext uri="{BB962C8B-B14F-4D97-AF65-F5344CB8AC3E}">
        <p14:creationId xmlns:p14="http://schemas.microsoft.com/office/powerpoint/2010/main" val="1968239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a blue sky&#10;&#10;AI-generated content may be incorrect.">
            <a:extLst>
              <a:ext uri="{FF2B5EF4-FFF2-40B4-BE49-F238E27FC236}">
                <a16:creationId xmlns:a16="http://schemas.microsoft.com/office/drawing/2014/main" id="{9177EDD5-B0B4-211A-4D6E-9A506525218D}"/>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B925D39-DBDA-CB6E-A483-A9DA42C136BF}"/>
              </a:ext>
            </a:extLst>
          </p:cNvPr>
          <p:cNvSpPr txBox="1"/>
          <p:nvPr/>
        </p:nvSpPr>
        <p:spPr>
          <a:xfrm>
            <a:off x="262759" y="483477"/>
            <a:ext cx="3733714" cy="1077218"/>
          </a:xfrm>
          <a:prstGeom prst="rect">
            <a:avLst/>
          </a:prstGeom>
          <a:noFill/>
        </p:spPr>
        <p:txBody>
          <a:bodyPr wrap="none" rtlCol="0">
            <a:spAutoFit/>
          </a:bodyPr>
          <a:lstStyle/>
          <a:p>
            <a:r>
              <a:rPr lang="en-US" sz="3200" b="1" dirty="0">
                <a:solidFill>
                  <a:schemeClr val="bg1"/>
                </a:solidFill>
                <a:latin typeface="Maersk Headline Light" pitchFamily="2" charset="77"/>
              </a:rPr>
              <a:t>THE WAY FORWARD</a:t>
            </a:r>
          </a:p>
          <a:p>
            <a:r>
              <a:rPr lang="en-US" sz="3200" dirty="0">
                <a:solidFill>
                  <a:schemeClr val="bg1"/>
                </a:solidFill>
                <a:latin typeface="Maersk Headline Light" pitchFamily="2" charset="77"/>
              </a:rPr>
              <a:t>What to think about</a:t>
            </a:r>
          </a:p>
        </p:txBody>
      </p:sp>
      <p:sp>
        <p:nvSpPr>
          <p:cNvPr id="2" name="Text Placeholder 2">
            <a:extLst>
              <a:ext uri="{FF2B5EF4-FFF2-40B4-BE49-F238E27FC236}">
                <a16:creationId xmlns:a16="http://schemas.microsoft.com/office/drawing/2014/main" id="{7869F263-8D7F-2414-2F98-B05ECBB27D4D}"/>
              </a:ext>
            </a:extLst>
          </p:cNvPr>
          <p:cNvSpPr txBox="1">
            <a:spLocks/>
          </p:cNvSpPr>
          <p:nvPr/>
        </p:nvSpPr>
        <p:spPr>
          <a:xfrm>
            <a:off x="291006" y="1735066"/>
            <a:ext cx="5622899" cy="2309897"/>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a:lstStyle>
          <a:p>
            <a:pPr marL="0" indent="0">
              <a:buClr>
                <a:schemeClr val="bg1"/>
              </a:buClr>
              <a:buNone/>
            </a:pPr>
            <a:r>
              <a:rPr lang="en-US" sz="2200" dirty="0">
                <a:solidFill>
                  <a:schemeClr val="bg1"/>
                </a:solidFill>
                <a:latin typeface="Maersk Headline Light" panose="00000400000000000000" pitchFamily="2" charset="0"/>
              </a:rPr>
              <a:t>Trade Compliance is a license to play !</a:t>
            </a:r>
          </a:p>
          <a:p>
            <a:pPr marL="0" indent="0">
              <a:buClr>
                <a:schemeClr val="bg1"/>
              </a:buClr>
              <a:buNone/>
            </a:pPr>
            <a:r>
              <a:rPr lang="en-US" sz="2200" dirty="0">
                <a:solidFill>
                  <a:schemeClr val="bg1"/>
                </a:solidFill>
                <a:latin typeface="Maersk Headline Light" panose="00000400000000000000" pitchFamily="2" charset="0"/>
              </a:rPr>
              <a:t>Own your customs and trade data !</a:t>
            </a:r>
          </a:p>
          <a:p>
            <a:pPr marL="0" indent="0">
              <a:buClr>
                <a:schemeClr val="bg1"/>
              </a:buClr>
              <a:buNone/>
            </a:pPr>
            <a:r>
              <a:rPr lang="en-US" sz="2200" dirty="0">
                <a:solidFill>
                  <a:schemeClr val="bg1"/>
                </a:solidFill>
                <a:latin typeface="Maersk Headline Light" panose="00000400000000000000" pitchFamily="2" charset="0"/>
              </a:rPr>
              <a:t>The answer to uncertainty is agility !</a:t>
            </a:r>
          </a:p>
          <a:p>
            <a:pPr marL="0" indent="0">
              <a:buClr>
                <a:schemeClr val="bg1"/>
              </a:buClr>
              <a:buNone/>
            </a:pPr>
            <a:r>
              <a:rPr lang="en-US" sz="2200" dirty="0">
                <a:solidFill>
                  <a:schemeClr val="bg1"/>
                </a:solidFill>
                <a:latin typeface="Maersk Headline Light" panose="00000400000000000000" pitchFamily="2" charset="0"/>
              </a:rPr>
              <a:t>Kill segmentation ! Look end-to–end ! </a:t>
            </a:r>
          </a:p>
          <a:p>
            <a:pPr marL="0" indent="0">
              <a:buClr>
                <a:schemeClr val="bg1"/>
              </a:buClr>
              <a:buNone/>
            </a:pPr>
            <a:r>
              <a:rPr lang="en-US" sz="2200" dirty="0">
                <a:solidFill>
                  <a:schemeClr val="bg1"/>
                </a:solidFill>
                <a:latin typeface="Maersk Headline Light" panose="00000400000000000000" pitchFamily="2" charset="0"/>
              </a:rPr>
              <a:t>Wait and see is not a strategy - Be ahead of the curve ! </a:t>
            </a:r>
          </a:p>
          <a:p>
            <a:pPr marL="0" indent="0">
              <a:buClr>
                <a:schemeClr val="bg1"/>
              </a:buClr>
              <a:buNone/>
            </a:pPr>
            <a:r>
              <a:rPr lang="en-US" sz="2200" dirty="0">
                <a:solidFill>
                  <a:schemeClr val="bg1"/>
                </a:solidFill>
                <a:latin typeface="Maersk Headline Light" panose="00000400000000000000" pitchFamily="2" charset="0"/>
              </a:rPr>
              <a:t>Evaluate your partner network, update it !</a:t>
            </a:r>
          </a:p>
          <a:p>
            <a:pPr marL="0" indent="0">
              <a:buClr>
                <a:schemeClr val="bg1"/>
              </a:buClr>
              <a:buNone/>
            </a:pPr>
            <a:r>
              <a:rPr lang="en-US" sz="2200" dirty="0">
                <a:solidFill>
                  <a:schemeClr val="bg1"/>
                </a:solidFill>
                <a:latin typeface="Maersk Headline Light" panose="00000400000000000000" pitchFamily="2" charset="0"/>
              </a:rPr>
              <a:t>Framework regulation is faster !</a:t>
            </a:r>
          </a:p>
          <a:p>
            <a:pPr marL="0" indent="0">
              <a:buClr>
                <a:schemeClr val="bg1"/>
              </a:buClr>
              <a:buNone/>
            </a:pPr>
            <a:r>
              <a:rPr lang="en-US" sz="2200" dirty="0">
                <a:solidFill>
                  <a:schemeClr val="bg1"/>
                </a:solidFill>
                <a:latin typeface="Maersk Headline Light" panose="00000400000000000000" pitchFamily="2" charset="0"/>
              </a:rPr>
              <a:t>Let’s pilot test together, early !</a:t>
            </a:r>
          </a:p>
          <a:p>
            <a:pPr marL="0" indent="0">
              <a:buClr>
                <a:schemeClr val="bg1"/>
              </a:buClr>
              <a:buNone/>
            </a:pPr>
            <a:r>
              <a:rPr lang="en-US" sz="2200" dirty="0">
                <a:solidFill>
                  <a:schemeClr val="bg1"/>
                </a:solidFill>
                <a:latin typeface="Maersk Headline Light" panose="00000400000000000000" pitchFamily="2" charset="0"/>
              </a:rPr>
              <a:t>Make your challenges your differentiator !</a:t>
            </a:r>
          </a:p>
          <a:p>
            <a:pPr marL="0" indent="0">
              <a:buClr>
                <a:schemeClr val="bg1"/>
              </a:buClr>
              <a:buNone/>
            </a:pPr>
            <a:endParaRPr lang="en-US" sz="2200" dirty="0">
              <a:solidFill>
                <a:schemeClr val="bg1"/>
              </a:solidFill>
              <a:latin typeface="Maersk Headline Light" panose="00000400000000000000" pitchFamily="2" charset="0"/>
            </a:endParaRPr>
          </a:p>
          <a:p>
            <a:pPr>
              <a:buClr>
                <a:schemeClr val="bg1"/>
              </a:buClr>
            </a:pPr>
            <a:endParaRPr lang="en-US" sz="2800" dirty="0">
              <a:solidFill>
                <a:schemeClr val="bg1"/>
              </a:solidFill>
              <a:latin typeface="Maersk Headline Light" panose="00000400000000000000" pitchFamily="2" charset="0"/>
            </a:endParaRPr>
          </a:p>
          <a:p>
            <a:endParaRPr lang="en-DK" dirty="0">
              <a:solidFill>
                <a:schemeClr val="bg1"/>
              </a:solidFill>
              <a:latin typeface="Maersk Headline Light" panose="00000400000000000000" pitchFamily="2" charset="0"/>
            </a:endParaRPr>
          </a:p>
        </p:txBody>
      </p:sp>
      <p:sp>
        <p:nvSpPr>
          <p:cNvPr id="3" name="textruta 2">
            <a:extLst>
              <a:ext uri="{FF2B5EF4-FFF2-40B4-BE49-F238E27FC236}">
                <a16:creationId xmlns:a16="http://schemas.microsoft.com/office/drawing/2014/main" id="{0334C23A-2DE2-891D-6FE0-5E7972A2A031}"/>
              </a:ext>
            </a:extLst>
          </p:cNvPr>
          <p:cNvSpPr txBox="1"/>
          <p:nvPr/>
        </p:nvSpPr>
        <p:spPr>
          <a:xfrm>
            <a:off x="6956548" y="937725"/>
            <a:ext cx="4972693" cy="2203389"/>
          </a:xfrm>
          <a:prstGeom prst="rect">
            <a:avLst/>
          </a:prstGeom>
          <a:noFill/>
        </p:spPr>
        <p:txBody>
          <a:bodyPr wrap="square" lIns="237600" tIns="237600" rIns="237600" bIns="237600" rtlCol="0">
            <a:spAutoFit/>
          </a:bodyPr>
          <a:lstStyle/>
          <a:p>
            <a:pPr algn="ctr">
              <a:buClr>
                <a:schemeClr val="bg1"/>
              </a:buClr>
            </a:pPr>
            <a:endParaRPr lang="en-US" sz="2400" dirty="0">
              <a:solidFill>
                <a:schemeClr val="bg1"/>
              </a:solidFill>
              <a:latin typeface="Maersk Headline Light" panose="00000400000000000000" pitchFamily="2" charset="0"/>
            </a:endParaRPr>
          </a:p>
          <a:p>
            <a:pPr algn="ctr">
              <a:buClr>
                <a:schemeClr val="bg1"/>
              </a:buClr>
            </a:pPr>
            <a:r>
              <a:rPr lang="en-US" sz="2400" dirty="0">
                <a:solidFill>
                  <a:schemeClr val="bg1"/>
                </a:solidFill>
                <a:latin typeface="Maersk Headline Light" panose="00000400000000000000" pitchFamily="2" charset="0"/>
              </a:rPr>
              <a:t>‘Customs has never been more important than now, but it will be more important tomorrow’</a:t>
            </a:r>
          </a:p>
          <a:p>
            <a:pPr algn="l"/>
            <a:endParaRPr lang="sv-SE" sz="1600" dirty="0" err="1"/>
          </a:p>
        </p:txBody>
      </p:sp>
    </p:spTree>
    <p:extLst>
      <p:ext uri="{BB962C8B-B14F-4D97-AF65-F5344CB8AC3E}">
        <p14:creationId xmlns:p14="http://schemas.microsoft.com/office/powerpoint/2010/main" val="30068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29CAD1-1791-4E4A-8D14-F53727A7D3EE}"/>
              </a:ext>
            </a:extLst>
          </p:cNvPr>
          <p:cNvSpPr>
            <a:spLocks noGrp="1"/>
          </p:cNvSpPr>
          <p:nvPr>
            <p:ph type="title"/>
          </p:nvPr>
        </p:nvSpPr>
        <p:spPr/>
        <p:txBody>
          <a:bodyPr/>
          <a:lstStyle/>
          <a:p>
            <a:endParaRPr lang="sv-SE" dirty="0"/>
          </a:p>
        </p:txBody>
      </p:sp>
      <p:sp>
        <p:nvSpPr>
          <p:cNvPr id="3" name="Platshållare för text 2">
            <a:extLst>
              <a:ext uri="{FF2B5EF4-FFF2-40B4-BE49-F238E27FC236}">
                <a16:creationId xmlns:a16="http://schemas.microsoft.com/office/drawing/2014/main" id="{E6282845-4476-43F9-ABDE-3938502AB3EC}"/>
              </a:ext>
            </a:extLst>
          </p:cNvPr>
          <p:cNvSpPr>
            <a:spLocks noGrp="1"/>
          </p:cNvSpPr>
          <p:nvPr>
            <p:ph type="body" idx="1"/>
          </p:nvPr>
        </p:nvSpPr>
        <p:spPr/>
        <p:txBody>
          <a:bodyPr/>
          <a:lstStyle/>
          <a:p>
            <a:endParaRPr lang="sv-SE" dirty="0"/>
          </a:p>
        </p:txBody>
      </p:sp>
      <p:sp>
        <p:nvSpPr>
          <p:cNvPr id="4" name="Platshållare för innehåll 3">
            <a:extLst>
              <a:ext uri="{FF2B5EF4-FFF2-40B4-BE49-F238E27FC236}">
                <a16:creationId xmlns:a16="http://schemas.microsoft.com/office/drawing/2014/main" id="{18F1628F-CC66-43C0-8196-995399074D72}"/>
              </a:ext>
            </a:extLst>
          </p:cNvPr>
          <p:cNvSpPr>
            <a:spLocks noGrp="1"/>
          </p:cNvSpPr>
          <p:nvPr>
            <p:ph sz="half" idx="2"/>
          </p:nvPr>
        </p:nvSpPr>
        <p:spPr/>
        <p:txBody>
          <a:bodyPr/>
          <a:lstStyle/>
          <a:p>
            <a:endParaRPr lang="sv-SE" dirty="0"/>
          </a:p>
        </p:txBody>
      </p:sp>
      <p:sp>
        <p:nvSpPr>
          <p:cNvPr id="5" name="Platshållare för text 4">
            <a:extLst>
              <a:ext uri="{FF2B5EF4-FFF2-40B4-BE49-F238E27FC236}">
                <a16:creationId xmlns:a16="http://schemas.microsoft.com/office/drawing/2014/main" id="{52CE3FCA-6637-4657-9942-BE20B4469899}"/>
              </a:ext>
            </a:extLst>
          </p:cNvPr>
          <p:cNvSpPr>
            <a:spLocks noGrp="1"/>
          </p:cNvSpPr>
          <p:nvPr>
            <p:ph type="body" sz="quarter" idx="3"/>
          </p:nvPr>
        </p:nvSpPr>
        <p:spPr/>
        <p:txBody>
          <a:bodyPr/>
          <a:lstStyle/>
          <a:p>
            <a:endParaRPr lang="sv-SE" dirty="0"/>
          </a:p>
        </p:txBody>
      </p:sp>
      <p:sp>
        <p:nvSpPr>
          <p:cNvPr id="6" name="Platshållare för innehåll 5">
            <a:extLst>
              <a:ext uri="{FF2B5EF4-FFF2-40B4-BE49-F238E27FC236}">
                <a16:creationId xmlns:a16="http://schemas.microsoft.com/office/drawing/2014/main" id="{E1A7C667-19C2-40CB-9F20-2F6D9F161B03}"/>
              </a:ext>
            </a:extLst>
          </p:cNvPr>
          <p:cNvSpPr>
            <a:spLocks noGrp="1"/>
          </p:cNvSpPr>
          <p:nvPr>
            <p:ph sz="quarter" idx="4"/>
          </p:nvPr>
        </p:nvSpPr>
        <p:spPr/>
        <p:txBody>
          <a:bodyPr/>
          <a:lstStyle/>
          <a:p>
            <a:endParaRPr lang="sv-SE" dirty="0"/>
          </a:p>
        </p:txBody>
      </p:sp>
      <p:pic>
        <p:nvPicPr>
          <p:cNvPr id="8" name="Bildobjekt 7">
            <a:extLst>
              <a:ext uri="{FF2B5EF4-FFF2-40B4-BE49-F238E27FC236}">
                <a16:creationId xmlns:a16="http://schemas.microsoft.com/office/drawing/2014/main" id="{0B74E62F-0AFF-4814-A31F-39146BAD1D3F}"/>
              </a:ext>
            </a:extLst>
          </p:cNvPr>
          <p:cNvPicPr>
            <a:picLocks noChangeAspect="1"/>
          </p:cNvPicPr>
          <p:nvPr/>
        </p:nvPicPr>
        <p:blipFill>
          <a:blip r:embed="rId2"/>
          <a:stretch>
            <a:fillRect/>
          </a:stretch>
        </p:blipFill>
        <p:spPr>
          <a:xfrm>
            <a:off x="0" y="-20320"/>
            <a:ext cx="12192000" cy="6949440"/>
          </a:xfrm>
          <a:prstGeom prst="rect">
            <a:avLst/>
          </a:prstGeom>
          <a:ln>
            <a:solidFill>
              <a:schemeClr val="tx1"/>
            </a:solidFill>
          </a:ln>
        </p:spPr>
      </p:pic>
      <p:sp>
        <p:nvSpPr>
          <p:cNvPr id="7" name="TextBox 6">
            <a:extLst>
              <a:ext uri="{FF2B5EF4-FFF2-40B4-BE49-F238E27FC236}">
                <a16:creationId xmlns:a16="http://schemas.microsoft.com/office/drawing/2014/main" id="{576AE26C-037D-088C-5623-3868782D3199}"/>
              </a:ext>
            </a:extLst>
          </p:cNvPr>
          <p:cNvSpPr txBox="1"/>
          <p:nvPr/>
        </p:nvSpPr>
        <p:spPr>
          <a:xfrm>
            <a:off x="7160964" y="1862566"/>
            <a:ext cx="3856693" cy="319489"/>
          </a:xfrm>
          <a:prstGeom prst="rect">
            <a:avLst/>
          </a:prstGeom>
          <a:noFill/>
        </p:spPr>
        <p:txBody>
          <a:bodyPr wrap="square" lIns="36000" tIns="36000" rIns="36000" bIns="36000" rtlCol="0">
            <a:noAutofit/>
          </a:bodyPr>
          <a:lstStyle/>
          <a:p>
            <a:pPr algn="l"/>
            <a:r>
              <a:rPr lang="en-GB" sz="1200" dirty="0">
                <a:solidFill>
                  <a:schemeClr val="bg1"/>
                </a:solidFill>
              </a:rPr>
              <a:t>ALL PHOTOS USED WITH PERMISSION</a:t>
            </a:r>
            <a:endParaRPr lang="en-DK" sz="1200" dirty="0">
              <a:solidFill>
                <a:schemeClr val="bg1"/>
              </a:solidFill>
            </a:endParaRPr>
          </a:p>
        </p:txBody>
      </p:sp>
    </p:spTree>
    <p:extLst>
      <p:ext uri="{BB962C8B-B14F-4D97-AF65-F5344CB8AC3E}">
        <p14:creationId xmlns:p14="http://schemas.microsoft.com/office/powerpoint/2010/main" val="370172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5157C39-5D6E-DB01-058C-122ACC1BEA38}"/>
              </a:ext>
            </a:extLst>
          </p:cNvPr>
          <p:cNvSpPr>
            <a:spLocks noGrp="1"/>
          </p:cNvSpPr>
          <p:nvPr>
            <p:ph type="ctrTitle"/>
          </p:nvPr>
        </p:nvSpPr>
        <p:spPr>
          <a:xfrm>
            <a:off x="371475" y="1943100"/>
            <a:ext cx="10829925" cy="2550523"/>
          </a:xfrm>
        </p:spPr>
        <p:txBody>
          <a:bodyPr anchor="t">
            <a:normAutofit/>
          </a:bodyPr>
          <a:lstStyle/>
          <a:p>
            <a:r>
              <a:rPr lang="da-DK" dirty="0"/>
              <a:t>Headline</a:t>
            </a:r>
            <a:endParaRPr lang="en-001" dirty="0"/>
          </a:p>
        </p:txBody>
      </p:sp>
      <p:pic>
        <p:nvPicPr>
          <p:cNvPr id="3" name="Picture Placeholder 2" descr="A container ship sailing in the ocean&#10;&#10;AI-generated content may be incorrect.">
            <a:extLst>
              <a:ext uri="{FF2B5EF4-FFF2-40B4-BE49-F238E27FC236}">
                <a16:creationId xmlns:a16="http://schemas.microsoft.com/office/drawing/2014/main" id="{902628A6-AD56-711F-B9FC-59038D3185F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985" b="4985"/>
          <a:stretch>
            <a:fillRect/>
          </a:stretch>
        </p:blipFill>
        <p:spPr/>
      </p:pic>
      <p:sp>
        <p:nvSpPr>
          <p:cNvPr id="2" name="TextBox 1">
            <a:extLst>
              <a:ext uri="{FF2B5EF4-FFF2-40B4-BE49-F238E27FC236}">
                <a16:creationId xmlns:a16="http://schemas.microsoft.com/office/drawing/2014/main" id="{0837F9DC-BD0C-9DCB-DDF9-1808B6D092F7}"/>
              </a:ext>
            </a:extLst>
          </p:cNvPr>
          <p:cNvSpPr txBox="1"/>
          <p:nvPr/>
        </p:nvSpPr>
        <p:spPr>
          <a:xfrm>
            <a:off x="85605" y="285333"/>
            <a:ext cx="5246912" cy="3908762"/>
          </a:xfrm>
          <a:prstGeom prst="rect">
            <a:avLst/>
          </a:prstGeom>
          <a:noFill/>
        </p:spPr>
        <p:txBody>
          <a:bodyPr wrap="square">
            <a:spAutoFit/>
          </a:bodyPr>
          <a:lstStyle/>
          <a:p>
            <a:r>
              <a:rPr lang="en-GB" sz="3200" b="1" dirty="0"/>
              <a:t>Global Trade 2.0 </a:t>
            </a:r>
          </a:p>
          <a:p>
            <a:r>
              <a:rPr lang="en-GB" sz="3200" dirty="0">
                <a:solidFill>
                  <a:schemeClr val="bg1"/>
                </a:solidFill>
              </a:rPr>
              <a:t>The New Paradigm </a:t>
            </a:r>
          </a:p>
          <a:p>
            <a:r>
              <a:rPr lang="en-GB" sz="3200" dirty="0">
                <a:solidFill>
                  <a:schemeClr val="bg1"/>
                </a:solidFill>
              </a:rPr>
              <a:t>for International Trade </a:t>
            </a:r>
          </a:p>
          <a:p>
            <a:r>
              <a:rPr lang="en-GB" sz="3200" dirty="0">
                <a:solidFill>
                  <a:schemeClr val="bg1"/>
                </a:solidFill>
              </a:rPr>
              <a:t>is Already Here</a:t>
            </a:r>
          </a:p>
          <a:p>
            <a:br>
              <a:rPr lang="en-GB" sz="2000" b="1" dirty="0">
                <a:solidFill>
                  <a:schemeClr val="bg1"/>
                </a:solidFill>
                <a:latin typeface="+mj-lt"/>
              </a:rPr>
            </a:br>
            <a:r>
              <a:rPr lang="en-GB" sz="2000" b="1" dirty="0">
                <a:solidFill>
                  <a:schemeClr val="bg1"/>
                </a:solidFill>
                <a:latin typeface="+mj-lt"/>
              </a:rPr>
              <a:t>Smart Customs </a:t>
            </a:r>
          </a:p>
          <a:p>
            <a:r>
              <a:rPr lang="en-GB" sz="2000" b="1" dirty="0">
                <a:solidFill>
                  <a:schemeClr val="bg1"/>
                </a:solidFill>
                <a:latin typeface="+mj-lt"/>
              </a:rPr>
              <a:t>Smart Borders</a:t>
            </a:r>
          </a:p>
          <a:p>
            <a:r>
              <a:rPr lang="en-GB" sz="2000" b="1" dirty="0">
                <a:solidFill>
                  <a:schemeClr val="bg1"/>
                </a:solidFill>
                <a:latin typeface="+mj-lt"/>
              </a:rPr>
              <a:t>Smarter Trade</a:t>
            </a:r>
          </a:p>
          <a:p>
            <a:endParaRPr lang="en-GB" sz="2000" b="1" dirty="0">
              <a:solidFill>
                <a:schemeClr val="bg1"/>
              </a:solidFill>
              <a:latin typeface="+mj-lt"/>
            </a:endParaRPr>
          </a:p>
          <a:p>
            <a:endParaRPr lang="en-GB" sz="2000" b="1" dirty="0">
              <a:solidFill>
                <a:schemeClr val="bg1"/>
              </a:solidFill>
              <a:latin typeface="+mj-lt"/>
            </a:endParaRPr>
          </a:p>
        </p:txBody>
      </p:sp>
      <p:sp>
        <p:nvSpPr>
          <p:cNvPr id="4" name="textruta 3">
            <a:extLst>
              <a:ext uri="{FF2B5EF4-FFF2-40B4-BE49-F238E27FC236}">
                <a16:creationId xmlns:a16="http://schemas.microsoft.com/office/drawing/2014/main" id="{F74ED6D2-14BC-D9E8-2A7E-1663CCEB843F}"/>
              </a:ext>
            </a:extLst>
          </p:cNvPr>
          <p:cNvSpPr txBox="1"/>
          <p:nvPr/>
        </p:nvSpPr>
        <p:spPr>
          <a:xfrm>
            <a:off x="0" y="3689665"/>
            <a:ext cx="4214015" cy="1987946"/>
          </a:xfrm>
          <a:prstGeom prst="rect">
            <a:avLst/>
          </a:prstGeom>
          <a:noFill/>
        </p:spPr>
        <p:txBody>
          <a:bodyPr wrap="square" lIns="237600" tIns="237600" rIns="237600" bIns="237600" rtlCol="0">
            <a:spAutoFit/>
          </a:bodyPr>
          <a:lstStyle/>
          <a:p>
            <a:r>
              <a:rPr lang="en-US" sz="1400" dirty="0">
                <a:solidFill>
                  <a:schemeClr val="bg1"/>
                </a:solidFill>
              </a:rPr>
              <a:t>XVII WORLD CUSTOMS LAW MEETING </a:t>
            </a:r>
          </a:p>
          <a:p>
            <a:r>
              <a:rPr lang="en-US" sz="1400" dirty="0">
                <a:solidFill>
                  <a:schemeClr val="bg1"/>
                </a:solidFill>
              </a:rPr>
              <a:t>PORTO 3-5 September 2025’</a:t>
            </a:r>
          </a:p>
          <a:p>
            <a:endParaRPr lang="sv-SE" sz="1400" dirty="0">
              <a:solidFill>
                <a:schemeClr val="bg1"/>
              </a:solidFill>
            </a:endParaRPr>
          </a:p>
          <a:p>
            <a:r>
              <a:rPr lang="en-US" sz="1400" dirty="0">
                <a:solidFill>
                  <a:schemeClr val="bg1"/>
                </a:solidFill>
              </a:rPr>
              <a:t>‘CUSTOMS CONTROL IN THE ERA OF SUSTAINABILITY, DIGITALIZATION AND SECURITY IN A TRADE WAR LANDSCAPE’  </a:t>
            </a:r>
            <a:endParaRPr lang="sv-SE" sz="1400" dirty="0">
              <a:solidFill>
                <a:schemeClr val="bg1"/>
              </a:solidFill>
            </a:endParaRPr>
          </a:p>
          <a:p>
            <a:pPr algn="l"/>
            <a:endParaRPr lang="sv-SE" sz="1400" dirty="0" err="1">
              <a:solidFill>
                <a:schemeClr val="bg1"/>
              </a:solidFill>
            </a:endParaRPr>
          </a:p>
        </p:txBody>
      </p:sp>
    </p:spTree>
    <p:extLst>
      <p:ext uri="{BB962C8B-B14F-4D97-AF65-F5344CB8AC3E}">
        <p14:creationId xmlns:p14="http://schemas.microsoft.com/office/powerpoint/2010/main" val="215472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E11DC81-C9F8-4152-9722-651C5E2E528F" descr="IMG_9351.jpg">
            <a:extLst>
              <a:ext uri="{FF2B5EF4-FFF2-40B4-BE49-F238E27FC236}">
                <a16:creationId xmlns:a16="http://schemas.microsoft.com/office/drawing/2014/main" id="{AD16A58E-88D2-32DD-1D4F-BD799E10E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2" b="10952"/>
          <a:stretch/>
        </p:blipFill>
        <p:spPr bwMode="auto">
          <a:xfrm>
            <a:off x="20" y="10"/>
            <a:ext cx="12193180" cy="68615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F6134B1-D03F-4A5B-AD50-C88C0783094A}"/>
              </a:ext>
            </a:extLst>
          </p:cNvPr>
          <p:cNvSpPr>
            <a:spLocks noGrp="1"/>
          </p:cNvSpPr>
          <p:nvPr>
            <p:ph type="title"/>
          </p:nvPr>
        </p:nvSpPr>
        <p:spPr>
          <a:xfrm>
            <a:off x="378143" y="3926404"/>
            <a:ext cx="4783137" cy="2208212"/>
          </a:xfrm>
        </p:spPr>
        <p:txBody>
          <a:bodyPr/>
          <a:lstStyle/>
          <a:p>
            <a:r>
              <a:rPr lang="en-GB" dirty="0"/>
              <a:t>Global Head of Trade and Customs Consulting Maersk</a:t>
            </a:r>
            <a:br>
              <a:rPr lang="en-GB" dirty="0"/>
            </a:br>
            <a:r>
              <a:rPr lang="en-GB" sz="1800" dirty="0"/>
              <a:t>MD KGH Consulting</a:t>
            </a:r>
            <a:br>
              <a:rPr lang="en-GB" sz="1800" dirty="0"/>
            </a:br>
            <a:r>
              <a:rPr lang="en-GB" sz="1800" dirty="0"/>
              <a:t>former Director World Customs Organization </a:t>
            </a:r>
            <a:br>
              <a:rPr lang="en-GB" sz="1800" dirty="0"/>
            </a:br>
            <a:r>
              <a:rPr lang="en-GB" sz="1800" dirty="0"/>
              <a:t>former Director General Swedish Customs </a:t>
            </a:r>
            <a:br>
              <a:rPr lang="en-GB" sz="1800" dirty="0"/>
            </a:br>
            <a:r>
              <a:rPr lang="en-GB" sz="1800" dirty="0"/>
              <a:t>Doctor of Education (</a:t>
            </a:r>
            <a:r>
              <a:rPr lang="en-GB" sz="1800" dirty="0" err="1"/>
              <a:t>hc</a:t>
            </a:r>
            <a:r>
              <a:rPr lang="en-GB" sz="1800" dirty="0"/>
              <a:t>)</a:t>
            </a:r>
            <a:br>
              <a:rPr lang="en-GB" sz="1800" dirty="0"/>
            </a:br>
            <a:r>
              <a:rPr lang="en-GB" sz="1800" dirty="0"/>
              <a:t>PhD studies Trade Compliance</a:t>
            </a:r>
            <a:br>
              <a:rPr lang="en-GB" sz="1800" dirty="0"/>
            </a:br>
            <a:r>
              <a:rPr lang="en-GB" sz="1800" dirty="0"/>
              <a:t>Master in International Customs Law</a:t>
            </a:r>
            <a:br>
              <a:rPr lang="en-GB" sz="1800" dirty="0"/>
            </a:br>
            <a:endParaRPr lang="en-DK" sz="1800" dirty="0"/>
          </a:p>
        </p:txBody>
      </p:sp>
      <p:sp>
        <p:nvSpPr>
          <p:cNvPr id="2" name="TextBox 1">
            <a:extLst>
              <a:ext uri="{FF2B5EF4-FFF2-40B4-BE49-F238E27FC236}">
                <a16:creationId xmlns:a16="http://schemas.microsoft.com/office/drawing/2014/main" id="{219AFFB9-1255-5548-BF9D-FB3BCCE125C3}"/>
              </a:ext>
            </a:extLst>
          </p:cNvPr>
          <p:cNvSpPr txBox="1"/>
          <p:nvPr/>
        </p:nvSpPr>
        <p:spPr>
          <a:xfrm>
            <a:off x="378143" y="3428999"/>
            <a:ext cx="3922924" cy="1312334"/>
          </a:xfrm>
          <a:prstGeom prst="rect">
            <a:avLst/>
          </a:prstGeom>
          <a:noFill/>
        </p:spPr>
        <p:txBody>
          <a:bodyPr wrap="square" lIns="36000" tIns="36000" rIns="36000" bIns="36000" rtlCol="0">
            <a:noAutofit/>
          </a:bodyPr>
          <a:lstStyle/>
          <a:p>
            <a:pPr algn="l"/>
            <a:r>
              <a:rPr lang="en-GB" sz="2800" dirty="0">
                <a:solidFill>
                  <a:schemeClr val="bg1"/>
                </a:solidFill>
              </a:rPr>
              <a:t>Lars Karlsson</a:t>
            </a:r>
            <a:endParaRPr lang="en-DK" sz="2800" dirty="0">
              <a:solidFill>
                <a:schemeClr val="bg1"/>
              </a:solidFill>
            </a:endParaRPr>
          </a:p>
        </p:txBody>
      </p:sp>
      <p:pic>
        <p:nvPicPr>
          <p:cNvPr id="4" name="Picture 4" descr="Maersk logo in transparent PNG and vectorized SVG formats">
            <a:extLst>
              <a:ext uri="{FF2B5EF4-FFF2-40B4-BE49-F238E27FC236}">
                <a16:creationId xmlns:a16="http://schemas.microsoft.com/office/drawing/2014/main" id="{AFDEC67C-7983-1D24-5150-C4F80FA6C59F}"/>
              </a:ext>
            </a:extLst>
          </p:cNvPr>
          <p:cNvPicPr>
            <a:picLocks noChangeAspect="1"/>
          </p:cNvPicPr>
          <p:nvPr/>
        </p:nvPicPr>
        <p:blipFill>
          <a:blip r:embed="rId3"/>
          <a:srcRect/>
          <a:stretch>
            <a:fillRect/>
          </a:stretch>
        </p:blipFill>
        <p:spPr>
          <a:xfrm>
            <a:off x="10362346" y="6231471"/>
            <a:ext cx="1570564" cy="347042"/>
          </a:xfrm>
          <a:prstGeom prst="rect">
            <a:avLst/>
          </a:prstGeom>
          <a:noFill/>
          <a:ln cap="flat">
            <a:noFill/>
          </a:ln>
        </p:spPr>
      </p:pic>
    </p:spTree>
    <p:extLst>
      <p:ext uri="{BB962C8B-B14F-4D97-AF65-F5344CB8AC3E}">
        <p14:creationId xmlns:p14="http://schemas.microsoft.com/office/powerpoint/2010/main" val="142201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2DFE-B51E-CC51-92B8-98DC1A94D6B3}"/>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156E9D1D-50BE-523C-C186-3E64B03D45EA}"/>
              </a:ext>
            </a:extLst>
          </p:cNvPr>
          <p:cNvSpPr>
            <a:spLocks noGrp="1"/>
          </p:cNvSpPr>
          <p:nvPr>
            <p:ph type="ftr" sz="quarter" idx="16"/>
          </p:nvPr>
        </p:nvSpPr>
        <p:spPr/>
        <p:txBody>
          <a:bodyPr/>
          <a:lstStyle/>
          <a:p>
            <a:pPr>
              <a:spcAft>
                <a:spcPts val="600"/>
              </a:spcAft>
            </a:pPr>
            <a:r>
              <a:rPr lang="en-GB" dirty="0"/>
              <a:t>Insert presentation title via Header &amp; Footer</a:t>
            </a:r>
          </a:p>
        </p:txBody>
      </p:sp>
      <p:sp>
        <p:nvSpPr>
          <p:cNvPr id="7" name="Slide Number Placeholder 6">
            <a:extLst>
              <a:ext uri="{FF2B5EF4-FFF2-40B4-BE49-F238E27FC236}">
                <a16:creationId xmlns:a16="http://schemas.microsoft.com/office/drawing/2014/main" id="{B45A3202-8F72-600C-15AD-B294B3638C9A}"/>
              </a:ext>
            </a:extLst>
          </p:cNvPr>
          <p:cNvSpPr>
            <a:spLocks noGrp="1"/>
          </p:cNvSpPr>
          <p:nvPr>
            <p:ph type="sldNum" sz="quarter" idx="17"/>
          </p:nvPr>
        </p:nvSpPr>
        <p:spPr/>
        <p:txBody>
          <a:bodyPr/>
          <a:lstStyle/>
          <a:p>
            <a:pPr>
              <a:spcAft>
                <a:spcPts val="600"/>
              </a:spcAft>
            </a:pPr>
            <a:r>
              <a:rPr lang="en-GB" dirty="0"/>
              <a:t>.</a:t>
            </a:r>
          </a:p>
        </p:txBody>
      </p:sp>
      <p:pic>
        <p:nvPicPr>
          <p:cNvPr id="15" name="Picture 14">
            <a:extLst>
              <a:ext uri="{FF2B5EF4-FFF2-40B4-BE49-F238E27FC236}">
                <a16:creationId xmlns:a16="http://schemas.microsoft.com/office/drawing/2014/main" id="{FE4CDB15-D7EB-A2AC-0591-31EAD5EB2C01}"/>
              </a:ext>
            </a:extLst>
          </p:cNvPr>
          <p:cNvPicPr>
            <a:picLocks noChangeAspect="1"/>
          </p:cNvPicPr>
          <p:nvPr/>
        </p:nvPicPr>
        <p:blipFill>
          <a:blip r:embed="rId3"/>
          <a:stretch>
            <a:fillRect/>
          </a:stretch>
        </p:blipFill>
        <p:spPr>
          <a:xfrm>
            <a:off x="0" y="0"/>
            <a:ext cx="12179959" cy="6858000"/>
          </a:xfrm>
          <a:prstGeom prst="rect">
            <a:avLst/>
          </a:prstGeom>
        </p:spPr>
      </p:pic>
      <p:sp>
        <p:nvSpPr>
          <p:cNvPr id="18" name="TextBox 17">
            <a:extLst>
              <a:ext uri="{FF2B5EF4-FFF2-40B4-BE49-F238E27FC236}">
                <a16:creationId xmlns:a16="http://schemas.microsoft.com/office/drawing/2014/main" id="{3A62F51E-BAD1-961E-A379-C00DC84A388A}"/>
              </a:ext>
            </a:extLst>
          </p:cNvPr>
          <p:cNvSpPr txBox="1"/>
          <p:nvPr/>
        </p:nvSpPr>
        <p:spPr>
          <a:xfrm>
            <a:off x="-10279" y="734242"/>
            <a:ext cx="12179959" cy="1095394"/>
          </a:xfrm>
          <a:prstGeom prst="rect">
            <a:avLst/>
          </a:prstGeom>
          <a:noFill/>
        </p:spPr>
        <p:txBody>
          <a:bodyPr wrap="square" lIns="237600" tIns="237600" rIns="237600" bIns="237600" rtlCol="0">
            <a:spAutoFit/>
          </a:bodyPr>
          <a:lstStyle/>
          <a:p>
            <a:pPr algn="ctr"/>
            <a:r>
              <a:rPr lang="en-GB" sz="4000" b="1" dirty="0">
                <a:solidFill>
                  <a:schemeClr val="bg1"/>
                </a:solidFill>
                <a:effectLst>
                  <a:outerShdw blurRad="38100" dist="38100" dir="2700000" algn="tl">
                    <a:srgbClr val="000000">
                      <a:alpha val="43137"/>
                    </a:srgbClr>
                  </a:outerShdw>
                </a:effectLst>
              </a:rPr>
              <a:t>INTERNATIONAL TRADE IS GOOD</a:t>
            </a:r>
            <a:endParaRPr lang="en-DK" sz="4000" b="1" dirty="0">
              <a:solidFill>
                <a:schemeClr val="bg1"/>
              </a:solidFill>
              <a:effectLst>
                <a:outerShdw blurRad="38100" dist="38100" dir="2700000" algn="tl">
                  <a:srgbClr val="000000">
                    <a:alpha val="43137"/>
                  </a:srgbClr>
                </a:outerShdw>
              </a:effectLst>
            </a:endParaRPr>
          </a:p>
        </p:txBody>
      </p:sp>
      <p:pic>
        <p:nvPicPr>
          <p:cNvPr id="2" name="Picture 4" descr="Maersk logo in transparent PNG and vectorized SVG formats">
            <a:extLst>
              <a:ext uri="{FF2B5EF4-FFF2-40B4-BE49-F238E27FC236}">
                <a16:creationId xmlns:a16="http://schemas.microsoft.com/office/drawing/2014/main" id="{AED7046C-C219-2E5E-1C5F-4DF549FBE904}"/>
              </a:ext>
            </a:extLst>
          </p:cNvPr>
          <p:cNvPicPr>
            <a:picLocks noChangeAspect="1"/>
          </p:cNvPicPr>
          <p:nvPr/>
        </p:nvPicPr>
        <p:blipFill>
          <a:blip r:embed="rId4"/>
          <a:srcRect/>
          <a:stretch>
            <a:fillRect/>
          </a:stretch>
        </p:blipFill>
        <p:spPr>
          <a:xfrm>
            <a:off x="10362346" y="6231471"/>
            <a:ext cx="1570564" cy="347042"/>
          </a:xfrm>
          <a:prstGeom prst="rect">
            <a:avLst/>
          </a:prstGeom>
          <a:noFill/>
          <a:ln cap="flat">
            <a:noFill/>
          </a:ln>
        </p:spPr>
      </p:pic>
      <p:sp>
        <p:nvSpPr>
          <p:cNvPr id="3" name="TextBox 17">
            <a:extLst>
              <a:ext uri="{FF2B5EF4-FFF2-40B4-BE49-F238E27FC236}">
                <a16:creationId xmlns:a16="http://schemas.microsoft.com/office/drawing/2014/main" id="{6CBD2CC5-5DA1-789B-E1EB-CF1D7F7B251B}"/>
              </a:ext>
            </a:extLst>
          </p:cNvPr>
          <p:cNvSpPr txBox="1"/>
          <p:nvPr/>
        </p:nvSpPr>
        <p:spPr>
          <a:xfrm>
            <a:off x="-1711" y="1314850"/>
            <a:ext cx="12179959" cy="787617"/>
          </a:xfrm>
          <a:prstGeom prst="rect">
            <a:avLst/>
          </a:prstGeom>
          <a:noFill/>
        </p:spPr>
        <p:txBody>
          <a:bodyPr wrap="square" lIns="237600" tIns="237600" rIns="237600" bIns="237600" rtlCol="0">
            <a:spAutoFit/>
          </a:bodyPr>
          <a:lstStyle/>
          <a:p>
            <a:pPr algn="ctr"/>
            <a:r>
              <a:rPr lang="en-GB" sz="2000" b="1" dirty="0">
                <a:solidFill>
                  <a:schemeClr val="bg1"/>
                </a:solidFill>
                <a:effectLst>
                  <a:outerShdw blurRad="38100" dist="38100" dir="2700000" algn="tl">
                    <a:srgbClr val="000000">
                      <a:alpha val="43137"/>
                    </a:srgbClr>
                  </a:outerShdw>
                </a:effectLst>
              </a:rPr>
              <a:t>BUT WE LIVE IN AN UNPRECEDENTED TIME OF UNCERTAINTY</a:t>
            </a:r>
            <a:endParaRPr lang="en-DK"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705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E3288-9388-B89F-DE47-754A772A899B}"/>
              </a:ext>
            </a:extLst>
          </p:cNvPr>
          <p:cNvSpPr>
            <a:spLocks noGrp="1"/>
          </p:cNvSpPr>
          <p:nvPr>
            <p:ph type="ctrTitle"/>
          </p:nvPr>
        </p:nvSpPr>
        <p:spPr>
          <a:xfrm>
            <a:off x="340324" y="835779"/>
            <a:ext cx="5368422" cy="1531521"/>
          </a:xfrm>
        </p:spPr>
        <p:txBody>
          <a:bodyPr anchor="t">
            <a:normAutofit/>
          </a:bodyPr>
          <a:lstStyle/>
          <a:p>
            <a:pPr>
              <a:lnSpc>
                <a:spcPct val="90000"/>
              </a:lnSpc>
            </a:pPr>
            <a:r>
              <a:rPr lang="en-GB" sz="4800" dirty="0">
                <a:latin typeface="Maersk Headline Light" panose="00000400000000000000" pitchFamily="2" charset="0"/>
              </a:rPr>
              <a:t>The WORLD</a:t>
            </a:r>
            <a:br>
              <a:rPr lang="en-GB" sz="5600" dirty="0">
                <a:latin typeface="Maersk Headline Light" panose="00000400000000000000" pitchFamily="2" charset="0"/>
              </a:rPr>
            </a:br>
            <a:r>
              <a:rPr lang="en-GB" sz="3100" dirty="0">
                <a:latin typeface="Maersk Headline Light" panose="00000400000000000000" pitchFamily="2" charset="0"/>
              </a:rPr>
              <a:t>A New Normal is here</a:t>
            </a:r>
            <a:endParaRPr lang="en-DK" sz="3100" dirty="0">
              <a:latin typeface="Maersk Headline Light" panose="00000400000000000000" pitchFamily="2" charset="0"/>
            </a:endParaRPr>
          </a:p>
        </p:txBody>
      </p:sp>
      <p:sp>
        <p:nvSpPr>
          <p:cNvPr id="6" name="Slide Number Placeholder 5" hidden="1">
            <a:extLst>
              <a:ext uri="{FF2B5EF4-FFF2-40B4-BE49-F238E27FC236}">
                <a16:creationId xmlns:a16="http://schemas.microsoft.com/office/drawing/2014/main" id="{3AA8F8F4-0890-DB04-96A4-F7492F953A5B}"/>
              </a:ext>
            </a:extLst>
          </p:cNvPr>
          <p:cNvSpPr>
            <a:spLocks noGrp="1"/>
          </p:cNvSpPr>
          <p:nvPr>
            <p:ph type="sldNum" sz="quarter" idx="4294967295"/>
          </p:nvPr>
        </p:nvSpPr>
        <p:spPr>
          <a:xfrm>
            <a:off x="11410950" y="6403974"/>
            <a:ext cx="409575" cy="193676"/>
          </a:xfrm>
        </p:spPr>
        <p:txBody>
          <a:bodyPr/>
          <a:lstStyle/>
          <a:p>
            <a:pPr>
              <a:spcAft>
                <a:spcPts val="600"/>
              </a:spcAft>
            </a:pPr>
            <a:fld id="{E609CB8F-9537-1E4B-B955-6CC1563861C9}" type="slidenum">
              <a:rPr lang="en-VN" smtClean="0"/>
              <a:pPr>
                <a:spcAft>
                  <a:spcPts val="600"/>
                </a:spcAft>
              </a:pPr>
              <a:t>5</a:t>
            </a:fld>
            <a:endParaRPr lang="en-VN"/>
          </a:p>
        </p:txBody>
      </p:sp>
      <p:pic>
        <p:nvPicPr>
          <p:cNvPr id="7" name="Picture Placeholder 6" descr="A ship with containers on the water&#10;&#10;AI-generated content may be incorrect.">
            <a:extLst>
              <a:ext uri="{FF2B5EF4-FFF2-40B4-BE49-F238E27FC236}">
                <a16:creationId xmlns:a16="http://schemas.microsoft.com/office/drawing/2014/main" id="{1F1CAEAE-F25A-5D95-5604-7DE2F8B6D0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456" r="23456"/>
          <a:stretch>
            <a:fillRect/>
          </a:stretch>
        </p:blipFill>
        <p:spPr/>
      </p:pic>
      <p:pic>
        <p:nvPicPr>
          <p:cNvPr id="18" name="Picture 17" descr="A container on a pole&#10;&#10;AI-generated content may be incorrect.">
            <a:extLst>
              <a:ext uri="{FF2B5EF4-FFF2-40B4-BE49-F238E27FC236}">
                <a16:creationId xmlns:a16="http://schemas.microsoft.com/office/drawing/2014/main" id="{8689DC4A-33CF-8601-C398-3E15FD452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9400" y="259523"/>
            <a:ext cx="1068145" cy="1208691"/>
          </a:xfrm>
          <a:prstGeom prst="rect">
            <a:avLst/>
          </a:prstGeom>
          <a:ln>
            <a:solidFill>
              <a:schemeClr val="tx1"/>
            </a:solidFill>
          </a:ln>
        </p:spPr>
      </p:pic>
      <p:pic>
        <p:nvPicPr>
          <p:cNvPr id="20" name="Picture 19">
            <a:extLst>
              <a:ext uri="{FF2B5EF4-FFF2-40B4-BE49-F238E27FC236}">
                <a16:creationId xmlns:a16="http://schemas.microsoft.com/office/drawing/2014/main" id="{7519BDCA-ED77-B270-E6CF-43493E7315BD}"/>
              </a:ext>
            </a:extLst>
          </p:cNvPr>
          <p:cNvPicPr>
            <a:picLocks noChangeAspect="1"/>
          </p:cNvPicPr>
          <p:nvPr/>
        </p:nvPicPr>
        <p:blipFill>
          <a:blip r:embed="rId5"/>
          <a:stretch>
            <a:fillRect/>
          </a:stretch>
        </p:blipFill>
        <p:spPr>
          <a:xfrm>
            <a:off x="9472600" y="695689"/>
            <a:ext cx="1226106" cy="1519138"/>
          </a:xfrm>
          <a:prstGeom prst="rect">
            <a:avLst/>
          </a:prstGeom>
          <a:ln>
            <a:solidFill>
              <a:schemeClr val="tx1"/>
            </a:solidFill>
          </a:ln>
        </p:spPr>
      </p:pic>
      <p:pic>
        <p:nvPicPr>
          <p:cNvPr id="14" name="Picture 13" descr="A person walking on a boat&#10;&#10;AI-generated content may be incorrect.">
            <a:extLst>
              <a:ext uri="{FF2B5EF4-FFF2-40B4-BE49-F238E27FC236}">
                <a16:creationId xmlns:a16="http://schemas.microsoft.com/office/drawing/2014/main" id="{E7CAE761-3DCD-D77D-9A76-930BF99F6C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367" y="1311987"/>
            <a:ext cx="1226106" cy="1366423"/>
          </a:xfrm>
          <a:prstGeom prst="rect">
            <a:avLst/>
          </a:prstGeom>
          <a:ln>
            <a:solidFill>
              <a:schemeClr val="tx1"/>
            </a:solidFill>
          </a:ln>
        </p:spPr>
      </p:pic>
      <p:pic>
        <p:nvPicPr>
          <p:cNvPr id="4" name="Picture 3">
            <a:extLst>
              <a:ext uri="{FF2B5EF4-FFF2-40B4-BE49-F238E27FC236}">
                <a16:creationId xmlns:a16="http://schemas.microsoft.com/office/drawing/2014/main" id="{5C6FE127-74F8-9D48-D39D-B6129CD40185}"/>
              </a:ext>
            </a:extLst>
          </p:cNvPr>
          <p:cNvPicPr>
            <a:picLocks noChangeAspect="1"/>
          </p:cNvPicPr>
          <p:nvPr/>
        </p:nvPicPr>
        <p:blipFill>
          <a:blip r:embed="rId7"/>
          <a:stretch>
            <a:fillRect/>
          </a:stretch>
        </p:blipFill>
        <p:spPr>
          <a:xfrm>
            <a:off x="10573333" y="2463275"/>
            <a:ext cx="1500931" cy="964720"/>
          </a:xfrm>
          <a:prstGeom prst="rect">
            <a:avLst/>
          </a:prstGeom>
          <a:ln w="38100">
            <a:solidFill>
              <a:schemeClr val="bg1"/>
            </a:solidFill>
          </a:ln>
        </p:spPr>
      </p:pic>
      <p:pic>
        <p:nvPicPr>
          <p:cNvPr id="10" name="Picture 9" descr="A blue and white text&#10;&#10;AI-generated content may be incorrect.">
            <a:extLst>
              <a:ext uri="{FF2B5EF4-FFF2-40B4-BE49-F238E27FC236}">
                <a16:creationId xmlns:a16="http://schemas.microsoft.com/office/drawing/2014/main" id="{CA93D190-CBEA-3577-BE8D-E256D9421A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082" y="346873"/>
            <a:ext cx="1925266" cy="1519946"/>
          </a:xfrm>
          <a:prstGeom prst="rect">
            <a:avLst/>
          </a:prstGeom>
        </p:spPr>
      </p:pic>
      <p:pic>
        <p:nvPicPr>
          <p:cNvPr id="15" name="Picture 14">
            <a:extLst>
              <a:ext uri="{FF2B5EF4-FFF2-40B4-BE49-F238E27FC236}">
                <a16:creationId xmlns:a16="http://schemas.microsoft.com/office/drawing/2014/main" id="{ABC82E65-BA1C-7A57-EDA9-E93434EF6B44}"/>
              </a:ext>
            </a:extLst>
          </p:cNvPr>
          <p:cNvPicPr>
            <a:picLocks noChangeAspect="1"/>
          </p:cNvPicPr>
          <p:nvPr/>
        </p:nvPicPr>
        <p:blipFill>
          <a:blip r:embed="rId9"/>
          <a:stretch>
            <a:fillRect/>
          </a:stretch>
        </p:blipFill>
        <p:spPr>
          <a:xfrm>
            <a:off x="316630" y="2213691"/>
            <a:ext cx="5704223" cy="2445393"/>
          </a:xfrm>
          <a:prstGeom prst="rect">
            <a:avLst/>
          </a:prstGeom>
        </p:spPr>
      </p:pic>
      <p:sp>
        <p:nvSpPr>
          <p:cNvPr id="17" name="Text Placeholder 2">
            <a:extLst>
              <a:ext uri="{FF2B5EF4-FFF2-40B4-BE49-F238E27FC236}">
                <a16:creationId xmlns:a16="http://schemas.microsoft.com/office/drawing/2014/main" id="{B0E45A85-A824-3067-0627-9390676C1E86}"/>
              </a:ext>
            </a:extLst>
          </p:cNvPr>
          <p:cNvSpPr txBox="1">
            <a:spLocks/>
          </p:cNvSpPr>
          <p:nvPr/>
        </p:nvSpPr>
        <p:spPr>
          <a:xfrm>
            <a:off x="383868" y="4659084"/>
            <a:ext cx="5368422" cy="2358308"/>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a:lstStyle>
          <a:p>
            <a:r>
              <a:rPr lang="en-GB" sz="2000" dirty="0">
                <a:latin typeface="Maersk Headline Light" panose="00000400000000000000" pitchFamily="2" charset="0"/>
              </a:rPr>
              <a:t>Higher tariffs are here to stay</a:t>
            </a:r>
          </a:p>
          <a:p>
            <a:r>
              <a:rPr lang="en-GB" sz="2000" dirty="0">
                <a:latin typeface="Maersk Headline Light" panose="00000400000000000000" pitchFamily="2" charset="0"/>
              </a:rPr>
              <a:t>Companies should not leave money on the table</a:t>
            </a:r>
            <a:endParaRPr lang="en-DK" sz="2000" dirty="0">
              <a:latin typeface="Maersk Headline Light" panose="00000400000000000000" pitchFamily="2" charset="0"/>
            </a:endParaRPr>
          </a:p>
        </p:txBody>
      </p:sp>
      <p:pic>
        <p:nvPicPr>
          <p:cNvPr id="11" name="Picture 10">
            <a:extLst>
              <a:ext uri="{FF2B5EF4-FFF2-40B4-BE49-F238E27FC236}">
                <a16:creationId xmlns:a16="http://schemas.microsoft.com/office/drawing/2014/main" id="{5057ACC6-967D-EBF0-A173-A4B6ECA533B5}"/>
              </a:ext>
            </a:extLst>
          </p:cNvPr>
          <p:cNvPicPr>
            <a:picLocks noChangeAspect="1"/>
          </p:cNvPicPr>
          <p:nvPr/>
        </p:nvPicPr>
        <p:blipFill>
          <a:blip r:embed="rId10"/>
          <a:stretch>
            <a:fillRect/>
          </a:stretch>
        </p:blipFill>
        <p:spPr>
          <a:xfrm>
            <a:off x="9661061" y="3108662"/>
            <a:ext cx="1418579" cy="1244423"/>
          </a:xfrm>
          <a:prstGeom prst="rect">
            <a:avLst/>
          </a:prstGeom>
          <a:ln w="38100">
            <a:solidFill>
              <a:schemeClr val="bg1"/>
            </a:solidFill>
          </a:ln>
        </p:spPr>
      </p:pic>
      <p:pic>
        <p:nvPicPr>
          <p:cNvPr id="9" name="Picture 8">
            <a:extLst>
              <a:ext uri="{FF2B5EF4-FFF2-40B4-BE49-F238E27FC236}">
                <a16:creationId xmlns:a16="http://schemas.microsoft.com/office/drawing/2014/main" id="{AE947AFB-C23F-2F6B-DF6F-006C19770768}"/>
              </a:ext>
            </a:extLst>
          </p:cNvPr>
          <p:cNvPicPr>
            <a:picLocks noChangeAspect="1"/>
          </p:cNvPicPr>
          <p:nvPr/>
        </p:nvPicPr>
        <p:blipFill>
          <a:blip r:embed="rId11"/>
          <a:stretch>
            <a:fillRect/>
          </a:stretch>
        </p:blipFill>
        <p:spPr>
          <a:xfrm>
            <a:off x="10302050" y="3990397"/>
            <a:ext cx="1555180" cy="926910"/>
          </a:xfrm>
          <a:prstGeom prst="rect">
            <a:avLst/>
          </a:prstGeom>
          <a:ln w="38100">
            <a:solidFill>
              <a:schemeClr val="bg1"/>
            </a:solidFill>
          </a:ln>
        </p:spPr>
      </p:pic>
      <p:pic>
        <p:nvPicPr>
          <p:cNvPr id="5" name="Picture 4">
            <a:extLst>
              <a:ext uri="{FF2B5EF4-FFF2-40B4-BE49-F238E27FC236}">
                <a16:creationId xmlns:a16="http://schemas.microsoft.com/office/drawing/2014/main" id="{7ED1F3A8-6F85-A2A3-0F4E-FC5867897B1E}"/>
              </a:ext>
            </a:extLst>
          </p:cNvPr>
          <p:cNvPicPr>
            <a:picLocks noChangeAspect="1"/>
          </p:cNvPicPr>
          <p:nvPr/>
        </p:nvPicPr>
        <p:blipFill>
          <a:blip r:embed="rId12"/>
          <a:stretch>
            <a:fillRect/>
          </a:stretch>
        </p:blipFill>
        <p:spPr>
          <a:xfrm>
            <a:off x="9245704" y="4678102"/>
            <a:ext cx="1576242" cy="1163114"/>
          </a:xfrm>
          <a:prstGeom prst="rect">
            <a:avLst/>
          </a:prstGeom>
          <a:ln w="38100">
            <a:solidFill>
              <a:schemeClr val="bg1"/>
            </a:solidFill>
          </a:ln>
        </p:spPr>
      </p:pic>
    </p:spTree>
    <p:extLst>
      <p:ext uri="{BB962C8B-B14F-4D97-AF65-F5344CB8AC3E}">
        <p14:creationId xmlns:p14="http://schemas.microsoft.com/office/powerpoint/2010/main" val="128491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699E-2BAE-1067-3BB8-6D187D6222D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A3FA8D3-BFFF-7EDE-3042-ACD51C0CC4A8}"/>
              </a:ext>
            </a:extLst>
          </p:cNvPr>
          <p:cNvSpPr>
            <a:spLocks noGrp="1"/>
          </p:cNvSpPr>
          <p:nvPr>
            <p:ph type="ctrTitle"/>
          </p:nvPr>
        </p:nvSpPr>
        <p:spPr>
          <a:xfrm>
            <a:off x="371475" y="1943100"/>
            <a:ext cx="10829925" cy="2550523"/>
          </a:xfrm>
        </p:spPr>
        <p:txBody>
          <a:bodyPr anchor="t">
            <a:normAutofit/>
          </a:bodyPr>
          <a:lstStyle/>
          <a:p>
            <a:r>
              <a:rPr lang="da-DK" dirty="0"/>
              <a:t>Headline</a:t>
            </a:r>
            <a:endParaRPr lang="en-001" dirty="0"/>
          </a:p>
        </p:txBody>
      </p:sp>
      <p:sp>
        <p:nvSpPr>
          <p:cNvPr id="29" name="TextBox 28">
            <a:extLst>
              <a:ext uri="{FF2B5EF4-FFF2-40B4-BE49-F238E27FC236}">
                <a16:creationId xmlns:a16="http://schemas.microsoft.com/office/drawing/2014/main" id="{A47319FD-61EB-CE80-536E-64CC48B68F03}"/>
              </a:ext>
            </a:extLst>
          </p:cNvPr>
          <p:cNvSpPr txBox="1"/>
          <p:nvPr/>
        </p:nvSpPr>
        <p:spPr>
          <a:xfrm>
            <a:off x="246729" y="459408"/>
            <a:ext cx="6096000" cy="707886"/>
          </a:xfrm>
          <a:prstGeom prst="rect">
            <a:avLst/>
          </a:prstGeom>
          <a:noFill/>
        </p:spPr>
        <p:txBody>
          <a:bodyPr wrap="square" lIns="91440" tIns="45720" rIns="91440" bIns="45720" anchor="t">
            <a:spAutoFit/>
          </a:bodyPr>
          <a:lstStyle/>
          <a:p>
            <a:r>
              <a:rPr lang="en-GB" sz="4000" dirty="0">
                <a:solidFill>
                  <a:schemeClr val="bg1"/>
                </a:solidFill>
                <a:latin typeface="+mj-lt"/>
              </a:rPr>
              <a:t>What if?</a:t>
            </a:r>
            <a:endParaRPr lang="en-GB" sz="2200" dirty="0">
              <a:solidFill>
                <a:schemeClr val="bg1"/>
              </a:solidFill>
              <a:latin typeface="+mj-lt"/>
            </a:endParaRPr>
          </a:p>
        </p:txBody>
      </p:sp>
      <p:pic>
        <p:nvPicPr>
          <p:cNvPr id="3" name="Picture 2" descr="A blue passport with gold text&#10;&#10;Description automatically generated">
            <a:extLst>
              <a:ext uri="{FF2B5EF4-FFF2-40B4-BE49-F238E27FC236}">
                <a16:creationId xmlns:a16="http://schemas.microsoft.com/office/drawing/2014/main" id="{3DA9CE22-262C-1A5B-8809-120616106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1431550"/>
            <a:ext cx="3062073" cy="3062073"/>
          </a:xfrm>
          <a:prstGeom prst="rect">
            <a:avLst/>
          </a:prstGeom>
        </p:spPr>
      </p:pic>
      <p:pic>
        <p:nvPicPr>
          <p:cNvPr id="6" name="Picture Placeholder 5" descr="A cargo ship with a red tape&#10;&#10;AI-generated content may be incorrect.">
            <a:extLst>
              <a:ext uri="{FF2B5EF4-FFF2-40B4-BE49-F238E27FC236}">
                <a16:creationId xmlns:a16="http://schemas.microsoft.com/office/drawing/2014/main" id="{9745FF9D-C22A-5D10-0E80-7C6EF9A0D4EE}"/>
              </a:ext>
            </a:extLst>
          </p:cNvPr>
          <p:cNvPicPr>
            <a:picLocks noGrp="1" noChangeAspect="1"/>
          </p:cNvPicPr>
          <p:nvPr>
            <p:ph type="pic" sz="quarter" idx="13"/>
          </p:nvPr>
        </p:nvPicPr>
        <p:blipFill>
          <a:blip r:embed="rId4"/>
          <a:srcRect t="7798" b="7798"/>
          <a:stretch>
            <a:fillRect/>
          </a:stretch>
        </p:blipFill>
        <p:spPr/>
      </p:pic>
      <p:sp>
        <p:nvSpPr>
          <p:cNvPr id="2" name="TextBox 1">
            <a:extLst>
              <a:ext uri="{FF2B5EF4-FFF2-40B4-BE49-F238E27FC236}">
                <a16:creationId xmlns:a16="http://schemas.microsoft.com/office/drawing/2014/main" id="{A5AED5C6-4A4C-F119-DDDE-8BB908C2283C}"/>
              </a:ext>
            </a:extLst>
          </p:cNvPr>
          <p:cNvSpPr txBox="1"/>
          <p:nvPr/>
        </p:nvSpPr>
        <p:spPr>
          <a:xfrm>
            <a:off x="5231266" y="124037"/>
            <a:ext cx="4267200" cy="954107"/>
          </a:xfrm>
          <a:prstGeom prst="rect">
            <a:avLst/>
          </a:prstGeom>
          <a:noFill/>
        </p:spPr>
        <p:txBody>
          <a:bodyPr wrap="square" rtlCol="0">
            <a:spAutoFit/>
          </a:bodyPr>
          <a:lstStyle/>
          <a:p>
            <a:pPr algn="ctr"/>
            <a:r>
              <a:rPr lang="en-GB" sz="2800" b="1" dirty="0">
                <a:latin typeface="Maersk Headline Light" panose="00000400000000000000" pitchFamily="2" charset="0"/>
              </a:rPr>
              <a:t>The new tariff landscape  is here to stay</a:t>
            </a:r>
            <a:endParaRPr lang="en-DK" sz="2800" b="1" dirty="0">
              <a:latin typeface="Maersk Headline Light" panose="00000400000000000000" pitchFamily="2" charset="0"/>
            </a:endParaRPr>
          </a:p>
        </p:txBody>
      </p:sp>
      <p:sp>
        <p:nvSpPr>
          <p:cNvPr id="4" name="TextBox 3">
            <a:extLst>
              <a:ext uri="{FF2B5EF4-FFF2-40B4-BE49-F238E27FC236}">
                <a16:creationId xmlns:a16="http://schemas.microsoft.com/office/drawing/2014/main" id="{7A622A14-5A5B-937A-EC63-E234F367E095}"/>
              </a:ext>
            </a:extLst>
          </p:cNvPr>
          <p:cNvSpPr txBox="1"/>
          <p:nvPr/>
        </p:nvSpPr>
        <p:spPr>
          <a:xfrm rot="1692885">
            <a:off x="3344434" y="4373240"/>
            <a:ext cx="2325900" cy="276999"/>
          </a:xfrm>
          <a:prstGeom prst="rect">
            <a:avLst/>
          </a:prstGeom>
          <a:noFill/>
        </p:spPr>
        <p:txBody>
          <a:bodyPr wrap="square" rtlCol="0">
            <a:spAutoFit/>
          </a:bodyPr>
          <a:lstStyle/>
          <a:p>
            <a:r>
              <a:rPr lang="en-GB" sz="1200" dirty="0">
                <a:solidFill>
                  <a:srgbClr val="C1B8B3"/>
                </a:solidFill>
              </a:rPr>
              <a:t>TRANSHIPMENT</a:t>
            </a:r>
            <a:endParaRPr lang="en-DK" sz="1200" dirty="0">
              <a:solidFill>
                <a:srgbClr val="C1B8B3"/>
              </a:solidFill>
            </a:endParaRPr>
          </a:p>
        </p:txBody>
      </p:sp>
      <p:sp>
        <p:nvSpPr>
          <p:cNvPr id="5" name="TextBox 4">
            <a:extLst>
              <a:ext uri="{FF2B5EF4-FFF2-40B4-BE49-F238E27FC236}">
                <a16:creationId xmlns:a16="http://schemas.microsoft.com/office/drawing/2014/main" id="{AC73FFFB-B9A0-6C74-65E5-FFCA98E2C671}"/>
              </a:ext>
            </a:extLst>
          </p:cNvPr>
          <p:cNvSpPr txBox="1"/>
          <p:nvPr/>
        </p:nvSpPr>
        <p:spPr>
          <a:xfrm rot="20061354">
            <a:off x="10502020" y="390359"/>
            <a:ext cx="2325900" cy="276999"/>
          </a:xfrm>
          <a:prstGeom prst="rect">
            <a:avLst/>
          </a:prstGeom>
          <a:noFill/>
        </p:spPr>
        <p:txBody>
          <a:bodyPr wrap="square" rtlCol="0">
            <a:spAutoFit/>
          </a:bodyPr>
          <a:lstStyle/>
          <a:p>
            <a:r>
              <a:rPr lang="en-GB" sz="1200" dirty="0">
                <a:solidFill>
                  <a:srgbClr val="C1B8B3"/>
                </a:solidFill>
              </a:rPr>
              <a:t>RULES OF ORIGIN</a:t>
            </a:r>
            <a:endParaRPr lang="en-DK" sz="1200" dirty="0">
              <a:solidFill>
                <a:srgbClr val="C1B8B3"/>
              </a:solidFill>
            </a:endParaRPr>
          </a:p>
        </p:txBody>
      </p:sp>
    </p:spTree>
    <p:extLst>
      <p:ext uri="{BB962C8B-B14F-4D97-AF65-F5344CB8AC3E}">
        <p14:creationId xmlns:p14="http://schemas.microsoft.com/office/powerpoint/2010/main" val="3057271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43046-CB28-3553-BCA2-13498925D6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CEED2-50FC-676F-0223-9B090E1DF797}"/>
              </a:ext>
            </a:extLst>
          </p:cNvPr>
          <p:cNvSpPr>
            <a:spLocks noGrp="1"/>
          </p:cNvSpPr>
          <p:nvPr>
            <p:ph type="sldNum" sz="quarter" idx="4"/>
          </p:nvPr>
        </p:nvSpPr>
        <p:spPr/>
        <p:txBody>
          <a:bodyPr/>
          <a:lstStyle/>
          <a:p>
            <a:fld id="{E609CB8F-9537-1E4B-B955-6CC1563861C9}" type="slidenum">
              <a:rPr lang="en-VN" smtClean="0"/>
              <a:pPr/>
              <a:t>7</a:t>
            </a:fld>
            <a:endParaRPr lang="en-VN" dirty="0"/>
          </a:p>
        </p:txBody>
      </p:sp>
      <p:sp>
        <p:nvSpPr>
          <p:cNvPr id="11" name="Title 1">
            <a:extLst>
              <a:ext uri="{FF2B5EF4-FFF2-40B4-BE49-F238E27FC236}">
                <a16:creationId xmlns:a16="http://schemas.microsoft.com/office/drawing/2014/main" id="{AD3066CB-D8E7-57B6-C2F3-5362DFAC4B97}"/>
              </a:ext>
            </a:extLst>
          </p:cNvPr>
          <p:cNvSpPr>
            <a:spLocks noGrp="1"/>
          </p:cNvSpPr>
          <p:nvPr>
            <p:ph type="ctrTitle"/>
          </p:nvPr>
        </p:nvSpPr>
        <p:spPr>
          <a:xfrm>
            <a:off x="6452102" y="654050"/>
            <a:ext cx="5511297" cy="1877277"/>
          </a:xfrm>
        </p:spPr>
        <p:txBody>
          <a:bodyPr anchor="t">
            <a:noAutofit/>
          </a:bodyPr>
          <a:lstStyle/>
          <a:p>
            <a:pPr>
              <a:lnSpc>
                <a:spcPct val="90000"/>
              </a:lnSpc>
            </a:pPr>
            <a:r>
              <a:rPr lang="en-GB" sz="5000" b="1" dirty="0">
                <a:latin typeface="Maersk Headline Light" panose="00000400000000000000" pitchFamily="2" charset="0"/>
              </a:rPr>
              <a:t>THE ESG TSUNAMI              </a:t>
            </a:r>
            <a:r>
              <a:rPr lang="en-GB" sz="2800" dirty="0">
                <a:latin typeface="Maersk Headline Light" panose="00000400000000000000" pitchFamily="2" charset="0"/>
              </a:rPr>
              <a:t>Environment Social Protection                      &amp; Governance regulations for trade </a:t>
            </a:r>
            <a:endParaRPr lang="en-DK" sz="2800" dirty="0">
              <a:latin typeface="Maersk Headline Light" panose="00000400000000000000" pitchFamily="2" charset="0"/>
            </a:endParaRPr>
          </a:p>
        </p:txBody>
      </p:sp>
      <p:sp>
        <p:nvSpPr>
          <p:cNvPr id="12" name="Text Placeholder 2">
            <a:extLst>
              <a:ext uri="{FF2B5EF4-FFF2-40B4-BE49-F238E27FC236}">
                <a16:creationId xmlns:a16="http://schemas.microsoft.com/office/drawing/2014/main" id="{9F529A93-4187-740B-2BCA-A8B16C2FFC7C}"/>
              </a:ext>
            </a:extLst>
          </p:cNvPr>
          <p:cNvSpPr txBox="1">
            <a:spLocks/>
          </p:cNvSpPr>
          <p:nvPr/>
        </p:nvSpPr>
        <p:spPr>
          <a:xfrm>
            <a:off x="6450740" y="2376002"/>
            <a:ext cx="5741260" cy="2703907"/>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a:lstStyle>
          <a:p>
            <a:pPr>
              <a:buClr>
                <a:schemeClr val="bg1"/>
              </a:buClr>
            </a:pPr>
            <a:r>
              <a:rPr lang="en-US" sz="2200" dirty="0">
                <a:solidFill>
                  <a:schemeClr val="bg1"/>
                </a:solidFill>
                <a:latin typeface="+mj-lt"/>
              </a:rPr>
              <a:t>Four regulations in operations</a:t>
            </a:r>
          </a:p>
          <a:p>
            <a:pPr>
              <a:buClr>
                <a:schemeClr val="bg1"/>
              </a:buClr>
            </a:pPr>
            <a:r>
              <a:rPr lang="en-US" sz="2200" dirty="0">
                <a:solidFill>
                  <a:schemeClr val="bg1"/>
                </a:solidFill>
                <a:latin typeface="+mj-lt"/>
              </a:rPr>
              <a:t>Legislation passed in a number of countries</a:t>
            </a:r>
          </a:p>
          <a:p>
            <a:pPr>
              <a:buClr>
                <a:schemeClr val="bg1"/>
              </a:buClr>
            </a:pPr>
            <a:r>
              <a:rPr lang="en-US" sz="2200" dirty="0">
                <a:solidFill>
                  <a:schemeClr val="bg1"/>
                </a:solidFill>
                <a:latin typeface="+mj-lt"/>
              </a:rPr>
              <a:t>10 more regulations on the way</a:t>
            </a:r>
          </a:p>
          <a:p>
            <a:pPr>
              <a:buClr>
                <a:schemeClr val="bg1"/>
              </a:buClr>
            </a:pPr>
            <a:r>
              <a:rPr lang="en-US" sz="2200" dirty="0">
                <a:solidFill>
                  <a:schemeClr val="bg1"/>
                </a:solidFill>
                <a:latin typeface="+mj-lt"/>
              </a:rPr>
              <a:t>All similar – but different</a:t>
            </a:r>
          </a:p>
          <a:p>
            <a:pPr>
              <a:buClr>
                <a:schemeClr val="bg1"/>
              </a:buClr>
            </a:pPr>
            <a:r>
              <a:rPr lang="en-US" sz="2200" dirty="0">
                <a:solidFill>
                  <a:schemeClr val="bg1"/>
                </a:solidFill>
                <a:latin typeface="+mj-lt"/>
              </a:rPr>
              <a:t>Multitier Supply Chain application</a:t>
            </a:r>
          </a:p>
          <a:p>
            <a:pPr>
              <a:buClr>
                <a:schemeClr val="bg1"/>
              </a:buClr>
            </a:pPr>
            <a:r>
              <a:rPr lang="en-US" sz="2200" dirty="0">
                <a:solidFill>
                  <a:schemeClr val="bg1"/>
                </a:solidFill>
                <a:latin typeface="+mj-lt"/>
              </a:rPr>
              <a:t>Draconian penalties / Market Access Mechanisms</a:t>
            </a:r>
          </a:p>
          <a:p>
            <a:pPr>
              <a:buClr>
                <a:schemeClr val="bg1"/>
              </a:buClr>
            </a:pPr>
            <a:r>
              <a:rPr lang="en-US" sz="2200" dirty="0">
                <a:solidFill>
                  <a:schemeClr val="bg1"/>
                </a:solidFill>
                <a:latin typeface="+mj-lt"/>
              </a:rPr>
              <a:t>10x enforcement levels, powered by AI</a:t>
            </a:r>
          </a:p>
          <a:p>
            <a:pPr>
              <a:buClr>
                <a:schemeClr val="bg1"/>
              </a:buClr>
            </a:pPr>
            <a:r>
              <a:rPr lang="en-US" sz="2200" dirty="0">
                <a:solidFill>
                  <a:schemeClr val="bg1"/>
                </a:solidFill>
                <a:latin typeface="+mj-lt"/>
              </a:rPr>
              <a:t>A competence challenge for Customs             and other Border Agencies</a:t>
            </a:r>
          </a:p>
          <a:p>
            <a:pPr>
              <a:buClr>
                <a:schemeClr val="bg1"/>
              </a:buClr>
            </a:pPr>
            <a:endParaRPr lang="en-US" sz="2800" dirty="0">
              <a:solidFill>
                <a:schemeClr val="bg1"/>
              </a:solidFill>
            </a:endParaRPr>
          </a:p>
          <a:p>
            <a:endParaRPr lang="en-DK" dirty="0">
              <a:solidFill>
                <a:schemeClr val="bg1"/>
              </a:solidFill>
            </a:endParaRPr>
          </a:p>
        </p:txBody>
      </p:sp>
      <p:pic>
        <p:nvPicPr>
          <p:cNvPr id="21" name="Picture Placeholder 20" descr="A large wave with flags&#10;&#10;AI-generated content may be incorrect.">
            <a:extLst>
              <a:ext uri="{FF2B5EF4-FFF2-40B4-BE49-F238E27FC236}">
                <a16:creationId xmlns:a16="http://schemas.microsoft.com/office/drawing/2014/main" id="{A107C000-C336-5613-F167-1EA3E0B207FD}"/>
              </a:ext>
            </a:extLst>
          </p:cNvPr>
          <p:cNvPicPr>
            <a:picLocks noGrp="1" noChangeAspect="1"/>
          </p:cNvPicPr>
          <p:nvPr>
            <p:ph type="pic" sz="quarter" idx="13"/>
          </p:nvPr>
        </p:nvPicPr>
        <p:blipFill>
          <a:blip r:embed="rId2"/>
          <a:srcRect t="15184" b="15184"/>
          <a:stretch>
            <a:fillRect/>
          </a:stretch>
        </p:blipFill>
        <p:spPr/>
      </p:pic>
    </p:spTree>
    <p:extLst>
      <p:ext uri="{BB962C8B-B14F-4D97-AF65-F5344CB8AC3E}">
        <p14:creationId xmlns:p14="http://schemas.microsoft.com/office/powerpoint/2010/main" val="89380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BCDE3-B8D1-434F-0C71-D5F48011E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9D60C-D64C-82AD-7905-44D39E0B2F0B}"/>
              </a:ext>
            </a:extLst>
          </p:cNvPr>
          <p:cNvSpPr>
            <a:spLocks noGrp="1"/>
          </p:cNvSpPr>
          <p:nvPr>
            <p:ph type="ctrTitle"/>
          </p:nvPr>
        </p:nvSpPr>
        <p:spPr>
          <a:xfrm>
            <a:off x="349892" y="2486463"/>
            <a:ext cx="5746108" cy="1531521"/>
          </a:xfrm>
        </p:spPr>
        <p:txBody>
          <a:bodyPr anchor="t">
            <a:normAutofit/>
          </a:bodyPr>
          <a:lstStyle/>
          <a:p>
            <a:pPr>
              <a:lnSpc>
                <a:spcPct val="90000"/>
              </a:lnSpc>
            </a:pPr>
            <a:r>
              <a:rPr lang="en-GB" sz="4400" dirty="0">
                <a:latin typeface="Maersk Headline Light" panose="00000400000000000000" pitchFamily="2" charset="0"/>
              </a:rPr>
              <a:t>Are you compatible          with Global Trade 2.0?</a:t>
            </a:r>
            <a:endParaRPr lang="en-DK" sz="4400" dirty="0">
              <a:latin typeface="Maersk Headline Light" panose="00000400000000000000" pitchFamily="2" charset="0"/>
            </a:endParaRPr>
          </a:p>
        </p:txBody>
      </p:sp>
      <p:sp>
        <p:nvSpPr>
          <p:cNvPr id="6" name="Slide Number Placeholder 5" hidden="1">
            <a:extLst>
              <a:ext uri="{FF2B5EF4-FFF2-40B4-BE49-F238E27FC236}">
                <a16:creationId xmlns:a16="http://schemas.microsoft.com/office/drawing/2014/main" id="{DF8F9C47-E53A-5646-6245-BE12774E7E30}"/>
              </a:ext>
            </a:extLst>
          </p:cNvPr>
          <p:cNvSpPr>
            <a:spLocks noGrp="1"/>
          </p:cNvSpPr>
          <p:nvPr>
            <p:ph type="sldNum" sz="quarter" idx="4294967295"/>
          </p:nvPr>
        </p:nvSpPr>
        <p:spPr>
          <a:xfrm>
            <a:off x="11410950" y="6403974"/>
            <a:ext cx="409575" cy="193676"/>
          </a:xfrm>
        </p:spPr>
        <p:txBody>
          <a:bodyPr/>
          <a:lstStyle/>
          <a:p>
            <a:pPr>
              <a:spcAft>
                <a:spcPts val="600"/>
              </a:spcAft>
            </a:pPr>
            <a:fld id="{E609CB8F-9537-1E4B-B955-6CC1563861C9}" type="slidenum">
              <a:rPr lang="en-VN" smtClean="0"/>
              <a:pPr>
                <a:spcAft>
                  <a:spcPts val="600"/>
                </a:spcAft>
              </a:pPr>
              <a:t>8</a:t>
            </a:fld>
            <a:endParaRPr lang="en-VN"/>
          </a:p>
        </p:txBody>
      </p:sp>
      <p:pic>
        <p:nvPicPr>
          <p:cNvPr id="5" name="Picture Placeholder 4" descr="A close-up of a plug in a wall outlet&#10;&#10;AI-generated content may be incorrect.">
            <a:extLst>
              <a:ext uri="{FF2B5EF4-FFF2-40B4-BE49-F238E27FC236}">
                <a16:creationId xmlns:a16="http://schemas.microsoft.com/office/drawing/2014/main" id="{AAB2F0E0-4985-CE05-F0DB-41BFC79B234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58" r="18658"/>
          <a:stretch>
            <a:fillRect/>
          </a:stretch>
        </p:blipFill>
        <p:spPr/>
      </p:pic>
      <p:sp>
        <p:nvSpPr>
          <p:cNvPr id="3" name="textruta 2">
            <a:extLst>
              <a:ext uri="{FF2B5EF4-FFF2-40B4-BE49-F238E27FC236}">
                <a16:creationId xmlns:a16="http://schemas.microsoft.com/office/drawing/2014/main" id="{725868EA-C430-62B0-6CB2-3D2DEBB9282F}"/>
              </a:ext>
            </a:extLst>
          </p:cNvPr>
          <p:cNvSpPr txBox="1"/>
          <p:nvPr/>
        </p:nvSpPr>
        <p:spPr>
          <a:xfrm>
            <a:off x="143838" y="1801674"/>
            <a:ext cx="3277456" cy="849173"/>
          </a:xfrm>
          <a:prstGeom prst="rect">
            <a:avLst/>
          </a:prstGeom>
          <a:noFill/>
        </p:spPr>
        <p:txBody>
          <a:bodyPr wrap="square" lIns="237600" tIns="237600" rIns="237600" bIns="237600" rtlCol="0">
            <a:spAutoFit/>
          </a:bodyPr>
          <a:lstStyle/>
          <a:p>
            <a:pPr algn="l"/>
            <a:r>
              <a:rPr lang="sv-SE" sz="2400" dirty="0"/>
              <a:t>To all </a:t>
            </a:r>
            <a:r>
              <a:rPr lang="sv-SE" sz="2400" dirty="0" err="1"/>
              <a:t>companies</a:t>
            </a:r>
            <a:endParaRPr lang="sv-SE" sz="2400" dirty="0"/>
          </a:p>
        </p:txBody>
      </p:sp>
    </p:spTree>
    <p:extLst>
      <p:ext uri="{BB962C8B-B14F-4D97-AF65-F5344CB8AC3E}">
        <p14:creationId xmlns:p14="http://schemas.microsoft.com/office/powerpoint/2010/main" val="416564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6EFC1-FA2F-EE57-D2B7-49AAB05FEB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6B2C58-1BB0-9D91-8BD8-37C5255A1088}"/>
              </a:ext>
            </a:extLst>
          </p:cNvPr>
          <p:cNvSpPr>
            <a:spLocks noGrp="1"/>
          </p:cNvSpPr>
          <p:nvPr>
            <p:ph type="sldNum" sz="quarter" idx="4"/>
          </p:nvPr>
        </p:nvSpPr>
        <p:spPr/>
        <p:txBody>
          <a:bodyPr/>
          <a:lstStyle/>
          <a:p>
            <a:fld id="{E609CB8F-9537-1E4B-B955-6CC1563861C9}" type="slidenum">
              <a:rPr lang="en-VN" smtClean="0"/>
              <a:pPr/>
              <a:t>9</a:t>
            </a:fld>
            <a:endParaRPr lang="en-VN" dirty="0"/>
          </a:p>
        </p:txBody>
      </p:sp>
      <p:sp>
        <p:nvSpPr>
          <p:cNvPr id="11" name="Title 1">
            <a:extLst>
              <a:ext uri="{FF2B5EF4-FFF2-40B4-BE49-F238E27FC236}">
                <a16:creationId xmlns:a16="http://schemas.microsoft.com/office/drawing/2014/main" id="{C3E91D93-5E92-4998-EB38-1B065B999FD9}"/>
              </a:ext>
            </a:extLst>
          </p:cNvPr>
          <p:cNvSpPr>
            <a:spLocks noGrp="1"/>
          </p:cNvSpPr>
          <p:nvPr>
            <p:ph type="ctrTitle"/>
          </p:nvPr>
        </p:nvSpPr>
        <p:spPr>
          <a:xfrm>
            <a:off x="6431554" y="2143802"/>
            <a:ext cx="5511297" cy="1877277"/>
          </a:xfrm>
        </p:spPr>
        <p:txBody>
          <a:bodyPr anchor="t">
            <a:noAutofit/>
          </a:bodyPr>
          <a:lstStyle/>
          <a:p>
            <a:pPr>
              <a:lnSpc>
                <a:spcPct val="90000"/>
              </a:lnSpc>
            </a:pPr>
            <a:r>
              <a:rPr lang="en-GB" sz="5000" b="1" dirty="0">
                <a:latin typeface="Maersk Headline Light" panose="00000400000000000000" pitchFamily="2" charset="0"/>
              </a:rPr>
              <a:t>What to do when             it is all challenges?               </a:t>
            </a:r>
            <a:br>
              <a:rPr lang="en-GB" sz="2800" b="1" dirty="0">
                <a:latin typeface="Maersk Headline Light" panose="00000400000000000000" pitchFamily="2" charset="0"/>
              </a:rPr>
            </a:br>
            <a:br>
              <a:rPr lang="en-GB" sz="2800" dirty="0">
                <a:latin typeface="Maersk Headline Light" panose="00000400000000000000" pitchFamily="2" charset="0"/>
              </a:rPr>
            </a:br>
            <a:r>
              <a:rPr lang="en-GB" sz="2800" dirty="0">
                <a:latin typeface="Maersk Headline Light" panose="00000400000000000000" pitchFamily="2" charset="0"/>
              </a:rPr>
              <a:t>Is there an answer?</a:t>
            </a:r>
            <a:endParaRPr lang="en-DK" sz="2800" dirty="0">
              <a:latin typeface="Maersk Headline Light" panose="00000400000000000000" pitchFamily="2" charset="0"/>
            </a:endParaRPr>
          </a:p>
        </p:txBody>
      </p:sp>
      <p:pic>
        <p:nvPicPr>
          <p:cNvPr id="6" name="Platshållare för bild 5" descr="En bild som visar person, klädsel, Människoansikte, telefon&#10;&#10;AI-genererat innehåll kan vara felaktigt.">
            <a:extLst>
              <a:ext uri="{FF2B5EF4-FFF2-40B4-BE49-F238E27FC236}">
                <a16:creationId xmlns:a16="http://schemas.microsoft.com/office/drawing/2014/main" id="{F9211486-0765-B240-749D-51652CC82D0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86" b="1286"/>
          <a:stretch>
            <a:fillRect/>
          </a:stretch>
        </p:blipFill>
        <p:spPr/>
      </p:pic>
    </p:spTree>
    <p:extLst>
      <p:ext uri="{BB962C8B-B14F-4D97-AF65-F5344CB8AC3E}">
        <p14:creationId xmlns:p14="http://schemas.microsoft.com/office/powerpoint/2010/main" val="3874209312"/>
      </p:ext>
    </p:extLst>
  </p:cSld>
  <p:clrMapOvr>
    <a:masterClrMapping/>
  </p:clrMapOvr>
</p:sld>
</file>

<file path=ppt/theme/theme1.xml><?xml version="1.0" encoding="utf-8"?>
<a:theme xmlns:a="http://schemas.openxmlformats.org/drawingml/2006/main" name="Mærsk">
  <a:themeElements>
    <a:clrScheme name="Custom 1">
      <a:dk1>
        <a:srgbClr val="141414"/>
      </a:dk1>
      <a:lt1>
        <a:srgbClr val="FFFFFF"/>
      </a:lt1>
      <a:dk2>
        <a:srgbClr val="696969"/>
      </a:dk2>
      <a:lt2>
        <a:srgbClr val="F0F0F0"/>
      </a:lt2>
      <a:accent1>
        <a:srgbClr val="42B0D5"/>
      </a:accent1>
      <a:accent2>
        <a:srgbClr val="003E61"/>
      </a:accent2>
      <a:accent3>
        <a:srgbClr val="1686BD"/>
      </a:accent3>
      <a:accent4>
        <a:srgbClr val="A1D1E8"/>
      </a:accent4>
      <a:accent5>
        <a:srgbClr val="E2F3FB"/>
      </a:accent5>
      <a:accent6>
        <a:srgbClr val="EA5D4B"/>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Powerpoint template" id="{A3C02856-A6A0-45A4-9A23-E6E158B74185}" vid="{FD6135E4-B025-4B2B-9017-07EE5624B1A7}"/>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AD0D9489489A4C8A679D2D8492317D" ma:contentTypeVersion="17" ma:contentTypeDescription="Create a new document." ma:contentTypeScope="" ma:versionID="2a95bf921c0597b4ef7c9372b3434c33">
  <xsd:schema xmlns:xsd="http://www.w3.org/2001/XMLSchema" xmlns:xs="http://www.w3.org/2001/XMLSchema" xmlns:p="http://schemas.microsoft.com/office/2006/metadata/properties" xmlns:ns2="76f6c437-3a50-465a-9c36-f104d235480a" xmlns:ns3="7008a58e-763f-4088-b812-afaccba59b60" targetNamespace="http://schemas.microsoft.com/office/2006/metadata/properties" ma:root="true" ma:fieldsID="c60c541e570fd8d6ee3640e662182b0f" ns2:_="" ns3:_="">
    <xsd:import namespace="76f6c437-3a50-465a-9c36-f104d235480a"/>
    <xsd:import namespace="7008a58e-763f-4088-b812-afaccba59b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f6c437-3a50-465a-9c36-f104d2354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1972f45-99e4-4d95-9530-8f50712244b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08a58e-763f-4088-b812-afaccba59b6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9a8864-1bb8-4865-97c9-48e68cd9778c}" ma:internalName="TaxCatchAll" ma:showField="CatchAllData" ma:web="7008a58e-763f-4088-b812-afaccba59b6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008a58e-763f-4088-b812-afaccba59b60" xsi:nil="true"/>
    <lcf76f155ced4ddcb4097134ff3c332f xmlns="76f6c437-3a50-465a-9c36-f104d235480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08F530-7E30-45E1-8BF7-33049FA95490}">
  <ds:schemaRefs>
    <ds:schemaRef ds:uri="http://schemas.microsoft.com/sharepoint/v3/contenttype/forms"/>
  </ds:schemaRefs>
</ds:datastoreItem>
</file>

<file path=customXml/itemProps2.xml><?xml version="1.0" encoding="utf-8"?>
<ds:datastoreItem xmlns:ds="http://schemas.openxmlformats.org/officeDocument/2006/customXml" ds:itemID="{6BBAF6FA-D8A5-4839-BAB7-444466105E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f6c437-3a50-465a-9c36-f104d235480a"/>
    <ds:schemaRef ds:uri="7008a58e-763f-4088-b812-afaccba59b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90FD72-8B8C-4251-B950-A1DEE4072914}">
  <ds:schemaRefs>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purl.org/dc/elements/1.1/"/>
    <ds:schemaRef ds:uri="7008a58e-763f-4088-b812-afaccba59b60"/>
    <ds:schemaRef ds:uri="76f6c437-3a50-465a-9c36-f104d235480a"/>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TL Narrative</Template>
  <TotalTime>15636</TotalTime>
  <Words>668</Words>
  <Application>Microsoft Office PowerPoint</Application>
  <PresentationFormat>Bredbild</PresentationFormat>
  <Paragraphs>119</Paragraphs>
  <Slides>19</Slides>
  <Notes>9</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19</vt:i4>
      </vt:variant>
    </vt:vector>
  </HeadingPairs>
  <TitlesOfParts>
    <vt:vector size="24" baseType="lpstr">
      <vt:lpstr>Calibri</vt:lpstr>
      <vt:lpstr>Arial</vt:lpstr>
      <vt:lpstr>Maersk Headline Light</vt:lpstr>
      <vt:lpstr>Maersk Text</vt:lpstr>
      <vt:lpstr>Mærsk</vt:lpstr>
      <vt:lpstr>PowerPoint-presentation</vt:lpstr>
      <vt:lpstr>Headline</vt:lpstr>
      <vt:lpstr>Global Head of Trade and Customs Consulting Maersk MD KGH Consulting former Director World Customs Organization  former Director General Swedish Customs  Doctor of Education (hc) PhD studies Trade Compliance Master in International Customs Law </vt:lpstr>
      <vt:lpstr>PowerPoint-presentation</vt:lpstr>
      <vt:lpstr>The WORLD A New Normal is here</vt:lpstr>
      <vt:lpstr>Headline</vt:lpstr>
      <vt:lpstr>THE ESG TSUNAMI              Environment Social Protection                      &amp; Governance regulations for trade </vt:lpstr>
      <vt:lpstr>Are you compatible          with Global Trade 2.0?</vt:lpstr>
      <vt:lpstr>What to do when             it is all challenges?                 Is there an answer?</vt:lpstr>
      <vt:lpstr>PowerPoint-presentation</vt:lpstr>
      <vt:lpstr>PowerPoint-presentation</vt:lpstr>
      <vt:lpstr>Maersk Classify  AI-powered HS Classification  A managed service</vt:lpstr>
      <vt:lpstr>Maersk Trade and Tariff Studio (TTS) An AI powered one stop shop to manage trade compliance risks and opportunities  </vt:lpstr>
      <vt:lpstr>‘Passport for Goods’</vt:lpstr>
      <vt:lpstr>PowerPoint-presentation</vt:lpstr>
      <vt:lpstr>Headline</vt:lpstr>
      <vt:lpstr>Headline</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Stuart Newman</dc:creator>
  <cp:lastModifiedBy>Lars Karlsson</cp:lastModifiedBy>
  <cp:revision>6</cp:revision>
  <dcterms:created xsi:type="dcterms:W3CDTF">2025-05-12T09:05:53Z</dcterms:created>
  <dcterms:modified xsi:type="dcterms:W3CDTF">2025-09-03T13:37:32Z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2019-04-17T09:18:37.9632116</vt:lpwstr>
  </property>
  <property fmtid="{D5CDD505-2E9C-101B-9397-08002B2CF9AE}" pid="4" name="CustomerId">
    <vt:lpwstr>maersk</vt:lpwstr>
  </property>
  <property fmtid="{D5CDD505-2E9C-101B-9397-08002B2CF9AE}" pid="5" name="TemplateId">
    <vt:lpwstr>636910895179632116</vt:lpwstr>
  </property>
  <property fmtid="{D5CDD505-2E9C-101B-9397-08002B2CF9AE}" pid="6" name="UserProfileId">
    <vt:lpwstr>636261868921447637</vt:lpwstr>
  </property>
  <property fmtid="{D5CDD505-2E9C-101B-9397-08002B2CF9AE}" pid="7" name="MSIP_Label_71bba39d-4745-4e9d-97db-0c1927b54242_Enabled">
    <vt:lpwstr>true</vt:lpwstr>
  </property>
  <property fmtid="{D5CDD505-2E9C-101B-9397-08002B2CF9AE}" pid="8" name="MSIP_Label_71bba39d-4745-4e9d-97db-0c1927b54242_SetDate">
    <vt:lpwstr>2025-04-28T11:31:15Z</vt:lpwstr>
  </property>
  <property fmtid="{D5CDD505-2E9C-101B-9397-08002B2CF9AE}" pid="9" name="MSIP_Label_71bba39d-4745-4e9d-97db-0c1927b54242_Method">
    <vt:lpwstr>Privileged</vt:lpwstr>
  </property>
  <property fmtid="{D5CDD505-2E9C-101B-9397-08002B2CF9AE}" pid="10" name="MSIP_Label_71bba39d-4745-4e9d-97db-0c1927b54242_Name">
    <vt:lpwstr>Internal</vt:lpwstr>
  </property>
  <property fmtid="{D5CDD505-2E9C-101B-9397-08002B2CF9AE}" pid="11" name="MSIP_Label_71bba39d-4745-4e9d-97db-0c1927b54242_SiteId">
    <vt:lpwstr>05d75c05-fa1a-42e7-9cf1-eb416c396f2d</vt:lpwstr>
  </property>
  <property fmtid="{D5CDD505-2E9C-101B-9397-08002B2CF9AE}" pid="12" name="MSIP_Label_71bba39d-4745-4e9d-97db-0c1927b54242_ActionId">
    <vt:lpwstr>c4f4c7cc-4b7c-425c-b76c-288e68b83f7d</vt:lpwstr>
  </property>
  <property fmtid="{D5CDD505-2E9C-101B-9397-08002B2CF9AE}" pid="13" name="MSIP_Label_71bba39d-4745-4e9d-97db-0c1927b54242_ContentBits">
    <vt:lpwstr>2</vt:lpwstr>
  </property>
  <property fmtid="{D5CDD505-2E9C-101B-9397-08002B2CF9AE}" pid="14" name="MSIP_Label_71bba39d-4745-4e9d-97db-0c1927b54242_Tag">
    <vt:lpwstr>10, 0, 1, 1</vt:lpwstr>
  </property>
  <property fmtid="{D5CDD505-2E9C-101B-9397-08002B2CF9AE}" pid="15" name="ClassificationContentMarkingFooterLocations">
    <vt:lpwstr>Mærsk:5</vt:lpwstr>
  </property>
  <property fmtid="{D5CDD505-2E9C-101B-9397-08002B2CF9AE}" pid="16" name="ClassificationContentMarkingFooterText">
    <vt:lpwstr>Classification: Internal</vt:lpwstr>
  </property>
  <property fmtid="{D5CDD505-2E9C-101B-9397-08002B2CF9AE}" pid="17" name="ContentTypeId">
    <vt:lpwstr>0x01010095AD0D9489489A4C8A679D2D8492317D</vt:lpwstr>
  </property>
</Properties>
</file>