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2"/>
  </p:notesMasterIdLst>
  <p:sldIdLst>
    <p:sldId id="256" r:id="rId3"/>
    <p:sldId id="261" r:id="rId4"/>
    <p:sldId id="264" r:id="rId5"/>
    <p:sldId id="265" r:id="rId6"/>
    <p:sldId id="280" r:id="rId7"/>
    <p:sldId id="268" r:id="rId8"/>
    <p:sldId id="269" r:id="rId9"/>
    <p:sldId id="270" r:id="rId10"/>
    <p:sldId id="271" r:id="rId11"/>
    <p:sldId id="295" r:id="rId12"/>
    <p:sldId id="296" r:id="rId13"/>
    <p:sldId id="281" r:id="rId14"/>
    <p:sldId id="282" r:id="rId15"/>
    <p:sldId id="285" r:id="rId16"/>
    <p:sldId id="286" r:id="rId17"/>
    <p:sldId id="292" r:id="rId18"/>
    <p:sldId id="293" r:id="rId19"/>
    <p:sldId id="294" r:id="rId20"/>
    <p:sldId id="258" r:id="rId21"/>
  </p:sldIdLst>
  <p:sldSz cx="12192000" cy="6858000"/>
  <p:notesSz cx="6858000" cy="9144000"/>
  <p:defaultTextStyle>
    <a:defPPr>
      <a:defRPr lang="es-P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41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368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image" Target="../media/image29.jpeg"/><Relationship Id="rId4" Type="http://schemas.openxmlformats.org/officeDocument/2006/relationships/image" Target="../media/image32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image" Target="../media/image38.png"/><Relationship Id="rId4" Type="http://schemas.openxmlformats.org/officeDocument/2006/relationships/image" Target="../media/image41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image" Target="../media/image29.jpeg"/><Relationship Id="rId4" Type="http://schemas.openxmlformats.org/officeDocument/2006/relationships/image" Target="../media/image32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image" Target="../media/image38.png"/><Relationship Id="rId4" Type="http://schemas.openxmlformats.org/officeDocument/2006/relationships/image" Target="../media/image4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D9D0FD-5DCF-4CB7-8A21-71AFF2A5D980}" type="doc">
      <dgm:prSet loTypeId="urn:microsoft.com/office/officeart/2005/8/layout/hList7" loCatId="list" qsTypeId="urn:microsoft.com/office/officeart/2005/8/quickstyle/simple5" qsCatId="simple" csTypeId="urn:microsoft.com/office/officeart/2005/8/colors/accent1_2" csCatId="accent1" phldr="1"/>
      <dgm:spPr/>
    </dgm:pt>
    <dgm:pt modelId="{A172A180-35E0-4604-8CDB-667FEB1B9EC8}">
      <dgm:prSet phldrT="[Texto]"/>
      <dgm:spPr/>
      <dgm:t>
        <a:bodyPr/>
        <a:lstStyle/>
        <a:p>
          <a:r>
            <a:rPr lang="es-PA" dirty="0"/>
            <a:t>Solicitud de Control de Regla</a:t>
          </a:r>
        </a:p>
      </dgm:t>
    </dgm:pt>
    <dgm:pt modelId="{6C55F92D-2EC2-45F4-A012-2B57E6891D37}" type="parTrans" cxnId="{C53FA599-315E-474D-BE9A-B7A097701D91}">
      <dgm:prSet/>
      <dgm:spPr/>
      <dgm:t>
        <a:bodyPr/>
        <a:lstStyle/>
        <a:p>
          <a:endParaRPr lang="es-PA"/>
        </a:p>
      </dgm:t>
    </dgm:pt>
    <dgm:pt modelId="{177F0514-865F-47A5-8AFC-A379CF70EF2F}" type="sibTrans" cxnId="{C53FA599-315E-474D-BE9A-B7A097701D91}">
      <dgm:prSet/>
      <dgm:spPr/>
      <dgm:t>
        <a:bodyPr/>
        <a:lstStyle/>
        <a:p>
          <a:endParaRPr lang="es-PA"/>
        </a:p>
      </dgm:t>
    </dgm:pt>
    <dgm:pt modelId="{625DDD0C-A498-4E1E-98C2-105AE352772B}">
      <dgm:prSet phldrT="[Texto]"/>
      <dgm:spPr/>
      <dgm:t>
        <a:bodyPr/>
        <a:lstStyle/>
        <a:p>
          <a:r>
            <a:rPr lang="es-PA" dirty="0"/>
            <a:t>Se crea la Regla</a:t>
          </a:r>
        </a:p>
      </dgm:t>
    </dgm:pt>
    <dgm:pt modelId="{A9D041D4-A823-42F0-AFA1-1D6B7168CA0A}" type="parTrans" cxnId="{F108BFC8-4B5E-4785-8457-141770095650}">
      <dgm:prSet/>
      <dgm:spPr/>
      <dgm:t>
        <a:bodyPr/>
        <a:lstStyle/>
        <a:p>
          <a:endParaRPr lang="es-PA"/>
        </a:p>
      </dgm:t>
    </dgm:pt>
    <dgm:pt modelId="{724A4AB0-01CD-4114-85F9-7D188007C6C2}" type="sibTrans" cxnId="{F108BFC8-4B5E-4785-8457-141770095650}">
      <dgm:prSet/>
      <dgm:spPr/>
      <dgm:t>
        <a:bodyPr/>
        <a:lstStyle/>
        <a:p>
          <a:endParaRPr lang="es-PA"/>
        </a:p>
      </dgm:t>
    </dgm:pt>
    <dgm:pt modelId="{4A5BC8FC-4AA9-4933-B34D-F3087E3DDD61}">
      <dgm:prSet phldrT="[Texto]"/>
      <dgm:spPr/>
      <dgm:t>
        <a:bodyPr/>
        <a:lstStyle/>
        <a:p>
          <a:r>
            <a:rPr lang="es-PA" dirty="0"/>
            <a:t>Control por Aforo</a:t>
          </a:r>
        </a:p>
      </dgm:t>
    </dgm:pt>
    <dgm:pt modelId="{B00146BD-E2F4-4710-B413-C31FD03EC30D}" type="parTrans" cxnId="{2535A022-6C27-4F23-B9A9-7A8989456E4F}">
      <dgm:prSet/>
      <dgm:spPr/>
      <dgm:t>
        <a:bodyPr/>
        <a:lstStyle/>
        <a:p>
          <a:endParaRPr lang="es-PA"/>
        </a:p>
      </dgm:t>
    </dgm:pt>
    <dgm:pt modelId="{E232CE10-4B41-4A7E-A73E-CC96DC8924B1}" type="sibTrans" cxnId="{2535A022-6C27-4F23-B9A9-7A8989456E4F}">
      <dgm:prSet/>
      <dgm:spPr/>
      <dgm:t>
        <a:bodyPr/>
        <a:lstStyle/>
        <a:p>
          <a:endParaRPr lang="es-PA"/>
        </a:p>
      </dgm:t>
    </dgm:pt>
    <dgm:pt modelId="{1B46F1E4-5FF2-4404-A453-52BA5BB14957}">
      <dgm:prSet phldrT="[Texto]"/>
      <dgm:spPr/>
      <dgm:t>
        <a:bodyPr/>
        <a:lstStyle/>
        <a:p>
          <a:r>
            <a:rPr lang="es-PA" dirty="0"/>
            <a:t>Monitoreo en Sistema</a:t>
          </a:r>
        </a:p>
      </dgm:t>
    </dgm:pt>
    <dgm:pt modelId="{23E3E669-7B59-443B-9CD4-B3BDC44C687B}" type="parTrans" cxnId="{CD3637E6-D108-4BDA-BFE1-26C4529C7474}">
      <dgm:prSet/>
      <dgm:spPr/>
      <dgm:t>
        <a:bodyPr/>
        <a:lstStyle/>
        <a:p>
          <a:endParaRPr lang="es-PA"/>
        </a:p>
      </dgm:t>
    </dgm:pt>
    <dgm:pt modelId="{EE275997-3291-4028-B40A-920C5A6ABBC8}" type="sibTrans" cxnId="{CD3637E6-D108-4BDA-BFE1-26C4529C7474}">
      <dgm:prSet/>
      <dgm:spPr/>
      <dgm:t>
        <a:bodyPr/>
        <a:lstStyle/>
        <a:p>
          <a:endParaRPr lang="es-PA"/>
        </a:p>
      </dgm:t>
    </dgm:pt>
    <dgm:pt modelId="{094907D4-E7B9-431B-A622-00453C91BA83}" type="pres">
      <dgm:prSet presAssocID="{52D9D0FD-5DCF-4CB7-8A21-71AFF2A5D980}" presName="Name0" presStyleCnt="0">
        <dgm:presLayoutVars>
          <dgm:dir/>
          <dgm:resizeHandles val="exact"/>
        </dgm:presLayoutVars>
      </dgm:prSet>
      <dgm:spPr/>
    </dgm:pt>
    <dgm:pt modelId="{8FAC736E-805A-4D23-A058-DC1FF84FEB57}" type="pres">
      <dgm:prSet presAssocID="{52D9D0FD-5DCF-4CB7-8A21-71AFF2A5D980}" presName="fgShape" presStyleLbl="fgShp" presStyleIdx="0" presStyleCnt="1"/>
      <dgm:spPr/>
    </dgm:pt>
    <dgm:pt modelId="{0C1C642F-852C-4EF7-8DA8-68430AFAB8A5}" type="pres">
      <dgm:prSet presAssocID="{52D9D0FD-5DCF-4CB7-8A21-71AFF2A5D980}" presName="linComp" presStyleCnt="0"/>
      <dgm:spPr/>
    </dgm:pt>
    <dgm:pt modelId="{3E3383A7-8E77-4E49-9A3D-218314CF283C}" type="pres">
      <dgm:prSet presAssocID="{A172A180-35E0-4604-8CDB-667FEB1B9EC8}" presName="compNode" presStyleCnt="0"/>
      <dgm:spPr/>
    </dgm:pt>
    <dgm:pt modelId="{88CB109D-3466-484A-8EC3-E47479CD11FC}" type="pres">
      <dgm:prSet presAssocID="{A172A180-35E0-4604-8CDB-667FEB1B9EC8}" presName="bkgdShape" presStyleLbl="node1" presStyleIdx="0" presStyleCnt="4"/>
      <dgm:spPr/>
    </dgm:pt>
    <dgm:pt modelId="{D488AF9A-F209-4D56-9C60-F9181D8C24E5}" type="pres">
      <dgm:prSet presAssocID="{A172A180-35E0-4604-8CDB-667FEB1B9EC8}" presName="nodeTx" presStyleLbl="node1" presStyleIdx="0" presStyleCnt="4">
        <dgm:presLayoutVars>
          <dgm:bulletEnabled val="1"/>
        </dgm:presLayoutVars>
      </dgm:prSet>
      <dgm:spPr/>
    </dgm:pt>
    <dgm:pt modelId="{97E1B79B-2BFA-4EFF-821E-8E4CD6F5A9CB}" type="pres">
      <dgm:prSet presAssocID="{A172A180-35E0-4604-8CDB-667FEB1B9EC8}" presName="invisiNode" presStyleLbl="node1" presStyleIdx="0" presStyleCnt="4"/>
      <dgm:spPr/>
    </dgm:pt>
    <dgm:pt modelId="{D5E952B6-ADBB-49C1-8173-E2C34E4DAF20}" type="pres">
      <dgm:prSet presAssocID="{A172A180-35E0-4604-8CDB-667FEB1B9EC8}" presName="imagNode" presStyleLbl="fgImgPlace1" presStyleIdx="0" presStyleCnt="4" custScaleX="116198" custScaleY="10676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08D93A2D-6A8C-4C24-B75E-3563F2F5CD16}" type="pres">
      <dgm:prSet presAssocID="{177F0514-865F-47A5-8AFC-A379CF70EF2F}" presName="sibTrans" presStyleLbl="sibTrans2D1" presStyleIdx="0" presStyleCnt="0"/>
      <dgm:spPr/>
    </dgm:pt>
    <dgm:pt modelId="{DAB704F7-4BBA-432B-9908-5997D20A6B98}" type="pres">
      <dgm:prSet presAssocID="{625DDD0C-A498-4E1E-98C2-105AE352772B}" presName="compNode" presStyleCnt="0"/>
      <dgm:spPr/>
    </dgm:pt>
    <dgm:pt modelId="{F2DE71A3-6FC6-48F5-8C2C-B0341CFCC150}" type="pres">
      <dgm:prSet presAssocID="{625DDD0C-A498-4E1E-98C2-105AE352772B}" presName="bkgdShape" presStyleLbl="node1" presStyleIdx="1" presStyleCnt="4"/>
      <dgm:spPr/>
    </dgm:pt>
    <dgm:pt modelId="{ECD3FD15-D3B7-4DE7-9E58-9442FEC65714}" type="pres">
      <dgm:prSet presAssocID="{625DDD0C-A498-4E1E-98C2-105AE352772B}" presName="nodeTx" presStyleLbl="node1" presStyleIdx="1" presStyleCnt="4">
        <dgm:presLayoutVars>
          <dgm:bulletEnabled val="1"/>
        </dgm:presLayoutVars>
      </dgm:prSet>
      <dgm:spPr/>
    </dgm:pt>
    <dgm:pt modelId="{3C2D4195-0BD0-4725-A704-855FAB4FCCE2}" type="pres">
      <dgm:prSet presAssocID="{625DDD0C-A498-4E1E-98C2-105AE352772B}" presName="invisiNode" presStyleLbl="node1" presStyleIdx="1" presStyleCnt="4"/>
      <dgm:spPr/>
    </dgm:pt>
    <dgm:pt modelId="{7ED41F95-2F35-42BB-8DFC-3F1A0F2074E9}" type="pres">
      <dgm:prSet presAssocID="{625DDD0C-A498-4E1E-98C2-105AE352772B}" presName="imagNode" presStyleLbl="fgImgPlace1" presStyleIdx="1" presStyleCnt="4" custScaleX="112933" custScaleY="98985" custLinFactNeighborX="1954" custLinFactNeighborY="372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F3BF43CE-6345-4587-9321-46E0FA1382E3}" type="pres">
      <dgm:prSet presAssocID="{724A4AB0-01CD-4114-85F9-7D188007C6C2}" presName="sibTrans" presStyleLbl="sibTrans2D1" presStyleIdx="0" presStyleCnt="0"/>
      <dgm:spPr/>
    </dgm:pt>
    <dgm:pt modelId="{5930E9F8-41FB-4F81-9C85-74471E3F7FE1}" type="pres">
      <dgm:prSet presAssocID="{4A5BC8FC-4AA9-4933-B34D-F3087E3DDD61}" presName="compNode" presStyleCnt="0"/>
      <dgm:spPr/>
    </dgm:pt>
    <dgm:pt modelId="{35937B03-ACFB-46CD-A78B-FA2EC3C84676}" type="pres">
      <dgm:prSet presAssocID="{4A5BC8FC-4AA9-4933-B34D-F3087E3DDD61}" presName="bkgdShape" presStyleLbl="node1" presStyleIdx="2" presStyleCnt="4" custLinFactNeighborX="-660" custLinFactNeighborY="351"/>
      <dgm:spPr/>
    </dgm:pt>
    <dgm:pt modelId="{320BC77F-CD57-437F-AB04-6999209C1CE9}" type="pres">
      <dgm:prSet presAssocID="{4A5BC8FC-4AA9-4933-B34D-F3087E3DDD61}" presName="nodeTx" presStyleLbl="node1" presStyleIdx="2" presStyleCnt="4">
        <dgm:presLayoutVars>
          <dgm:bulletEnabled val="1"/>
        </dgm:presLayoutVars>
      </dgm:prSet>
      <dgm:spPr/>
    </dgm:pt>
    <dgm:pt modelId="{531326B9-FEDB-4C71-A325-C88547BDD108}" type="pres">
      <dgm:prSet presAssocID="{4A5BC8FC-4AA9-4933-B34D-F3087E3DDD61}" presName="invisiNode" presStyleLbl="node1" presStyleIdx="2" presStyleCnt="4"/>
      <dgm:spPr/>
    </dgm:pt>
    <dgm:pt modelId="{18987266-08A8-43B8-B2F7-1B61608A6F82}" type="pres">
      <dgm:prSet presAssocID="{4A5BC8FC-4AA9-4933-B34D-F3087E3DDD61}" presName="imagNode" presStyleLbl="fgImgPlace1" presStyleIdx="2" presStyleCnt="4" custScaleX="121817" custScaleY="97429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73B510B6-A9B3-47D9-9A13-0E47B3E847FA}" type="pres">
      <dgm:prSet presAssocID="{E232CE10-4B41-4A7E-A73E-CC96DC8924B1}" presName="sibTrans" presStyleLbl="sibTrans2D1" presStyleIdx="0" presStyleCnt="0"/>
      <dgm:spPr/>
    </dgm:pt>
    <dgm:pt modelId="{EE8D34C3-2C34-4551-AE99-1DDA38761F90}" type="pres">
      <dgm:prSet presAssocID="{1B46F1E4-5FF2-4404-A453-52BA5BB14957}" presName="compNode" presStyleCnt="0"/>
      <dgm:spPr/>
    </dgm:pt>
    <dgm:pt modelId="{8961C780-9D6F-4648-8C96-C7603DD9B8BC}" type="pres">
      <dgm:prSet presAssocID="{1B46F1E4-5FF2-4404-A453-52BA5BB14957}" presName="bkgdShape" presStyleLbl="node1" presStyleIdx="3" presStyleCnt="4" custLinFactNeighborY="351"/>
      <dgm:spPr/>
    </dgm:pt>
    <dgm:pt modelId="{AFE4C0E1-DE0C-413B-901D-D7D346FA0218}" type="pres">
      <dgm:prSet presAssocID="{1B46F1E4-5FF2-4404-A453-52BA5BB14957}" presName="nodeTx" presStyleLbl="node1" presStyleIdx="3" presStyleCnt="4">
        <dgm:presLayoutVars>
          <dgm:bulletEnabled val="1"/>
        </dgm:presLayoutVars>
      </dgm:prSet>
      <dgm:spPr/>
    </dgm:pt>
    <dgm:pt modelId="{160FA6FA-32BD-4D70-AF15-9D7C7856D8ED}" type="pres">
      <dgm:prSet presAssocID="{1B46F1E4-5FF2-4404-A453-52BA5BB14957}" presName="invisiNode" presStyleLbl="node1" presStyleIdx="3" presStyleCnt="4"/>
      <dgm:spPr/>
    </dgm:pt>
    <dgm:pt modelId="{CEB48EC1-5F8F-48A9-9C23-DA74C96AE68E}" type="pres">
      <dgm:prSet presAssocID="{1B46F1E4-5FF2-4404-A453-52BA5BB14957}" presName="imagNode" presStyleLbl="fgImgPlace1" presStyleIdx="3" presStyleCnt="4" custScaleX="117170" custScaleY="10521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14B5840A-51FB-4AC1-91CA-073BF6BB49DA}" type="presOf" srcId="{A172A180-35E0-4604-8CDB-667FEB1B9EC8}" destId="{D488AF9A-F209-4D56-9C60-F9181D8C24E5}" srcOrd="1" destOrd="0" presId="urn:microsoft.com/office/officeart/2005/8/layout/hList7"/>
    <dgm:cxn modelId="{C384B90F-3D01-47F7-BF96-776237F1ED77}" type="presOf" srcId="{724A4AB0-01CD-4114-85F9-7D188007C6C2}" destId="{F3BF43CE-6345-4587-9321-46E0FA1382E3}" srcOrd="0" destOrd="0" presId="urn:microsoft.com/office/officeart/2005/8/layout/hList7"/>
    <dgm:cxn modelId="{2535A022-6C27-4F23-B9A9-7A8989456E4F}" srcId="{52D9D0FD-5DCF-4CB7-8A21-71AFF2A5D980}" destId="{4A5BC8FC-4AA9-4933-B34D-F3087E3DDD61}" srcOrd="2" destOrd="0" parTransId="{B00146BD-E2F4-4710-B413-C31FD03EC30D}" sibTransId="{E232CE10-4B41-4A7E-A73E-CC96DC8924B1}"/>
    <dgm:cxn modelId="{4DEF9D3E-E849-43F7-9A03-26DD20D19FC3}" type="presOf" srcId="{A172A180-35E0-4604-8CDB-667FEB1B9EC8}" destId="{88CB109D-3466-484A-8EC3-E47479CD11FC}" srcOrd="0" destOrd="0" presId="urn:microsoft.com/office/officeart/2005/8/layout/hList7"/>
    <dgm:cxn modelId="{B676C360-116C-4C85-B1DA-F3AE70422514}" type="presOf" srcId="{1B46F1E4-5FF2-4404-A453-52BA5BB14957}" destId="{8961C780-9D6F-4648-8C96-C7603DD9B8BC}" srcOrd="0" destOrd="0" presId="urn:microsoft.com/office/officeart/2005/8/layout/hList7"/>
    <dgm:cxn modelId="{B13D016B-08C2-4CED-95D3-62C8A2072F70}" type="presOf" srcId="{4A5BC8FC-4AA9-4933-B34D-F3087E3DDD61}" destId="{320BC77F-CD57-437F-AB04-6999209C1CE9}" srcOrd="1" destOrd="0" presId="urn:microsoft.com/office/officeart/2005/8/layout/hList7"/>
    <dgm:cxn modelId="{53DBEA7F-4BF9-4F67-BD55-DD9F9CD597BE}" type="presOf" srcId="{52D9D0FD-5DCF-4CB7-8A21-71AFF2A5D980}" destId="{094907D4-E7B9-431B-A622-00453C91BA83}" srcOrd="0" destOrd="0" presId="urn:microsoft.com/office/officeart/2005/8/layout/hList7"/>
    <dgm:cxn modelId="{2035A68B-95E9-4A65-8320-22AE906E3153}" type="presOf" srcId="{E232CE10-4B41-4A7E-A73E-CC96DC8924B1}" destId="{73B510B6-A9B3-47D9-9A13-0E47B3E847FA}" srcOrd="0" destOrd="0" presId="urn:microsoft.com/office/officeart/2005/8/layout/hList7"/>
    <dgm:cxn modelId="{B979758F-3A65-443E-9388-342473C56FE5}" type="presOf" srcId="{177F0514-865F-47A5-8AFC-A379CF70EF2F}" destId="{08D93A2D-6A8C-4C24-B75E-3563F2F5CD16}" srcOrd="0" destOrd="0" presId="urn:microsoft.com/office/officeart/2005/8/layout/hList7"/>
    <dgm:cxn modelId="{E3E6CB8F-5D03-4855-AC8F-F576E25241C0}" type="presOf" srcId="{625DDD0C-A498-4E1E-98C2-105AE352772B}" destId="{ECD3FD15-D3B7-4DE7-9E58-9442FEC65714}" srcOrd="1" destOrd="0" presId="urn:microsoft.com/office/officeart/2005/8/layout/hList7"/>
    <dgm:cxn modelId="{C53FA599-315E-474D-BE9A-B7A097701D91}" srcId="{52D9D0FD-5DCF-4CB7-8A21-71AFF2A5D980}" destId="{A172A180-35E0-4604-8CDB-667FEB1B9EC8}" srcOrd="0" destOrd="0" parTransId="{6C55F92D-2EC2-45F4-A012-2B57E6891D37}" sibTransId="{177F0514-865F-47A5-8AFC-A379CF70EF2F}"/>
    <dgm:cxn modelId="{1B0979C7-4CD7-4426-B235-5E92B107A2FF}" type="presOf" srcId="{4A5BC8FC-4AA9-4933-B34D-F3087E3DDD61}" destId="{35937B03-ACFB-46CD-A78B-FA2EC3C84676}" srcOrd="0" destOrd="0" presId="urn:microsoft.com/office/officeart/2005/8/layout/hList7"/>
    <dgm:cxn modelId="{F108BFC8-4B5E-4785-8457-141770095650}" srcId="{52D9D0FD-5DCF-4CB7-8A21-71AFF2A5D980}" destId="{625DDD0C-A498-4E1E-98C2-105AE352772B}" srcOrd="1" destOrd="0" parTransId="{A9D041D4-A823-42F0-AFA1-1D6B7168CA0A}" sibTransId="{724A4AB0-01CD-4114-85F9-7D188007C6C2}"/>
    <dgm:cxn modelId="{7151DBE4-F2E8-4774-AF88-E7F6EF7BCC31}" type="presOf" srcId="{625DDD0C-A498-4E1E-98C2-105AE352772B}" destId="{F2DE71A3-6FC6-48F5-8C2C-B0341CFCC150}" srcOrd="0" destOrd="0" presId="urn:microsoft.com/office/officeart/2005/8/layout/hList7"/>
    <dgm:cxn modelId="{CD3637E6-D108-4BDA-BFE1-26C4529C7474}" srcId="{52D9D0FD-5DCF-4CB7-8A21-71AFF2A5D980}" destId="{1B46F1E4-5FF2-4404-A453-52BA5BB14957}" srcOrd="3" destOrd="0" parTransId="{23E3E669-7B59-443B-9CD4-B3BDC44C687B}" sibTransId="{EE275997-3291-4028-B40A-920C5A6ABBC8}"/>
    <dgm:cxn modelId="{7E6CB5FF-2FEE-408C-BDDC-0443A1BCF617}" type="presOf" srcId="{1B46F1E4-5FF2-4404-A453-52BA5BB14957}" destId="{AFE4C0E1-DE0C-413B-901D-D7D346FA0218}" srcOrd="1" destOrd="0" presId="urn:microsoft.com/office/officeart/2005/8/layout/hList7"/>
    <dgm:cxn modelId="{66903D9E-9B5C-4F1B-A01A-48B997D32209}" type="presParOf" srcId="{094907D4-E7B9-431B-A622-00453C91BA83}" destId="{8FAC736E-805A-4D23-A058-DC1FF84FEB57}" srcOrd="0" destOrd="0" presId="urn:microsoft.com/office/officeart/2005/8/layout/hList7"/>
    <dgm:cxn modelId="{70FF62A3-AC64-463E-A665-F853F1A34627}" type="presParOf" srcId="{094907D4-E7B9-431B-A622-00453C91BA83}" destId="{0C1C642F-852C-4EF7-8DA8-68430AFAB8A5}" srcOrd="1" destOrd="0" presId="urn:microsoft.com/office/officeart/2005/8/layout/hList7"/>
    <dgm:cxn modelId="{6F952E61-B773-4435-B2B2-22E07DD3E75E}" type="presParOf" srcId="{0C1C642F-852C-4EF7-8DA8-68430AFAB8A5}" destId="{3E3383A7-8E77-4E49-9A3D-218314CF283C}" srcOrd="0" destOrd="0" presId="urn:microsoft.com/office/officeart/2005/8/layout/hList7"/>
    <dgm:cxn modelId="{7EB66443-FCBF-4421-9DCA-455A052E650D}" type="presParOf" srcId="{3E3383A7-8E77-4E49-9A3D-218314CF283C}" destId="{88CB109D-3466-484A-8EC3-E47479CD11FC}" srcOrd="0" destOrd="0" presId="urn:microsoft.com/office/officeart/2005/8/layout/hList7"/>
    <dgm:cxn modelId="{6F117D28-EEE5-4F1C-9E9A-E92AE28AE58E}" type="presParOf" srcId="{3E3383A7-8E77-4E49-9A3D-218314CF283C}" destId="{D488AF9A-F209-4D56-9C60-F9181D8C24E5}" srcOrd="1" destOrd="0" presId="urn:microsoft.com/office/officeart/2005/8/layout/hList7"/>
    <dgm:cxn modelId="{1567CC8A-058B-4DE9-A876-838452A1D83D}" type="presParOf" srcId="{3E3383A7-8E77-4E49-9A3D-218314CF283C}" destId="{97E1B79B-2BFA-4EFF-821E-8E4CD6F5A9CB}" srcOrd="2" destOrd="0" presId="urn:microsoft.com/office/officeart/2005/8/layout/hList7"/>
    <dgm:cxn modelId="{98468050-323E-47CA-8E19-EAE4BAECB730}" type="presParOf" srcId="{3E3383A7-8E77-4E49-9A3D-218314CF283C}" destId="{D5E952B6-ADBB-49C1-8173-E2C34E4DAF20}" srcOrd="3" destOrd="0" presId="urn:microsoft.com/office/officeart/2005/8/layout/hList7"/>
    <dgm:cxn modelId="{275B700F-2102-4172-99D6-2FD97BF26786}" type="presParOf" srcId="{0C1C642F-852C-4EF7-8DA8-68430AFAB8A5}" destId="{08D93A2D-6A8C-4C24-B75E-3563F2F5CD16}" srcOrd="1" destOrd="0" presId="urn:microsoft.com/office/officeart/2005/8/layout/hList7"/>
    <dgm:cxn modelId="{C909C473-A585-418A-9DC8-DDDD3A241089}" type="presParOf" srcId="{0C1C642F-852C-4EF7-8DA8-68430AFAB8A5}" destId="{DAB704F7-4BBA-432B-9908-5997D20A6B98}" srcOrd="2" destOrd="0" presId="urn:microsoft.com/office/officeart/2005/8/layout/hList7"/>
    <dgm:cxn modelId="{3E0C3B88-01EF-4ED9-8FF3-048D6BAAC050}" type="presParOf" srcId="{DAB704F7-4BBA-432B-9908-5997D20A6B98}" destId="{F2DE71A3-6FC6-48F5-8C2C-B0341CFCC150}" srcOrd="0" destOrd="0" presId="urn:microsoft.com/office/officeart/2005/8/layout/hList7"/>
    <dgm:cxn modelId="{6FB6F197-C9D0-4508-9444-092C81D7C7C3}" type="presParOf" srcId="{DAB704F7-4BBA-432B-9908-5997D20A6B98}" destId="{ECD3FD15-D3B7-4DE7-9E58-9442FEC65714}" srcOrd="1" destOrd="0" presId="urn:microsoft.com/office/officeart/2005/8/layout/hList7"/>
    <dgm:cxn modelId="{0293F576-AFCD-4345-BFC8-032E3D915FAB}" type="presParOf" srcId="{DAB704F7-4BBA-432B-9908-5997D20A6B98}" destId="{3C2D4195-0BD0-4725-A704-855FAB4FCCE2}" srcOrd="2" destOrd="0" presId="urn:microsoft.com/office/officeart/2005/8/layout/hList7"/>
    <dgm:cxn modelId="{08F24916-4E79-4470-B6E7-7003CC7F6117}" type="presParOf" srcId="{DAB704F7-4BBA-432B-9908-5997D20A6B98}" destId="{7ED41F95-2F35-42BB-8DFC-3F1A0F2074E9}" srcOrd="3" destOrd="0" presId="urn:microsoft.com/office/officeart/2005/8/layout/hList7"/>
    <dgm:cxn modelId="{90261CF2-F720-402A-876D-4EFD3A3CE90D}" type="presParOf" srcId="{0C1C642F-852C-4EF7-8DA8-68430AFAB8A5}" destId="{F3BF43CE-6345-4587-9321-46E0FA1382E3}" srcOrd="3" destOrd="0" presId="urn:microsoft.com/office/officeart/2005/8/layout/hList7"/>
    <dgm:cxn modelId="{00638328-A960-4E6F-A6BC-C203C0E9CB98}" type="presParOf" srcId="{0C1C642F-852C-4EF7-8DA8-68430AFAB8A5}" destId="{5930E9F8-41FB-4F81-9C85-74471E3F7FE1}" srcOrd="4" destOrd="0" presId="urn:microsoft.com/office/officeart/2005/8/layout/hList7"/>
    <dgm:cxn modelId="{A13595F3-AD81-4341-B9C4-6374CC28F992}" type="presParOf" srcId="{5930E9F8-41FB-4F81-9C85-74471E3F7FE1}" destId="{35937B03-ACFB-46CD-A78B-FA2EC3C84676}" srcOrd="0" destOrd="0" presId="urn:microsoft.com/office/officeart/2005/8/layout/hList7"/>
    <dgm:cxn modelId="{522EC9A6-85FB-4CD2-A394-67B5E965EAD1}" type="presParOf" srcId="{5930E9F8-41FB-4F81-9C85-74471E3F7FE1}" destId="{320BC77F-CD57-437F-AB04-6999209C1CE9}" srcOrd="1" destOrd="0" presId="urn:microsoft.com/office/officeart/2005/8/layout/hList7"/>
    <dgm:cxn modelId="{291E72B6-851C-4BD1-9C39-C333479D9B3A}" type="presParOf" srcId="{5930E9F8-41FB-4F81-9C85-74471E3F7FE1}" destId="{531326B9-FEDB-4C71-A325-C88547BDD108}" srcOrd="2" destOrd="0" presId="urn:microsoft.com/office/officeart/2005/8/layout/hList7"/>
    <dgm:cxn modelId="{6B5EA799-0F7D-42C5-BCE3-6EC490C87737}" type="presParOf" srcId="{5930E9F8-41FB-4F81-9C85-74471E3F7FE1}" destId="{18987266-08A8-43B8-B2F7-1B61608A6F82}" srcOrd="3" destOrd="0" presId="urn:microsoft.com/office/officeart/2005/8/layout/hList7"/>
    <dgm:cxn modelId="{2C1AEEF0-EA46-4D4D-90E4-3E89C500FB4C}" type="presParOf" srcId="{0C1C642F-852C-4EF7-8DA8-68430AFAB8A5}" destId="{73B510B6-A9B3-47D9-9A13-0E47B3E847FA}" srcOrd="5" destOrd="0" presId="urn:microsoft.com/office/officeart/2005/8/layout/hList7"/>
    <dgm:cxn modelId="{989BBB7C-6171-409F-8DA4-430F153A1D92}" type="presParOf" srcId="{0C1C642F-852C-4EF7-8DA8-68430AFAB8A5}" destId="{EE8D34C3-2C34-4551-AE99-1DDA38761F90}" srcOrd="6" destOrd="0" presId="urn:microsoft.com/office/officeart/2005/8/layout/hList7"/>
    <dgm:cxn modelId="{1EEBF155-C314-4825-BEB4-BC4A4FAEC0BE}" type="presParOf" srcId="{EE8D34C3-2C34-4551-AE99-1DDA38761F90}" destId="{8961C780-9D6F-4648-8C96-C7603DD9B8BC}" srcOrd="0" destOrd="0" presId="urn:microsoft.com/office/officeart/2005/8/layout/hList7"/>
    <dgm:cxn modelId="{59BE9652-97E3-4A61-9C09-10819FD5EF1A}" type="presParOf" srcId="{EE8D34C3-2C34-4551-AE99-1DDA38761F90}" destId="{AFE4C0E1-DE0C-413B-901D-D7D346FA0218}" srcOrd="1" destOrd="0" presId="urn:microsoft.com/office/officeart/2005/8/layout/hList7"/>
    <dgm:cxn modelId="{7852FD11-752D-44C8-B069-C221ECD453B6}" type="presParOf" srcId="{EE8D34C3-2C34-4551-AE99-1DDA38761F90}" destId="{160FA6FA-32BD-4D70-AF15-9D7C7856D8ED}" srcOrd="2" destOrd="0" presId="urn:microsoft.com/office/officeart/2005/8/layout/hList7"/>
    <dgm:cxn modelId="{637DD3B7-BC0E-4534-9BC1-4DBE8CA515EB}" type="presParOf" srcId="{EE8D34C3-2C34-4551-AE99-1DDA38761F90}" destId="{CEB48EC1-5F8F-48A9-9C23-DA74C96AE68E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82CB549-2F6F-44F7-8D6B-026A87D38F68}" type="doc">
      <dgm:prSet loTypeId="urn:microsoft.com/office/officeart/2005/8/layout/hList7" loCatId="list" qsTypeId="urn:microsoft.com/office/officeart/2005/8/quickstyle/simple4" qsCatId="simple" csTypeId="urn:microsoft.com/office/officeart/2005/8/colors/accent1_2" csCatId="accent1" phldr="1"/>
      <dgm:spPr/>
    </dgm:pt>
    <dgm:pt modelId="{472FCB75-14F9-48A7-913B-C1CB46CA45AD}">
      <dgm:prSet phldrT="[Texto]"/>
      <dgm:spPr/>
      <dgm:t>
        <a:bodyPr/>
        <a:lstStyle/>
        <a:p>
          <a:r>
            <a:rPr lang="es-PA" dirty="0"/>
            <a:t>Análisis de Información</a:t>
          </a:r>
        </a:p>
      </dgm:t>
    </dgm:pt>
    <dgm:pt modelId="{D17DA22B-37FA-46F5-B218-61406629E41D}" type="parTrans" cxnId="{E476C6B1-D64A-4736-B066-D8BDCB43C1EF}">
      <dgm:prSet/>
      <dgm:spPr/>
      <dgm:t>
        <a:bodyPr/>
        <a:lstStyle/>
        <a:p>
          <a:endParaRPr lang="es-PA"/>
        </a:p>
      </dgm:t>
    </dgm:pt>
    <dgm:pt modelId="{CDEE1B40-00A4-47C7-880D-1BB0F3BA64A0}" type="sibTrans" cxnId="{E476C6B1-D64A-4736-B066-D8BDCB43C1EF}">
      <dgm:prSet/>
      <dgm:spPr/>
      <dgm:t>
        <a:bodyPr/>
        <a:lstStyle/>
        <a:p>
          <a:endParaRPr lang="es-PA"/>
        </a:p>
      </dgm:t>
    </dgm:pt>
    <dgm:pt modelId="{D2F6E24A-8709-4DA3-A76D-3DB11C5D4307}">
      <dgm:prSet phldrT="[Texto]"/>
      <dgm:spPr/>
      <dgm:t>
        <a:bodyPr/>
        <a:lstStyle/>
        <a:p>
          <a:r>
            <a:rPr lang="es-PA" dirty="0"/>
            <a:t>Solicitud de Auditorías posterior al despacho</a:t>
          </a:r>
        </a:p>
      </dgm:t>
    </dgm:pt>
    <dgm:pt modelId="{2E259E18-02B6-410E-B1F4-C40F1B691F94}" type="parTrans" cxnId="{E9631F08-DA9C-42E3-BB6E-48FE4D7F816F}">
      <dgm:prSet/>
      <dgm:spPr/>
      <dgm:t>
        <a:bodyPr/>
        <a:lstStyle/>
        <a:p>
          <a:endParaRPr lang="es-PA"/>
        </a:p>
      </dgm:t>
    </dgm:pt>
    <dgm:pt modelId="{72CCB097-9AF4-4B20-9CE6-A8319ED38350}" type="sibTrans" cxnId="{E9631F08-DA9C-42E3-BB6E-48FE4D7F816F}">
      <dgm:prSet/>
      <dgm:spPr/>
      <dgm:t>
        <a:bodyPr/>
        <a:lstStyle/>
        <a:p>
          <a:endParaRPr lang="es-PA"/>
        </a:p>
      </dgm:t>
    </dgm:pt>
    <dgm:pt modelId="{DBE7B0B4-E85A-4ACE-B539-BEFB68C07D2C}">
      <dgm:prSet phldrT="[Texto]"/>
      <dgm:spPr/>
      <dgm:t>
        <a:bodyPr/>
        <a:lstStyle/>
        <a:p>
          <a:r>
            <a:rPr lang="es-PA" dirty="0"/>
            <a:t>Auditoria</a:t>
          </a:r>
        </a:p>
      </dgm:t>
    </dgm:pt>
    <dgm:pt modelId="{A243041F-FE93-4EC5-B078-7AE0546FE961}" type="parTrans" cxnId="{A3985B02-C744-4B58-8155-2B9FE2F4CDBC}">
      <dgm:prSet/>
      <dgm:spPr/>
      <dgm:t>
        <a:bodyPr/>
        <a:lstStyle/>
        <a:p>
          <a:endParaRPr lang="es-PA"/>
        </a:p>
      </dgm:t>
    </dgm:pt>
    <dgm:pt modelId="{E8CBD3E9-F527-4649-AAEF-F2A88348932B}" type="sibTrans" cxnId="{A3985B02-C744-4B58-8155-2B9FE2F4CDBC}">
      <dgm:prSet/>
      <dgm:spPr/>
      <dgm:t>
        <a:bodyPr/>
        <a:lstStyle/>
        <a:p>
          <a:endParaRPr lang="es-PA"/>
        </a:p>
      </dgm:t>
    </dgm:pt>
    <dgm:pt modelId="{C6190F61-FB08-46C5-BC55-29281B453952}">
      <dgm:prSet phldrT="[Texto]"/>
      <dgm:spPr/>
      <dgm:t>
        <a:bodyPr/>
        <a:lstStyle/>
        <a:p>
          <a:r>
            <a:rPr lang="es-PA" dirty="0"/>
            <a:t>Resultado de Auditorías posterior al despacho</a:t>
          </a:r>
        </a:p>
      </dgm:t>
    </dgm:pt>
    <dgm:pt modelId="{825B94F8-7269-4675-924B-DABA7BA9464E}" type="parTrans" cxnId="{66296694-98B4-436A-8D4B-758E03800374}">
      <dgm:prSet/>
      <dgm:spPr/>
      <dgm:t>
        <a:bodyPr/>
        <a:lstStyle/>
        <a:p>
          <a:endParaRPr lang="es-PA"/>
        </a:p>
      </dgm:t>
    </dgm:pt>
    <dgm:pt modelId="{23B3B266-9BFC-4958-9809-9B04B48B39C4}" type="sibTrans" cxnId="{66296694-98B4-436A-8D4B-758E03800374}">
      <dgm:prSet/>
      <dgm:spPr/>
      <dgm:t>
        <a:bodyPr/>
        <a:lstStyle/>
        <a:p>
          <a:endParaRPr lang="es-PA"/>
        </a:p>
      </dgm:t>
    </dgm:pt>
    <dgm:pt modelId="{AADD343D-D7F0-4EA4-A6B8-A74BD9C2CA2E}" type="pres">
      <dgm:prSet presAssocID="{482CB549-2F6F-44F7-8D6B-026A87D38F68}" presName="Name0" presStyleCnt="0">
        <dgm:presLayoutVars>
          <dgm:dir/>
          <dgm:resizeHandles val="exact"/>
        </dgm:presLayoutVars>
      </dgm:prSet>
      <dgm:spPr/>
    </dgm:pt>
    <dgm:pt modelId="{B22EC5D4-E49E-4304-995F-B4B776AB3FD1}" type="pres">
      <dgm:prSet presAssocID="{482CB549-2F6F-44F7-8D6B-026A87D38F68}" presName="fgShape" presStyleLbl="fgShp" presStyleIdx="0" presStyleCnt="1"/>
      <dgm:spPr/>
    </dgm:pt>
    <dgm:pt modelId="{5A2207E6-185D-49B2-939A-A9C81ACFE3D7}" type="pres">
      <dgm:prSet presAssocID="{482CB549-2F6F-44F7-8D6B-026A87D38F68}" presName="linComp" presStyleCnt="0"/>
      <dgm:spPr/>
    </dgm:pt>
    <dgm:pt modelId="{19E48EC9-79FD-4F97-A8A4-AE4918725675}" type="pres">
      <dgm:prSet presAssocID="{472FCB75-14F9-48A7-913B-C1CB46CA45AD}" presName="compNode" presStyleCnt="0"/>
      <dgm:spPr/>
    </dgm:pt>
    <dgm:pt modelId="{59080545-2E9C-4E0E-8E79-B04E0B393ABF}" type="pres">
      <dgm:prSet presAssocID="{472FCB75-14F9-48A7-913B-C1CB46CA45AD}" presName="bkgdShape" presStyleLbl="node1" presStyleIdx="0" presStyleCnt="4"/>
      <dgm:spPr/>
    </dgm:pt>
    <dgm:pt modelId="{6277C31A-1F13-4042-90B2-A78CD4D16DB5}" type="pres">
      <dgm:prSet presAssocID="{472FCB75-14F9-48A7-913B-C1CB46CA45AD}" presName="nodeTx" presStyleLbl="node1" presStyleIdx="0" presStyleCnt="4">
        <dgm:presLayoutVars>
          <dgm:bulletEnabled val="1"/>
        </dgm:presLayoutVars>
      </dgm:prSet>
      <dgm:spPr/>
    </dgm:pt>
    <dgm:pt modelId="{40D06039-BFDB-4FEF-BABA-24492B404C45}" type="pres">
      <dgm:prSet presAssocID="{472FCB75-14F9-48A7-913B-C1CB46CA45AD}" presName="invisiNode" presStyleLbl="node1" presStyleIdx="0" presStyleCnt="4"/>
      <dgm:spPr/>
    </dgm:pt>
    <dgm:pt modelId="{1D09451A-39F9-43E3-B18C-9C9908104DBA}" type="pres">
      <dgm:prSet presAssocID="{472FCB75-14F9-48A7-913B-C1CB46CA45AD}" presName="imagNode" presStyleLbl="fgImgPlace1" presStyleIdx="0" presStyleCnt="4" custScaleX="119568" custScaleY="10824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3D3AB0FA-1D22-4258-9E9F-190AF3BE55DB}" type="pres">
      <dgm:prSet presAssocID="{CDEE1B40-00A4-47C7-880D-1BB0F3BA64A0}" presName="sibTrans" presStyleLbl="sibTrans2D1" presStyleIdx="0" presStyleCnt="0"/>
      <dgm:spPr/>
    </dgm:pt>
    <dgm:pt modelId="{5A0049B4-CE86-462F-BF02-4A68C9FACD0A}" type="pres">
      <dgm:prSet presAssocID="{D2F6E24A-8709-4DA3-A76D-3DB11C5D4307}" presName="compNode" presStyleCnt="0"/>
      <dgm:spPr/>
    </dgm:pt>
    <dgm:pt modelId="{5AC5608B-DCFA-4E2F-9E16-1B4F07BCAB08}" type="pres">
      <dgm:prSet presAssocID="{D2F6E24A-8709-4DA3-A76D-3DB11C5D4307}" presName="bkgdShape" presStyleLbl="node1" presStyleIdx="1" presStyleCnt="4"/>
      <dgm:spPr/>
    </dgm:pt>
    <dgm:pt modelId="{4E28A140-41C2-456B-B92E-926BC4083848}" type="pres">
      <dgm:prSet presAssocID="{D2F6E24A-8709-4DA3-A76D-3DB11C5D4307}" presName="nodeTx" presStyleLbl="node1" presStyleIdx="1" presStyleCnt="4">
        <dgm:presLayoutVars>
          <dgm:bulletEnabled val="1"/>
        </dgm:presLayoutVars>
      </dgm:prSet>
      <dgm:spPr/>
    </dgm:pt>
    <dgm:pt modelId="{A9B6E515-5E1E-4F1D-AA97-580079D6C53D}" type="pres">
      <dgm:prSet presAssocID="{D2F6E24A-8709-4DA3-A76D-3DB11C5D4307}" presName="invisiNode" presStyleLbl="node1" presStyleIdx="1" presStyleCnt="4"/>
      <dgm:spPr/>
    </dgm:pt>
    <dgm:pt modelId="{BB50AEA1-D69A-427F-86F4-8D8A2DDADF7E}" type="pres">
      <dgm:prSet presAssocID="{D2F6E24A-8709-4DA3-A76D-3DB11C5D4307}" presName="imagNode" presStyleLbl="fgImgPlace1" presStyleIdx="1" presStyleCnt="4" custScaleX="115698" custScaleY="11183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D9D6DEEA-AADD-4ACA-8080-05F9DD9A3AEA}" type="pres">
      <dgm:prSet presAssocID="{72CCB097-9AF4-4B20-9CE6-A8319ED38350}" presName="sibTrans" presStyleLbl="sibTrans2D1" presStyleIdx="0" presStyleCnt="0"/>
      <dgm:spPr/>
    </dgm:pt>
    <dgm:pt modelId="{16236DF2-B62C-40A6-A9C3-467B7AB13807}" type="pres">
      <dgm:prSet presAssocID="{DBE7B0B4-E85A-4ACE-B539-BEFB68C07D2C}" presName="compNode" presStyleCnt="0"/>
      <dgm:spPr/>
    </dgm:pt>
    <dgm:pt modelId="{DE7C2EEA-7BD6-424F-AA6D-9E388FF12765}" type="pres">
      <dgm:prSet presAssocID="{DBE7B0B4-E85A-4ACE-B539-BEFB68C07D2C}" presName="bkgdShape" presStyleLbl="node1" presStyleIdx="2" presStyleCnt="4"/>
      <dgm:spPr/>
    </dgm:pt>
    <dgm:pt modelId="{53BBE546-5678-4E0A-9E39-9CA6EBACBCA0}" type="pres">
      <dgm:prSet presAssocID="{DBE7B0B4-E85A-4ACE-B539-BEFB68C07D2C}" presName="nodeTx" presStyleLbl="node1" presStyleIdx="2" presStyleCnt="4">
        <dgm:presLayoutVars>
          <dgm:bulletEnabled val="1"/>
        </dgm:presLayoutVars>
      </dgm:prSet>
      <dgm:spPr/>
    </dgm:pt>
    <dgm:pt modelId="{4F4291B7-5759-4468-A7AA-7866DB5946C9}" type="pres">
      <dgm:prSet presAssocID="{DBE7B0B4-E85A-4ACE-B539-BEFB68C07D2C}" presName="invisiNode" presStyleLbl="node1" presStyleIdx="2" presStyleCnt="4"/>
      <dgm:spPr/>
    </dgm:pt>
    <dgm:pt modelId="{511BAA54-4746-47AA-A09E-FBAF80401F18}" type="pres">
      <dgm:prSet presAssocID="{DBE7B0B4-E85A-4ACE-B539-BEFB68C07D2C}" presName="imagNode" presStyleLbl="fgImgPlace1" presStyleIdx="2" presStyleCnt="4" custScaleX="109901" custScaleY="10546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678566A5-D76F-4471-BC24-6099D636C9E6}" type="pres">
      <dgm:prSet presAssocID="{E8CBD3E9-F527-4649-AAEF-F2A88348932B}" presName="sibTrans" presStyleLbl="sibTrans2D1" presStyleIdx="0" presStyleCnt="0"/>
      <dgm:spPr/>
    </dgm:pt>
    <dgm:pt modelId="{DC9CEB79-7BAB-4FBA-B99E-576384DC61AF}" type="pres">
      <dgm:prSet presAssocID="{C6190F61-FB08-46C5-BC55-29281B453952}" presName="compNode" presStyleCnt="0"/>
      <dgm:spPr/>
    </dgm:pt>
    <dgm:pt modelId="{C211927E-9628-4EC2-92DD-B76EC88E09A4}" type="pres">
      <dgm:prSet presAssocID="{C6190F61-FB08-46C5-BC55-29281B453952}" presName="bkgdShape" presStyleLbl="node1" presStyleIdx="3" presStyleCnt="4"/>
      <dgm:spPr/>
    </dgm:pt>
    <dgm:pt modelId="{E907C5FA-829B-4FAC-BF24-89AB6E5E355E}" type="pres">
      <dgm:prSet presAssocID="{C6190F61-FB08-46C5-BC55-29281B453952}" presName="nodeTx" presStyleLbl="node1" presStyleIdx="3" presStyleCnt="4">
        <dgm:presLayoutVars>
          <dgm:bulletEnabled val="1"/>
        </dgm:presLayoutVars>
      </dgm:prSet>
      <dgm:spPr/>
    </dgm:pt>
    <dgm:pt modelId="{1D7B6D10-92E5-4043-9BD6-3F46A9072CAF}" type="pres">
      <dgm:prSet presAssocID="{C6190F61-FB08-46C5-BC55-29281B453952}" presName="invisiNode" presStyleLbl="node1" presStyleIdx="3" presStyleCnt="4"/>
      <dgm:spPr/>
    </dgm:pt>
    <dgm:pt modelId="{D531F4C7-3A4A-4821-835A-9624B281F832}" type="pres">
      <dgm:prSet presAssocID="{C6190F61-FB08-46C5-BC55-29281B453952}" presName="imagNode" presStyleLbl="fgImgPlace1" presStyleIdx="3" presStyleCnt="4" custScaleX="114596" custScaleY="108178" custLinFactNeighborY="1796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A3985B02-C744-4B58-8155-2B9FE2F4CDBC}" srcId="{482CB549-2F6F-44F7-8D6B-026A87D38F68}" destId="{DBE7B0B4-E85A-4ACE-B539-BEFB68C07D2C}" srcOrd="2" destOrd="0" parTransId="{A243041F-FE93-4EC5-B078-7AE0546FE961}" sibTransId="{E8CBD3E9-F527-4649-AAEF-F2A88348932B}"/>
    <dgm:cxn modelId="{E9631F08-DA9C-42E3-BB6E-48FE4D7F816F}" srcId="{482CB549-2F6F-44F7-8D6B-026A87D38F68}" destId="{D2F6E24A-8709-4DA3-A76D-3DB11C5D4307}" srcOrd="1" destOrd="0" parTransId="{2E259E18-02B6-410E-B1F4-C40F1B691F94}" sibTransId="{72CCB097-9AF4-4B20-9CE6-A8319ED38350}"/>
    <dgm:cxn modelId="{BEBC320D-69B2-42A8-9178-F188C141504F}" type="presOf" srcId="{C6190F61-FB08-46C5-BC55-29281B453952}" destId="{E907C5FA-829B-4FAC-BF24-89AB6E5E355E}" srcOrd="1" destOrd="0" presId="urn:microsoft.com/office/officeart/2005/8/layout/hList7"/>
    <dgm:cxn modelId="{A353961B-42DA-4FF0-A949-6A6BD20169A8}" type="presOf" srcId="{DBE7B0B4-E85A-4ACE-B539-BEFB68C07D2C}" destId="{DE7C2EEA-7BD6-424F-AA6D-9E388FF12765}" srcOrd="0" destOrd="0" presId="urn:microsoft.com/office/officeart/2005/8/layout/hList7"/>
    <dgm:cxn modelId="{74EBEF21-3FA1-4A7F-85A8-EB59629225AD}" type="presOf" srcId="{E8CBD3E9-F527-4649-AAEF-F2A88348932B}" destId="{678566A5-D76F-4471-BC24-6099D636C9E6}" srcOrd="0" destOrd="0" presId="urn:microsoft.com/office/officeart/2005/8/layout/hList7"/>
    <dgm:cxn modelId="{5A60C824-8254-4F17-B581-3B6851916A36}" type="presOf" srcId="{482CB549-2F6F-44F7-8D6B-026A87D38F68}" destId="{AADD343D-D7F0-4EA4-A6B8-A74BD9C2CA2E}" srcOrd="0" destOrd="0" presId="urn:microsoft.com/office/officeart/2005/8/layout/hList7"/>
    <dgm:cxn modelId="{4650102C-42EF-4C08-8E84-24EB6F819AB8}" type="presOf" srcId="{D2F6E24A-8709-4DA3-A76D-3DB11C5D4307}" destId="{5AC5608B-DCFA-4E2F-9E16-1B4F07BCAB08}" srcOrd="0" destOrd="0" presId="urn:microsoft.com/office/officeart/2005/8/layout/hList7"/>
    <dgm:cxn modelId="{52FCB548-8300-476B-A8FF-448DEDD1FBF7}" type="presOf" srcId="{CDEE1B40-00A4-47C7-880D-1BB0F3BA64A0}" destId="{3D3AB0FA-1D22-4258-9E9F-190AF3BE55DB}" srcOrd="0" destOrd="0" presId="urn:microsoft.com/office/officeart/2005/8/layout/hList7"/>
    <dgm:cxn modelId="{1D357A71-9550-4709-AA11-18C1BFEB8E52}" type="presOf" srcId="{D2F6E24A-8709-4DA3-A76D-3DB11C5D4307}" destId="{4E28A140-41C2-456B-B92E-926BC4083848}" srcOrd="1" destOrd="0" presId="urn:microsoft.com/office/officeart/2005/8/layout/hList7"/>
    <dgm:cxn modelId="{B4AA4290-9682-4DBB-9021-C94FEBB82CFB}" type="presOf" srcId="{472FCB75-14F9-48A7-913B-C1CB46CA45AD}" destId="{6277C31A-1F13-4042-90B2-A78CD4D16DB5}" srcOrd="1" destOrd="0" presId="urn:microsoft.com/office/officeart/2005/8/layout/hList7"/>
    <dgm:cxn modelId="{66296694-98B4-436A-8D4B-758E03800374}" srcId="{482CB549-2F6F-44F7-8D6B-026A87D38F68}" destId="{C6190F61-FB08-46C5-BC55-29281B453952}" srcOrd="3" destOrd="0" parTransId="{825B94F8-7269-4675-924B-DABA7BA9464E}" sibTransId="{23B3B266-9BFC-4958-9809-9B04B48B39C4}"/>
    <dgm:cxn modelId="{E476C6B1-D64A-4736-B066-D8BDCB43C1EF}" srcId="{482CB549-2F6F-44F7-8D6B-026A87D38F68}" destId="{472FCB75-14F9-48A7-913B-C1CB46CA45AD}" srcOrd="0" destOrd="0" parTransId="{D17DA22B-37FA-46F5-B218-61406629E41D}" sibTransId="{CDEE1B40-00A4-47C7-880D-1BB0F3BA64A0}"/>
    <dgm:cxn modelId="{E0716AB2-0420-425F-8273-0AF5F949ACCB}" type="presOf" srcId="{472FCB75-14F9-48A7-913B-C1CB46CA45AD}" destId="{59080545-2E9C-4E0E-8E79-B04E0B393ABF}" srcOrd="0" destOrd="0" presId="urn:microsoft.com/office/officeart/2005/8/layout/hList7"/>
    <dgm:cxn modelId="{7596EFB7-131F-49E1-A768-5459049375B1}" type="presOf" srcId="{DBE7B0B4-E85A-4ACE-B539-BEFB68C07D2C}" destId="{53BBE546-5678-4E0A-9E39-9CA6EBACBCA0}" srcOrd="1" destOrd="0" presId="urn:microsoft.com/office/officeart/2005/8/layout/hList7"/>
    <dgm:cxn modelId="{ACF01EDE-DB2D-4C73-8B06-E2CF48FDE148}" type="presOf" srcId="{72CCB097-9AF4-4B20-9CE6-A8319ED38350}" destId="{D9D6DEEA-AADD-4ACA-8080-05F9DD9A3AEA}" srcOrd="0" destOrd="0" presId="urn:microsoft.com/office/officeart/2005/8/layout/hList7"/>
    <dgm:cxn modelId="{E70344E8-5AB5-48CE-AAE3-F57360A51952}" type="presOf" srcId="{C6190F61-FB08-46C5-BC55-29281B453952}" destId="{C211927E-9628-4EC2-92DD-B76EC88E09A4}" srcOrd="0" destOrd="0" presId="urn:microsoft.com/office/officeart/2005/8/layout/hList7"/>
    <dgm:cxn modelId="{D7D44456-2BC5-48CB-B89B-4F257786F416}" type="presParOf" srcId="{AADD343D-D7F0-4EA4-A6B8-A74BD9C2CA2E}" destId="{B22EC5D4-E49E-4304-995F-B4B776AB3FD1}" srcOrd="0" destOrd="0" presId="urn:microsoft.com/office/officeart/2005/8/layout/hList7"/>
    <dgm:cxn modelId="{EDAB58A8-E9A7-469D-AB4A-C55E7AC835BE}" type="presParOf" srcId="{AADD343D-D7F0-4EA4-A6B8-A74BD9C2CA2E}" destId="{5A2207E6-185D-49B2-939A-A9C81ACFE3D7}" srcOrd="1" destOrd="0" presId="urn:microsoft.com/office/officeart/2005/8/layout/hList7"/>
    <dgm:cxn modelId="{3F662A6C-48E3-4362-B8AB-95F6BA6E9550}" type="presParOf" srcId="{5A2207E6-185D-49B2-939A-A9C81ACFE3D7}" destId="{19E48EC9-79FD-4F97-A8A4-AE4918725675}" srcOrd="0" destOrd="0" presId="urn:microsoft.com/office/officeart/2005/8/layout/hList7"/>
    <dgm:cxn modelId="{323FF202-CC8C-4ED1-871A-B89E165C67C7}" type="presParOf" srcId="{19E48EC9-79FD-4F97-A8A4-AE4918725675}" destId="{59080545-2E9C-4E0E-8E79-B04E0B393ABF}" srcOrd="0" destOrd="0" presId="urn:microsoft.com/office/officeart/2005/8/layout/hList7"/>
    <dgm:cxn modelId="{76AA3FCD-5294-42C7-8C12-9C079A22A927}" type="presParOf" srcId="{19E48EC9-79FD-4F97-A8A4-AE4918725675}" destId="{6277C31A-1F13-4042-90B2-A78CD4D16DB5}" srcOrd="1" destOrd="0" presId="urn:microsoft.com/office/officeart/2005/8/layout/hList7"/>
    <dgm:cxn modelId="{FC50C2C6-D25A-4A98-8F39-D501CEEAF38C}" type="presParOf" srcId="{19E48EC9-79FD-4F97-A8A4-AE4918725675}" destId="{40D06039-BFDB-4FEF-BABA-24492B404C45}" srcOrd="2" destOrd="0" presId="urn:microsoft.com/office/officeart/2005/8/layout/hList7"/>
    <dgm:cxn modelId="{239FB531-3A84-40E4-99D8-EE15965FC5C3}" type="presParOf" srcId="{19E48EC9-79FD-4F97-A8A4-AE4918725675}" destId="{1D09451A-39F9-43E3-B18C-9C9908104DBA}" srcOrd="3" destOrd="0" presId="urn:microsoft.com/office/officeart/2005/8/layout/hList7"/>
    <dgm:cxn modelId="{87A03074-9AC8-4A2B-BF1E-6430A1523FB7}" type="presParOf" srcId="{5A2207E6-185D-49B2-939A-A9C81ACFE3D7}" destId="{3D3AB0FA-1D22-4258-9E9F-190AF3BE55DB}" srcOrd="1" destOrd="0" presId="urn:microsoft.com/office/officeart/2005/8/layout/hList7"/>
    <dgm:cxn modelId="{7893104B-3835-4C38-B055-8C114D626F46}" type="presParOf" srcId="{5A2207E6-185D-49B2-939A-A9C81ACFE3D7}" destId="{5A0049B4-CE86-462F-BF02-4A68C9FACD0A}" srcOrd="2" destOrd="0" presId="urn:microsoft.com/office/officeart/2005/8/layout/hList7"/>
    <dgm:cxn modelId="{75C9BF40-C068-49C7-B78D-96565996F971}" type="presParOf" srcId="{5A0049B4-CE86-462F-BF02-4A68C9FACD0A}" destId="{5AC5608B-DCFA-4E2F-9E16-1B4F07BCAB08}" srcOrd="0" destOrd="0" presId="urn:microsoft.com/office/officeart/2005/8/layout/hList7"/>
    <dgm:cxn modelId="{70EEACD0-8431-4B39-9CC1-63427A0B69C3}" type="presParOf" srcId="{5A0049B4-CE86-462F-BF02-4A68C9FACD0A}" destId="{4E28A140-41C2-456B-B92E-926BC4083848}" srcOrd="1" destOrd="0" presId="urn:microsoft.com/office/officeart/2005/8/layout/hList7"/>
    <dgm:cxn modelId="{86E27691-24C5-48C8-A422-C8748E3FF61B}" type="presParOf" srcId="{5A0049B4-CE86-462F-BF02-4A68C9FACD0A}" destId="{A9B6E515-5E1E-4F1D-AA97-580079D6C53D}" srcOrd="2" destOrd="0" presId="urn:microsoft.com/office/officeart/2005/8/layout/hList7"/>
    <dgm:cxn modelId="{67C5EC36-B9D0-486F-B3E1-AF7DD55C49F4}" type="presParOf" srcId="{5A0049B4-CE86-462F-BF02-4A68C9FACD0A}" destId="{BB50AEA1-D69A-427F-86F4-8D8A2DDADF7E}" srcOrd="3" destOrd="0" presId="urn:microsoft.com/office/officeart/2005/8/layout/hList7"/>
    <dgm:cxn modelId="{3A36928A-6B30-45CA-A97C-7044DAC531DB}" type="presParOf" srcId="{5A2207E6-185D-49B2-939A-A9C81ACFE3D7}" destId="{D9D6DEEA-AADD-4ACA-8080-05F9DD9A3AEA}" srcOrd="3" destOrd="0" presId="urn:microsoft.com/office/officeart/2005/8/layout/hList7"/>
    <dgm:cxn modelId="{C47C7558-98F3-42FE-9030-871CF6DD4017}" type="presParOf" srcId="{5A2207E6-185D-49B2-939A-A9C81ACFE3D7}" destId="{16236DF2-B62C-40A6-A9C3-467B7AB13807}" srcOrd="4" destOrd="0" presId="urn:microsoft.com/office/officeart/2005/8/layout/hList7"/>
    <dgm:cxn modelId="{713929D2-4AAF-47B7-8A6F-41984F4F506E}" type="presParOf" srcId="{16236DF2-B62C-40A6-A9C3-467B7AB13807}" destId="{DE7C2EEA-7BD6-424F-AA6D-9E388FF12765}" srcOrd="0" destOrd="0" presId="urn:microsoft.com/office/officeart/2005/8/layout/hList7"/>
    <dgm:cxn modelId="{44FCADCC-A164-44E2-9509-C4B55B7E9822}" type="presParOf" srcId="{16236DF2-B62C-40A6-A9C3-467B7AB13807}" destId="{53BBE546-5678-4E0A-9E39-9CA6EBACBCA0}" srcOrd="1" destOrd="0" presId="urn:microsoft.com/office/officeart/2005/8/layout/hList7"/>
    <dgm:cxn modelId="{5FD53BC7-7B01-4CF3-85E6-0FE9EBC2E9A4}" type="presParOf" srcId="{16236DF2-B62C-40A6-A9C3-467B7AB13807}" destId="{4F4291B7-5759-4468-A7AA-7866DB5946C9}" srcOrd="2" destOrd="0" presId="urn:microsoft.com/office/officeart/2005/8/layout/hList7"/>
    <dgm:cxn modelId="{50B0D604-3392-47EB-B640-75227E9E5FA6}" type="presParOf" srcId="{16236DF2-B62C-40A6-A9C3-467B7AB13807}" destId="{511BAA54-4746-47AA-A09E-FBAF80401F18}" srcOrd="3" destOrd="0" presId="urn:microsoft.com/office/officeart/2005/8/layout/hList7"/>
    <dgm:cxn modelId="{AEA2C097-92D9-4863-9F15-C361E52E0212}" type="presParOf" srcId="{5A2207E6-185D-49B2-939A-A9C81ACFE3D7}" destId="{678566A5-D76F-4471-BC24-6099D636C9E6}" srcOrd="5" destOrd="0" presId="urn:microsoft.com/office/officeart/2005/8/layout/hList7"/>
    <dgm:cxn modelId="{4957913E-C954-458A-A696-C3EF637BDB12}" type="presParOf" srcId="{5A2207E6-185D-49B2-939A-A9C81ACFE3D7}" destId="{DC9CEB79-7BAB-4FBA-B99E-576384DC61AF}" srcOrd="6" destOrd="0" presId="urn:microsoft.com/office/officeart/2005/8/layout/hList7"/>
    <dgm:cxn modelId="{C1A14ED0-279B-4CC8-B5BD-A8CC8CB76ACB}" type="presParOf" srcId="{DC9CEB79-7BAB-4FBA-B99E-576384DC61AF}" destId="{C211927E-9628-4EC2-92DD-B76EC88E09A4}" srcOrd="0" destOrd="0" presId="urn:microsoft.com/office/officeart/2005/8/layout/hList7"/>
    <dgm:cxn modelId="{F24F6B65-5995-4A6C-8849-73D08BE2F413}" type="presParOf" srcId="{DC9CEB79-7BAB-4FBA-B99E-576384DC61AF}" destId="{E907C5FA-829B-4FAC-BF24-89AB6E5E355E}" srcOrd="1" destOrd="0" presId="urn:microsoft.com/office/officeart/2005/8/layout/hList7"/>
    <dgm:cxn modelId="{E1D590C6-5C5A-49EF-BD98-BDDEA25B39D0}" type="presParOf" srcId="{DC9CEB79-7BAB-4FBA-B99E-576384DC61AF}" destId="{1D7B6D10-92E5-4043-9BD6-3F46A9072CAF}" srcOrd="2" destOrd="0" presId="urn:microsoft.com/office/officeart/2005/8/layout/hList7"/>
    <dgm:cxn modelId="{A83114D8-8C82-4793-8DFC-77067E6082A8}" type="presParOf" srcId="{DC9CEB79-7BAB-4FBA-B99E-576384DC61AF}" destId="{D531F4C7-3A4A-4821-835A-9624B281F832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82CB549-2F6F-44F7-8D6B-026A87D38F68}" type="doc">
      <dgm:prSet loTypeId="urn:microsoft.com/office/officeart/2005/8/layout/hList7" loCatId="list" qsTypeId="urn:microsoft.com/office/officeart/2005/8/quickstyle/simple4" qsCatId="simple" csTypeId="urn:microsoft.com/office/officeart/2005/8/colors/accent1_2" csCatId="accent1" phldr="1"/>
      <dgm:spPr/>
    </dgm:pt>
    <dgm:pt modelId="{472FCB75-14F9-48A7-913B-C1CB46CA45AD}">
      <dgm:prSet phldrT="[Texto]"/>
      <dgm:spPr/>
      <dgm:t>
        <a:bodyPr/>
        <a:lstStyle/>
        <a:p>
          <a:r>
            <a:rPr lang="es-PA" dirty="0"/>
            <a:t>Mesa de trabajo</a:t>
          </a:r>
        </a:p>
      </dgm:t>
    </dgm:pt>
    <dgm:pt modelId="{D17DA22B-37FA-46F5-B218-61406629E41D}" type="parTrans" cxnId="{E476C6B1-D64A-4736-B066-D8BDCB43C1EF}">
      <dgm:prSet/>
      <dgm:spPr/>
      <dgm:t>
        <a:bodyPr/>
        <a:lstStyle/>
        <a:p>
          <a:endParaRPr lang="es-PA"/>
        </a:p>
      </dgm:t>
    </dgm:pt>
    <dgm:pt modelId="{CDEE1B40-00A4-47C7-880D-1BB0F3BA64A0}" type="sibTrans" cxnId="{E476C6B1-D64A-4736-B066-D8BDCB43C1EF}">
      <dgm:prSet/>
      <dgm:spPr/>
      <dgm:t>
        <a:bodyPr/>
        <a:lstStyle/>
        <a:p>
          <a:endParaRPr lang="es-PA"/>
        </a:p>
      </dgm:t>
    </dgm:pt>
    <dgm:pt modelId="{D2F6E24A-8709-4DA3-A76D-3DB11C5D4307}">
      <dgm:prSet phldrT="[Texto]"/>
      <dgm:spPr/>
      <dgm:t>
        <a:bodyPr/>
        <a:lstStyle/>
        <a:p>
          <a:r>
            <a:rPr lang="es-PA" dirty="0"/>
            <a:t>Análisis masivo de datos</a:t>
          </a:r>
        </a:p>
      </dgm:t>
    </dgm:pt>
    <dgm:pt modelId="{2E259E18-02B6-410E-B1F4-C40F1B691F94}" type="parTrans" cxnId="{E9631F08-DA9C-42E3-BB6E-48FE4D7F816F}">
      <dgm:prSet/>
      <dgm:spPr/>
      <dgm:t>
        <a:bodyPr/>
        <a:lstStyle/>
        <a:p>
          <a:endParaRPr lang="es-PA"/>
        </a:p>
      </dgm:t>
    </dgm:pt>
    <dgm:pt modelId="{72CCB097-9AF4-4B20-9CE6-A8319ED38350}" type="sibTrans" cxnId="{E9631F08-DA9C-42E3-BB6E-48FE4D7F816F}">
      <dgm:prSet/>
      <dgm:spPr/>
      <dgm:t>
        <a:bodyPr/>
        <a:lstStyle/>
        <a:p>
          <a:endParaRPr lang="es-PA"/>
        </a:p>
      </dgm:t>
    </dgm:pt>
    <dgm:pt modelId="{DBE7B0B4-E85A-4ACE-B539-BEFB68C07D2C}">
      <dgm:prSet phldrT="[Texto]"/>
      <dgm:spPr/>
      <dgm:t>
        <a:bodyPr/>
        <a:lstStyle/>
        <a:p>
          <a:r>
            <a:rPr lang="es-PA" dirty="0"/>
            <a:t>Catálogos de infractores</a:t>
          </a:r>
        </a:p>
      </dgm:t>
    </dgm:pt>
    <dgm:pt modelId="{A243041F-FE93-4EC5-B078-7AE0546FE961}" type="parTrans" cxnId="{A3985B02-C744-4B58-8155-2B9FE2F4CDBC}">
      <dgm:prSet/>
      <dgm:spPr/>
      <dgm:t>
        <a:bodyPr/>
        <a:lstStyle/>
        <a:p>
          <a:endParaRPr lang="es-PA"/>
        </a:p>
      </dgm:t>
    </dgm:pt>
    <dgm:pt modelId="{E8CBD3E9-F527-4649-AAEF-F2A88348932B}" type="sibTrans" cxnId="{A3985B02-C744-4B58-8155-2B9FE2F4CDBC}">
      <dgm:prSet/>
      <dgm:spPr/>
      <dgm:t>
        <a:bodyPr/>
        <a:lstStyle/>
        <a:p>
          <a:endParaRPr lang="es-PA"/>
        </a:p>
      </dgm:t>
    </dgm:pt>
    <dgm:pt modelId="{C6190F61-FB08-46C5-BC55-29281B453952}">
      <dgm:prSet phldrT="[Texto]"/>
      <dgm:spPr/>
      <dgm:t>
        <a:bodyPr/>
        <a:lstStyle/>
        <a:p>
          <a:r>
            <a:rPr lang="es-PA" dirty="0"/>
            <a:t>Estadística de resultados</a:t>
          </a:r>
        </a:p>
      </dgm:t>
    </dgm:pt>
    <dgm:pt modelId="{825B94F8-7269-4675-924B-DABA7BA9464E}" type="parTrans" cxnId="{66296694-98B4-436A-8D4B-758E03800374}">
      <dgm:prSet/>
      <dgm:spPr/>
      <dgm:t>
        <a:bodyPr/>
        <a:lstStyle/>
        <a:p>
          <a:endParaRPr lang="es-PA"/>
        </a:p>
      </dgm:t>
    </dgm:pt>
    <dgm:pt modelId="{23B3B266-9BFC-4958-9809-9B04B48B39C4}" type="sibTrans" cxnId="{66296694-98B4-436A-8D4B-758E03800374}">
      <dgm:prSet/>
      <dgm:spPr/>
      <dgm:t>
        <a:bodyPr/>
        <a:lstStyle/>
        <a:p>
          <a:endParaRPr lang="es-PA"/>
        </a:p>
      </dgm:t>
    </dgm:pt>
    <dgm:pt modelId="{AADD343D-D7F0-4EA4-A6B8-A74BD9C2CA2E}" type="pres">
      <dgm:prSet presAssocID="{482CB549-2F6F-44F7-8D6B-026A87D38F68}" presName="Name0" presStyleCnt="0">
        <dgm:presLayoutVars>
          <dgm:dir/>
          <dgm:resizeHandles val="exact"/>
        </dgm:presLayoutVars>
      </dgm:prSet>
      <dgm:spPr/>
    </dgm:pt>
    <dgm:pt modelId="{B22EC5D4-E49E-4304-995F-B4B776AB3FD1}" type="pres">
      <dgm:prSet presAssocID="{482CB549-2F6F-44F7-8D6B-026A87D38F68}" presName="fgShape" presStyleLbl="fgShp" presStyleIdx="0" presStyleCnt="1"/>
      <dgm:spPr/>
    </dgm:pt>
    <dgm:pt modelId="{5A2207E6-185D-49B2-939A-A9C81ACFE3D7}" type="pres">
      <dgm:prSet presAssocID="{482CB549-2F6F-44F7-8D6B-026A87D38F68}" presName="linComp" presStyleCnt="0"/>
      <dgm:spPr/>
    </dgm:pt>
    <dgm:pt modelId="{19E48EC9-79FD-4F97-A8A4-AE4918725675}" type="pres">
      <dgm:prSet presAssocID="{472FCB75-14F9-48A7-913B-C1CB46CA45AD}" presName="compNode" presStyleCnt="0"/>
      <dgm:spPr/>
    </dgm:pt>
    <dgm:pt modelId="{59080545-2E9C-4E0E-8E79-B04E0B393ABF}" type="pres">
      <dgm:prSet presAssocID="{472FCB75-14F9-48A7-913B-C1CB46CA45AD}" presName="bkgdShape" presStyleLbl="node1" presStyleIdx="0" presStyleCnt="4"/>
      <dgm:spPr/>
    </dgm:pt>
    <dgm:pt modelId="{6277C31A-1F13-4042-90B2-A78CD4D16DB5}" type="pres">
      <dgm:prSet presAssocID="{472FCB75-14F9-48A7-913B-C1CB46CA45AD}" presName="nodeTx" presStyleLbl="node1" presStyleIdx="0" presStyleCnt="4">
        <dgm:presLayoutVars>
          <dgm:bulletEnabled val="1"/>
        </dgm:presLayoutVars>
      </dgm:prSet>
      <dgm:spPr/>
    </dgm:pt>
    <dgm:pt modelId="{40D06039-BFDB-4FEF-BABA-24492B404C45}" type="pres">
      <dgm:prSet presAssocID="{472FCB75-14F9-48A7-913B-C1CB46CA45AD}" presName="invisiNode" presStyleLbl="node1" presStyleIdx="0" presStyleCnt="4"/>
      <dgm:spPr/>
    </dgm:pt>
    <dgm:pt modelId="{1D09451A-39F9-43E3-B18C-9C9908104DBA}" type="pres">
      <dgm:prSet presAssocID="{472FCB75-14F9-48A7-913B-C1CB46CA45AD}" presName="imagNode" presStyleLbl="fgImgPlace1" presStyleIdx="0" presStyleCnt="4" custScaleX="119568" custScaleY="108242"/>
      <dgm:spPr/>
    </dgm:pt>
    <dgm:pt modelId="{3D3AB0FA-1D22-4258-9E9F-190AF3BE55DB}" type="pres">
      <dgm:prSet presAssocID="{CDEE1B40-00A4-47C7-880D-1BB0F3BA64A0}" presName="sibTrans" presStyleLbl="sibTrans2D1" presStyleIdx="0" presStyleCnt="0"/>
      <dgm:spPr/>
    </dgm:pt>
    <dgm:pt modelId="{5A0049B4-CE86-462F-BF02-4A68C9FACD0A}" type="pres">
      <dgm:prSet presAssocID="{D2F6E24A-8709-4DA3-A76D-3DB11C5D4307}" presName="compNode" presStyleCnt="0"/>
      <dgm:spPr/>
    </dgm:pt>
    <dgm:pt modelId="{5AC5608B-DCFA-4E2F-9E16-1B4F07BCAB08}" type="pres">
      <dgm:prSet presAssocID="{D2F6E24A-8709-4DA3-A76D-3DB11C5D4307}" presName="bkgdShape" presStyleLbl="node1" presStyleIdx="1" presStyleCnt="4"/>
      <dgm:spPr/>
    </dgm:pt>
    <dgm:pt modelId="{4E28A140-41C2-456B-B92E-926BC4083848}" type="pres">
      <dgm:prSet presAssocID="{D2F6E24A-8709-4DA3-A76D-3DB11C5D4307}" presName="nodeTx" presStyleLbl="node1" presStyleIdx="1" presStyleCnt="4">
        <dgm:presLayoutVars>
          <dgm:bulletEnabled val="1"/>
        </dgm:presLayoutVars>
      </dgm:prSet>
      <dgm:spPr/>
    </dgm:pt>
    <dgm:pt modelId="{A9B6E515-5E1E-4F1D-AA97-580079D6C53D}" type="pres">
      <dgm:prSet presAssocID="{D2F6E24A-8709-4DA3-A76D-3DB11C5D4307}" presName="invisiNode" presStyleLbl="node1" presStyleIdx="1" presStyleCnt="4"/>
      <dgm:spPr/>
    </dgm:pt>
    <dgm:pt modelId="{BB50AEA1-D69A-427F-86F4-8D8A2DDADF7E}" type="pres">
      <dgm:prSet presAssocID="{D2F6E24A-8709-4DA3-A76D-3DB11C5D4307}" presName="imagNode" presStyleLbl="fgImgPlace1" presStyleIdx="1" presStyleCnt="4" custScaleX="115698" custScaleY="111834"/>
      <dgm:spPr/>
    </dgm:pt>
    <dgm:pt modelId="{D9D6DEEA-AADD-4ACA-8080-05F9DD9A3AEA}" type="pres">
      <dgm:prSet presAssocID="{72CCB097-9AF4-4B20-9CE6-A8319ED38350}" presName="sibTrans" presStyleLbl="sibTrans2D1" presStyleIdx="0" presStyleCnt="0"/>
      <dgm:spPr/>
    </dgm:pt>
    <dgm:pt modelId="{16236DF2-B62C-40A6-A9C3-467B7AB13807}" type="pres">
      <dgm:prSet presAssocID="{DBE7B0B4-E85A-4ACE-B539-BEFB68C07D2C}" presName="compNode" presStyleCnt="0"/>
      <dgm:spPr/>
    </dgm:pt>
    <dgm:pt modelId="{DE7C2EEA-7BD6-424F-AA6D-9E388FF12765}" type="pres">
      <dgm:prSet presAssocID="{DBE7B0B4-E85A-4ACE-B539-BEFB68C07D2C}" presName="bkgdShape" presStyleLbl="node1" presStyleIdx="2" presStyleCnt="4"/>
      <dgm:spPr/>
    </dgm:pt>
    <dgm:pt modelId="{53BBE546-5678-4E0A-9E39-9CA6EBACBCA0}" type="pres">
      <dgm:prSet presAssocID="{DBE7B0B4-E85A-4ACE-B539-BEFB68C07D2C}" presName="nodeTx" presStyleLbl="node1" presStyleIdx="2" presStyleCnt="4">
        <dgm:presLayoutVars>
          <dgm:bulletEnabled val="1"/>
        </dgm:presLayoutVars>
      </dgm:prSet>
      <dgm:spPr/>
    </dgm:pt>
    <dgm:pt modelId="{4F4291B7-5759-4468-A7AA-7866DB5946C9}" type="pres">
      <dgm:prSet presAssocID="{DBE7B0B4-E85A-4ACE-B539-BEFB68C07D2C}" presName="invisiNode" presStyleLbl="node1" presStyleIdx="2" presStyleCnt="4"/>
      <dgm:spPr/>
    </dgm:pt>
    <dgm:pt modelId="{511BAA54-4746-47AA-A09E-FBAF80401F18}" type="pres">
      <dgm:prSet presAssocID="{DBE7B0B4-E85A-4ACE-B539-BEFB68C07D2C}" presName="imagNode" presStyleLbl="fgImgPlace1" presStyleIdx="2" presStyleCnt="4" custScaleX="109901" custScaleY="105466"/>
      <dgm:spPr/>
    </dgm:pt>
    <dgm:pt modelId="{678566A5-D76F-4471-BC24-6099D636C9E6}" type="pres">
      <dgm:prSet presAssocID="{E8CBD3E9-F527-4649-AAEF-F2A88348932B}" presName="sibTrans" presStyleLbl="sibTrans2D1" presStyleIdx="0" presStyleCnt="0"/>
      <dgm:spPr/>
    </dgm:pt>
    <dgm:pt modelId="{DC9CEB79-7BAB-4FBA-B99E-576384DC61AF}" type="pres">
      <dgm:prSet presAssocID="{C6190F61-FB08-46C5-BC55-29281B453952}" presName="compNode" presStyleCnt="0"/>
      <dgm:spPr/>
    </dgm:pt>
    <dgm:pt modelId="{C211927E-9628-4EC2-92DD-B76EC88E09A4}" type="pres">
      <dgm:prSet presAssocID="{C6190F61-FB08-46C5-BC55-29281B453952}" presName="bkgdShape" presStyleLbl="node1" presStyleIdx="3" presStyleCnt="4"/>
      <dgm:spPr/>
    </dgm:pt>
    <dgm:pt modelId="{E907C5FA-829B-4FAC-BF24-89AB6E5E355E}" type="pres">
      <dgm:prSet presAssocID="{C6190F61-FB08-46C5-BC55-29281B453952}" presName="nodeTx" presStyleLbl="node1" presStyleIdx="3" presStyleCnt="4">
        <dgm:presLayoutVars>
          <dgm:bulletEnabled val="1"/>
        </dgm:presLayoutVars>
      </dgm:prSet>
      <dgm:spPr/>
    </dgm:pt>
    <dgm:pt modelId="{1D7B6D10-92E5-4043-9BD6-3F46A9072CAF}" type="pres">
      <dgm:prSet presAssocID="{C6190F61-FB08-46C5-BC55-29281B453952}" presName="invisiNode" presStyleLbl="node1" presStyleIdx="3" presStyleCnt="4"/>
      <dgm:spPr/>
    </dgm:pt>
    <dgm:pt modelId="{D531F4C7-3A4A-4821-835A-9624B281F832}" type="pres">
      <dgm:prSet presAssocID="{C6190F61-FB08-46C5-BC55-29281B453952}" presName="imagNode" presStyleLbl="fgImgPlace1" presStyleIdx="3" presStyleCnt="4" custScaleX="114596" custScaleY="108178" custLinFactNeighborY="1796"/>
      <dgm:spPr/>
    </dgm:pt>
  </dgm:ptLst>
  <dgm:cxnLst>
    <dgm:cxn modelId="{A3985B02-C744-4B58-8155-2B9FE2F4CDBC}" srcId="{482CB549-2F6F-44F7-8D6B-026A87D38F68}" destId="{DBE7B0B4-E85A-4ACE-B539-BEFB68C07D2C}" srcOrd="2" destOrd="0" parTransId="{A243041F-FE93-4EC5-B078-7AE0546FE961}" sibTransId="{E8CBD3E9-F527-4649-AAEF-F2A88348932B}"/>
    <dgm:cxn modelId="{E9631F08-DA9C-42E3-BB6E-48FE4D7F816F}" srcId="{482CB549-2F6F-44F7-8D6B-026A87D38F68}" destId="{D2F6E24A-8709-4DA3-A76D-3DB11C5D4307}" srcOrd="1" destOrd="0" parTransId="{2E259E18-02B6-410E-B1F4-C40F1B691F94}" sibTransId="{72CCB097-9AF4-4B20-9CE6-A8319ED38350}"/>
    <dgm:cxn modelId="{BEBC320D-69B2-42A8-9178-F188C141504F}" type="presOf" srcId="{C6190F61-FB08-46C5-BC55-29281B453952}" destId="{E907C5FA-829B-4FAC-BF24-89AB6E5E355E}" srcOrd="1" destOrd="0" presId="urn:microsoft.com/office/officeart/2005/8/layout/hList7"/>
    <dgm:cxn modelId="{A353961B-42DA-4FF0-A949-6A6BD20169A8}" type="presOf" srcId="{DBE7B0B4-E85A-4ACE-B539-BEFB68C07D2C}" destId="{DE7C2EEA-7BD6-424F-AA6D-9E388FF12765}" srcOrd="0" destOrd="0" presId="urn:microsoft.com/office/officeart/2005/8/layout/hList7"/>
    <dgm:cxn modelId="{74EBEF21-3FA1-4A7F-85A8-EB59629225AD}" type="presOf" srcId="{E8CBD3E9-F527-4649-AAEF-F2A88348932B}" destId="{678566A5-D76F-4471-BC24-6099D636C9E6}" srcOrd="0" destOrd="0" presId="urn:microsoft.com/office/officeart/2005/8/layout/hList7"/>
    <dgm:cxn modelId="{5A60C824-8254-4F17-B581-3B6851916A36}" type="presOf" srcId="{482CB549-2F6F-44F7-8D6B-026A87D38F68}" destId="{AADD343D-D7F0-4EA4-A6B8-A74BD9C2CA2E}" srcOrd="0" destOrd="0" presId="urn:microsoft.com/office/officeart/2005/8/layout/hList7"/>
    <dgm:cxn modelId="{4650102C-42EF-4C08-8E84-24EB6F819AB8}" type="presOf" srcId="{D2F6E24A-8709-4DA3-A76D-3DB11C5D4307}" destId="{5AC5608B-DCFA-4E2F-9E16-1B4F07BCAB08}" srcOrd="0" destOrd="0" presId="urn:microsoft.com/office/officeart/2005/8/layout/hList7"/>
    <dgm:cxn modelId="{52FCB548-8300-476B-A8FF-448DEDD1FBF7}" type="presOf" srcId="{CDEE1B40-00A4-47C7-880D-1BB0F3BA64A0}" destId="{3D3AB0FA-1D22-4258-9E9F-190AF3BE55DB}" srcOrd="0" destOrd="0" presId="urn:microsoft.com/office/officeart/2005/8/layout/hList7"/>
    <dgm:cxn modelId="{1D357A71-9550-4709-AA11-18C1BFEB8E52}" type="presOf" srcId="{D2F6E24A-8709-4DA3-A76D-3DB11C5D4307}" destId="{4E28A140-41C2-456B-B92E-926BC4083848}" srcOrd="1" destOrd="0" presId="urn:microsoft.com/office/officeart/2005/8/layout/hList7"/>
    <dgm:cxn modelId="{B4AA4290-9682-4DBB-9021-C94FEBB82CFB}" type="presOf" srcId="{472FCB75-14F9-48A7-913B-C1CB46CA45AD}" destId="{6277C31A-1F13-4042-90B2-A78CD4D16DB5}" srcOrd="1" destOrd="0" presId="urn:microsoft.com/office/officeart/2005/8/layout/hList7"/>
    <dgm:cxn modelId="{66296694-98B4-436A-8D4B-758E03800374}" srcId="{482CB549-2F6F-44F7-8D6B-026A87D38F68}" destId="{C6190F61-FB08-46C5-BC55-29281B453952}" srcOrd="3" destOrd="0" parTransId="{825B94F8-7269-4675-924B-DABA7BA9464E}" sibTransId="{23B3B266-9BFC-4958-9809-9B04B48B39C4}"/>
    <dgm:cxn modelId="{E476C6B1-D64A-4736-B066-D8BDCB43C1EF}" srcId="{482CB549-2F6F-44F7-8D6B-026A87D38F68}" destId="{472FCB75-14F9-48A7-913B-C1CB46CA45AD}" srcOrd="0" destOrd="0" parTransId="{D17DA22B-37FA-46F5-B218-61406629E41D}" sibTransId="{CDEE1B40-00A4-47C7-880D-1BB0F3BA64A0}"/>
    <dgm:cxn modelId="{E0716AB2-0420-425F-8273-0AF5F949ACCB}" type="presOf" srcId="{472FCB75-14F9-48A7-913B-C1CB46CA45AD}" destId="{59080545-2E9C-4E0E-8E79-B04E0B393ABF}" srcOrd="0" destOrd="0" presId="urn:microsoft.com/office/officeart/2005/8/layout/hList7"/>
    <dgm:cxn modelId="{7596EFB7-131F-49E1-A768-5459049375B1}" type="presOf" srcId="{DBE7B0B4-E85A-4ACE-B539-BEFB68C07D2C}" destId="{53BBE546-5678-4E0A-9E39-9CA6EBACBCA0}" srcOrd="1" destOrd="0" presId="urn:microsoft.com/office/officeart/2005/8/layout/hList7"/>
    <dgm:cxn modelId="{ACF01EDE-DB2D-4C73-8B06-E2CF48FDE148}" type="presOf" srcId="{72CCB097-9AF4-4B20-9CE6-A8319ED38350}" destId="{D9D6DEEA-AADD-4ACA-8080-05F9DD9A3AEA}" srcOrd="0" destOrd="0" presId="urn:microsoft.com/office/officeart/2005/8/layout/hList7"/>
    <dgm:cxn modelId="{E70344E8-5AB5-48CE-AAE3-F57360A51952}" type="presOf" srcId="{C6190F61-FB08-46C5-BC55-29281B453952}" destId="{C211927E-9628-4EC2-92DD-B76EC88E09A4}" srcOrd="0" destOrd="0" presId="urn:microsoft.com/office/officeart/2005/8/layout/hList7"/>
    <dgm:cxn modelId="{D7D44456-2BC5-48CB-B89B-4F257786F416}" type="presParOf" srcId="{AADD343D-D7F0-4EA4-A6B8-A74BD9C2CA2E}" destId="{B22EC5D4-E49E-4304-995F-B4B776AB3FD1}" srcOrd="0" destOrd="0" presId="urn:microsoft.com/office/officeart/2005/8/layout/hList7"/>
    <dgm:cxn modelId="{EDAB58A8-E9A7-469D-AB4A-C55E7AC835BE}" type="presParOf" srcId="{AADD343D-D7F0-4EA4-A6B8-A74BD9C2CA2E}" destId="{5A2207E6-185D-49B2-939A-A9C81ACFE3D7}" srcOrd="1" destOrd="0" presId="urn:microsoft.com/office/officeart/2005/8/layout/hList7"/>
    <dgm:cxn modelId="{3F662A6C-48E3-4362-B8AB-95F6BA6E9550}" type="presParOf" srcId="{5A2207E6-185D-49B2-939A-A9C81ACFE3D7}" destId="{19E48EC9-79FD-4F97-A8A4-AE4918725675}" srcOrd="0" destOrd="0" presId="urn:microsoft.com/office/officeart/2005/8/layout/hList7"/>
    <dgm:cxn modelId="{323FF202-CC8C-4ED1-871A-B89E165C67C7}" type="presParOf" srcId="{19E48EC9-79FD-4F97-A8A4-AE4918725675}" destId="{59080545-2E9C-4E0E-8E79-B04E0B393ABF}" srcOrd="0" destOrd="0" presId="urn:microsoft.com/office/officeart/2005/8/layout/hList7"/>
    <dgm:cxn modelId="{76AA3FCD-5294-42C7-8C12-9C079A22A927}" type="presParOf" srcId="{19E48EC9-79FD-4F97-A8A4-AE4918725675}" destId="{6277C31A-1F13-4042-90B2-A78CD4D16DB5}" srcOrd="1" destOrd="0" presId="urn:microsoft.com/office/officeart/2005/8/layout/hList7"/>
    <dgm:cxn modelId="{FC50C2C6-D25A-4A98-8F39-D501CEEAF38C}" type="presParOf" srcId="{19E48EC9-79FD-4F97-A8A4-AE4918725675}" destId="{40D06039-BFDB-4FEF-BABA-24492B404C45}" srcOrd="2" destOrd="0" presId="urn:microsoft.com/office/officeart/2005/8/layout/hList7"/>
    <dgm:cxn modelId="{239FB531-3A84-40E4-99D8-EE15965FC5C3}" type="presParOf" srcId="{19E48EC9-79FD-4F97-A8A4-AE4918725675}" destId="{1D09451A-39F9-43E3-B18C-9C9908104DBA}" srcOrd="3" destOrd="0" presId="urn:microsoft.com/office/officeart/2005/8/layout/hList7"/>
    <dgm:cxn modelId="{87A03074-9AC8-4A2B-BF1E-6430A1523FB7}" type="presParOf" srcId="{5A2207E6-185D-49B2-939A-A9C81ACFE3D7}" destId="{3D3AB0FA-1D22-4258-9E9F-190AF3BE55DB}" srcOrd="1" destOrd="0" presId="urn:microsoft.com/office/officeart/2005/8/layout/hList7"/>
    <dgm:cxn modelId="{7893104B-3835-4C38-B055-8C114D626F46}" type="presParOf" srcId="{5A2207E6-185D-49B2-939A-A9C81ACFE3D7}" destId="{5A0049B4-CE86-462F-BF02-4A68C9FACD0A}" srcOrd="2" destOrd="0" presId="urn:microsoft.com/office/officeart/2005/8/layout/hList7"/>
    <dgm:cxn modelId="{75C9BF40-C068-49C7-B78D-96565996F971}" type="presParOf" srcId="{5A0049B4-CE86-462F-BF02-4A68C9FACD0A}" destId="{5AC5608B-DCFA-4E2F-9E16-1B4F07BCAB08}" srcOrd="0" destOrd="0" presId="urn:microsoft.com/office/officeart/2005/8/layout/hList7"/>
    <dgm:cxn modelId="{70EEACD0-8431-4B39-9CC1-63427A0B69C3}" type="presParOf" srcId="{5A0049B4-CE86-462F-BF02-4A68C9FACD0A}" destId="{4E28A140-41C2-456B-B92E-926BC4083848}" srcOrd="1" destOrd="0" presId="urn:microsoft.com/office/officeart/2005/8/layout/hList7"/>
    <dgm:cxn modelId="{86E27691-24C5-48C8-A422-C8748E3FF61B}" type="presParOf" srcId="{5A0049B4-CE86-462F-BF02-4A68C9FACD0A}" destId="{A9B6E515-5E1E-4F1D-AA97-580079D6C53D}" srcOrd="2" destOrd="0" presId="urn:microsoft.com/office/officeart/2005/8/layout/hList7"/>
    <dgm:cxn modelId="{67C5EC36-B9D0-486F-B3E1-AF7DD55C49F4}" type="presParOf" srcId="{5A0049B4-CE86-462F-BF02-4A68C9FACD0A}" destId="{BB50AEA1-D69A-427F-86F4-8D8A2DDADF7E}" srcOrd="3" destOrd="0" presId="urn:microsoft.com/office/officeart/2005/8/layout/hList7"/>
    <dgm:cxn modelId="{3A36928A-6B30-45CA-A97C-7044DAC531DB}" type="presParOf" srcId="{5A2207E6-185D-49B2-939A-A9C81ACFE3D7}" destId="{D9D6DEEA-AADD-4ACA-8080-05F9DD9A3AEA}" srcOrd="3" destOrd="0" presId="urn:microsoft.com/office/officeart/2005/8/layout/hList7"/>
    <dgm:cxn modelId="{C47C7558-98F3-42FE-9030-871CF6DD4017}" type="presParOf" srcId="{5A2207E6-185D-49B2-939A-A9C81ACFE3D7}" destId="{16236DF2-B62C-40A6-A9C3-467B7AB13807}" srcOrd="4" destOrd="0" presId="urn:microsoft.com/office/officeart/2005/8/layout/hList7"/>
    <dgm:cxn modelId="{713929D2-4AAF-47B7-8A6F-41984F4F506E}" type="presParOf" srcId="{16236DF2-B62C-40A6-A9C3-467B7AB13807}" destId="{DE7C2EEA-7BD6-424F-AA6D-9E388FF12765}" srcOrd="0" destOrd="0" presId="urn:microsoft.com/office/officeart/2005/8/layout/hList7"/>
    <dgm:cxn modelId="{44FCADCC-A164-44E2-9509-C4B55B7E9822}" type="presParOf" srcId="{16236DF2-B62C-40A6-A9C3-467B7AB13807}" destId="{53BBE546-5678-4E0A-9E39-9CA6EBACBCA0}" srcOrd="1" destOrd="0" presId="urn:microsoft.com/office/officeart/2005/8/layout/hList7"/>
    <dgm:cxn modelId="{5FD53BC7-7B01-4CF3-85E6-0FE9EBC2E9A4}" type="presParOf" srcId="{16236DF2-B62C-40A6-A9C3-467B7AB13807}" destId="{4F4291B7-5759-4468-A7AA-7866DB5946C9}" srcOrd="2" destOrd="0" presId="urn:microsoft.com/office/officeart/2005/8/layout/hList7"/>
    <dgm:cxn modelId="{50B0D604-3392-47EB-B640-75227E9E5FA6}" type="presParOf" srcId="{16236DF2-B62C-40A6-A9C3-467B7AB13807}" destId="{511BAA54-4746-47AA-A09E-FBAF80401F18}" srcOrd="3" destOrd="0" presId="urn:microsoft.com/office/officeart/2005/8/layout/hList7"/>
    <dgm:cxn modelId="{AEA2C097-92D9-4863-9F15-C361E52E0212}" type="presParOf" srcId="{5A2207E6-185D-49B2-939A-A9C81ACFE3D7}" destId="{678566A5-D76F-4471-BC24-6099D636C9E6}" srcOrd="5" destOrd="0" presId="urn:microsoft.com/office/officeart/2005/8/layout/hList7"/>
    <dgm:cxn modelId="{4957913E-C954-458A-A696-C3EF637BDB12}" type="presParOf" srcId="{5A2207E6-185D-49B2-939A-A9C81ACFE3D7}" destId="{DC9CEB79-7BAB-4FBA-B99E-576384DC61AF}" srcOrd="6" destOrd="0" presId="urn:microsoft.com/office/officeart/2005/8/layout/hList7"/>
    <dgm:cxn modelId="{C1A14ED0-279B-4CC8-B5BD-A8CC8CB76ACB}" type="presParOf" srcId="{DC9CEB79-7BAB-4FBA-B99E-576384DC61AF}" destId="{C211927E-9628-4EC2-92DD-B76EC88E09A4}" srcOrd="0" destOrd="0" presId="urn:microsoft.com/office/officeart/2005/8/layout/hList7"/>
    <dgm:cxn modelId="{F24F6B65-5995-4A6C-8849-73D08BE2F413}" type="presParOf" srcId="{DC9CEB79-7BAB-4FBA-B99E-576384DC61AF}" destId="{E907C5FA-829B-4FAC-BF24-89AB6E5E355E}" srcOrd="1" destOrd="0" presId="urn:microsoft.com/office/officeart/2005/8/layout/hList7"/>
    <dgm:cxn modelId="{E1D590C6-5C5A-49EF-BD98-BDDEA25B39D0}" type="presParOf" srcId="{DC9CEB79-7BAB-4FBA-B99E-576384DC61AF}" destId="{1D7B6D10-92E5-4043-9BD6-3F46A9072CAF}" srcOrd="2" destOrd="0" presId="urn:microsoft.com/office/officeart/2005/8/layout/hList7"/>
    <dgm:cxn modelId="{A83114D8-8C82-4793-8DFC-77067E6082A8}" type="presParOf" srcId="{DC9CEB79-7BAB-4FBA-B99E-576384DC61AF}" destId="{D531F4C7-3A4A-4821-835A-9624B281F832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CB109D-3466-484A-8EC3-E47479CD11FC}">
      <dsp:nvSpPr>
        <dsp:cNvPr id="0" name=""/>
        <dsp:cNvSpPr/>
      </dsp:nvSpPr>
      <dsp:spPr>
        <a:xfrm>
          <a:off x="2031" y="0"/>
          <a:ext cx="2129059" cy="38974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A" sz="2700" kern="1200" dirty="0"/>
            <a:t>Solicitud de Control de Regla</a:t>
          </a:r>
        </a:p>
      </dsp:txBody>
      <dsp:txXfrm>
        <a:off x="2031" y="1558974"/>
        <a:ext cx="2129059" cy="1558974"/>
      </dsp:txXfrm>
    </dsp:sp>
    <dsp:sp modelId="{D5E952B6-ADBB-49C1-8173-E2C34E4DAF20}">
      <dsp:nvSpPr>
        <dsp:cNvPr id="0" name=""/>
        <dsp:cNvSpPr/>
      </dsp:nvSpPr>
      <dsp:spPr>
        <a:xfrm>
          <a:off x="312525" y="189927"/>
          <a:ext cx="1508071" cy="138568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2DE71A3-6FC6-48F5-8C2C-B0341CFCC150}">
      <dsp:nvSpPr>
        <dsp:cNvPr id="0" name=""/>
        <dsp:cNvSpPr/>
      </dsp:nvSpPr>
      <dsp:spPr>
        <a:xfrm>
          <a:off x="2194962" y="0"/>
          <a:ext cx="2129059" cy="38974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A" sz="2700" kern="1200" dirty="0"/>
            <a:t>Se crea la Regla</a:t>
          </a:r>
        </a:p>
      </dsp:txBody>
      <dsp:txXfrm>
        <a:off x="2194962" y="1558974"/>
        <a:ext cx="2129059" cy="1558974"/>
      </dsp:txXfrm>
    </dsp:sp>
    <dsp:sp modelId="{7ED41F95-2F35-42BB-8DFC-3F1A0F2074E9}">
      <dsp:nvSpPr>
        <dsp:cNvPr id="0" name=""/>
        <dsp:cNvSpPr/>
      </dsp:nvSpPr>
      <dsp:spPr>
        <a:xfrm>
          <a:off x="2552003" y="288751"/>
          <a:ext cx="1465696" cy="1284673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5937B03-ACFB-46CD-A78B-FA2EC3C84676}">
      <dsp:nvSpPr>
        <dsp:cNvPr id="0" name=""/>
        <dsp:cNvSpPr/>
      </dsp:nvSpPr>
      <dsp:spPr>
        <a:xfrm>
          <a:off x="4373841" y="0"/>
          <a:ext cx="2129059" cy="38974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A" sz="2700" kern="1200" dirty="0"/>
            <a:t>Control por Aforo</a:t>
          </a:r>
        </a:p>
      </dsp:txBody>
      <dsp:txXfrm>
        <a:off x="4373841" y="1558974"/>
        <a:ext cx="2129059" cy="1558974"/>
      </dsp:txXfrm>
    </dsp:sp>
    <dsp:sp modelId="{18987266-08A8-43B8-B2F7-1B61608A6F82}">
      <dsp:nvSpPr>
        <dsp:cNvPr id="0" name=""/>
        <dsp:cNvSpPr/>
      </dsp:nvSpPr>
      <dsp:spPr>
        <a:xfrm>
          <a:off x="4661923" y="250529"/>
          <a:ext cx="1580997" cy="1264478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961C780-9D6F-4648-8C96-C7603DD9B8BC}">
      <dsp:nvSpPr>
        <dsp:cNvPr id="0" name=""/>
        <dsp:cNvSpPr/>
      </dsp:nvSpPr>
      <dsp:spPr>
        <a:xfrm>
          <a:off x="6580823" y="0"/>
          <a:ext cx="2129059" cy="38974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A" sz="2700" kern="1200" dirty="0"/>
            <a:t>Monitoreo en Sistema</a:t>
          </a:r>
        </a:p>
      </dsp:txBody>
      <dsp:txXfrm>
        <a:off x="6580823" y="1558974"/>
        <a:ext cx="2129059" cy="1558974"/>
      </dsp:txXfrm>
    </dsp:sp>
    <dsp:sp modelId="{CEB48EC1-5F8F-48A9-9C23-DA74C96AE68E}">
      <dsp:nvSpPr>
        <dsp:cNvPr id="0" name=""/>
        <dsp:cNvSpPr/>
      </dsp:nvSpPr>
      <dsp:spPr>
        <a:xfrm>
          <a:off x="6885010" y="200030"/>
          <a:ext cx="1520686" cy="1365476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FAC736E-805A-4D23-A058-DC1FF84FEB57}">
      <dsp:nvSpPr>
        <dsp:cNvPr id="0" name=""/>
        <dsp:cNvSpPr/>
      </dsp:nvSpPr>
      <dsp:spPr>
        <a:xfrm>
          <a:off x="348476" y="3117948"/>
          <a:ext cx="8014960" cy="584615"/>
        </a:xfrm>
        <a:prstGeom prst="leftRight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080545-2E9C-4E0E-8E79-B04E0B393ABF}">
      <dsp:nvSpPr>
        <dsp:cNvPr id="0" name=""/>
        <dsp:cNvSpPr/>
      </dsp:nvSpPr>
      <dsp:spPr>
        <a:xfrm>
          <a:off x="2044" y="0"/>
          <a:ext cx="2143140" cy="40292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A" sz="2300" kern="1200" dirty="0"/>
            <a:t>Análisis de Información</a:t>
          </a:r>
        </a:p>
      </dsp:txBody>
      <dsp:txXfrm>
        <a:off x="2044" y="1611693"/>
        <a:ext cx="2143140" cy="1611693"/>
      </dsp:txXfrm>
    </dsp:sp>
    <dsp:sp modelId="{1D09451A-39F9-43E3-B18C-9C9908104DBA}">
      <dsp:nvSpPr>
        <dsp:cNvPr id="0" name=""/>
        <dsp:cNvSpPr/>
      </dsp:nvSpPr>
      <dsp:spPr>
        <a:xfrm>
          <a:off x="271472" y="186461"/>
          <a:ext cx="1604285" cy="145232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AC5608B-DCFA-4E2F-9E16-1B4F07BCAB08}">
      <dsp:nvSpPr>
        <dsp:cNvPr id="0" name=""/>
        <dsp:cNvSpPr/>
      </dsp:nvSpPr>
      <dsp:spPr>
        <a:xfrm>
          <a:off x="2209478" y="0"/>
          <a:ext cx="2143140" cy="40292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A" sz="2300" kern="1200" dirty="0"/>
            <a:t>Solicitud de Auditorías posterior al despacho</a:t>
          </a:r>
        </a:p>
      </dsp:txBody>
      <dsp:txXfrm>
        <a:off x="2209478" y="1611693"/>
        <a:ext cx="2143140" cy="1611693"/>
      </dsp:txXfrm>
    </dsp:sp>
    <dsp:sp modelId="{BB50AEA1-D69A-427F-86F4-8D8A2DDADF7E}">
      <dsp:nvSpPr>
        <dsp:cNvPr id="0" name=""/>
        <dsp:cNvSpPr/>
      </dsp:nvSpPr>
      <dsp:spPr>
        <a:xfrm>
          <a:off x="2504868" y="162363"/>
          <a:ext cx="1552360" cy="1500515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E7C2EEA-7BD6-424F-AA6D-9E388FF12765}">
      <dsp:nvSpPr>
        <dsp:cNvPr id="0" name=""/>
        <dsp:cNvSpPr/>
      </dsp:nvSpPr>
      <dsp:spPr>
        <a:xfrm>
          <a:off x="4416913" y="0"/>
          <a:ext cx="2143140" cy="40292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A" sz="2300" kern="1200" dirty="0"/>
            <a:t>Auditoria</a:t>
          </a:r>
        </a:p>
      </dsp:txBody>
      <dsp:txXfrm>
        <a:off x="4416913" y="1611693"/>
        <a:ext cx="2143140" cy="1611693"/>
      </dsp:txXfrm>
    </dsp:sp>
    <dsp:sp modelId="{511BAA54-4746-47AA-A09E-FBAF80401F18}">
      <dsp:nvSpPr>
        <dsp:cNvPr id="0" name=""/>
        <dsp:cNvSpPr/>
      </dsp:nvSpPr>
      <dsp:spPr>
        <a:xfrm>
          <a:off x="4751193" y="205084"/>
          <a:ext cx="1474579" cy="1415073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211927E-9628-4EC2-92DD-B76EC88E09A4}">
      <dsp:nvSpPr>
        <dsp:cNvPr id="0" name=""/>
        <dsp:cNvSpPr/>
      </dsp:nvSpPr>
      <dsp:spPr>
        <a:xfrm>
          <a:off x="6624347" y="0"/>
          <a:ext cx="2143140" cy="40292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A" sz="2300" kern="1200" dirty="0"/>
            <a:t>Resultado de Auditorías posterior al despacho</a:t>
          </a:r>
        </a:p>
      </dsp:txBody>
      <dsp:txXfrm>
        <a:off x="6624347" y="1611693"/>
        <a:ext cx="2143140" cy="1611693"/>
      </dsp:txXfrm>
    </dsp:sp>
    <dsp:sp modelId="{D531F4C7-3A4A-4821-835A-9624B281F832}">
      <dsp:nvSpPr>
        <dsp:cNvPr id="0" name=""/>
        <dsp:cNvSpPr/>
      </dsp:nvSpPr>
      <dsp:spPr>
        <a:xfrm>
          <a:off x="6927130" y="210988"/>
          <a:ext cx="1537574" cy="1451461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22EC5D4-E49E-4304-995F-B4B776AB3FD1}">
      <dsp:nvSpPr>
        <dsp:cNvPr id="0" name=""/>
        <dsp:cNvSpPr/>
      </dsp:nvSpPr>
      <dsp:spPr>
        <a:xfrm>
          <a:off x="350781" y="3223386"/>
          <a:ext cx="8067969" cy="604384"/>
        </a:xfrm>
        <a:prstGeom prst="leftRight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080545-2E9C-4E0E-8E79-B04E0B393ABF}">
      <dsp:nvSpPr>
        <dsp:cNvPr id="0" name=""/>
        <dsp:cNvSpPr/>
      </dsp:nvSpPr>
      <dsp:spPr>
        <a:xfrm>
          <a:off x="2044" y="0"/>
          <a:ext cx="2143140" cy="40292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A" sz="2800" kern="1200" dirty="0"/>
            <a:t>Mesa de trabajo</a:t>
          </a:r>
        </a:p>
      </dsp:txBody>
      <dsp:txXfrm>
        <a:off x="2044" y="1611693"/>
        <a:ext cx="2143140" cy="1611693"/>
      </dsp:txXfrm>
    </dsp:sp>
    <dsp:sp modelId="{1D09451A-39F9-43E3-B18C-9C9908104DBA}">
      <dsp:nvSpPr>
        <dsp:cNvPr id="0" name=""/>
        <dsp:cNvSpPr/>
      </dsp:nvSpPr>
      <dsp:spPr>
        <a:xfrm>
          <a:off x="271472" y="186461"/>
          <a:ext cx="1604285" cy="145232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AC5608B-DCFA-4E2F-9E16-1B4F07BCAB08}">
      <dsp:nvSpPr>
        <dsp:cNvPr id="0" name=""/>
        <dsp:cNvSpPr/>
      </dsp:nvSpPr>
      <dsp:spPr>
        <a:xfrm>
          <a:off x="2209478" y="0"/>
          <a:ext cx="2143140" cy="40292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A" sz="2800" kern="1200" dirty="0"/>
            <a:t>Análisis masivo de datos</a:t>
          </a:r>
        </a:p>
      </dsp:txBody>
      <dsp:txXfrm>
        <a:off x="2209478" y="1611693"/>
        <a:ext cx="2143140" cy="1611693"/>
      </dsp:txXfrm>
    </dsp:sp>
    <dsp:sp modelId="{BB50AEA1-D69A-427F-86F4-8D8A2DDADF7E}">
      <dsp:nvSpPr>
        <dsp:cNvPr id="0" name=""/>
        <dsp:cNvSpPr/>
      </dsp:nvSpPr>
      <dsp:spPr>
        <a:xfrm>
          <a:off x="2504868" y="162363"/>
          <a:ext cx="1552360" cy="1500515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E7C2EEA-7BD6-424F-AA6D-9E388FF12765}">
      <dsp:nvSpPr>
        <dsp:cNvPr id="0" name=""/>
        <dsp:cNvSpPr/>
      </dsp:nvSpPr>
      <dsp:spPr>
        <a:xfrm>
          <a:off x="4416913" y="0"/>
          <a:ext cx="2143140" cy="40292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A" sz="2800" kern="1200" dirty="0"/>
            <a:t>Catálogos de infractores</a:t>
          </a:r>
        </a:p>
      </dsp:txBody>
      <dsp:txXfrm>
        <a:off x="4416913" y="1611693"/>
        <a:ext cx="2143140" cy="1611693"/>
      </dsp:txXfrm>
    </dsp:sp>
    <dsp:sp modelId="{511BAA54-4746-47AA-A09E-FBAF80401F18}">
      <dsp:nvSpPr>
        <dsp:cNvPr id="0" name=""/>
        <dsp:cNvSpPr/>
      </dsp:nvSpPr>
      <dsp:spPr>
        <a:xfrm>
          <a:off x="4751193" y="205084"/>
          <a:ext cx="1474579" cy="141507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211927E-9628-4EC2-92DD-B76EC88E09A4}">
      <dsp:nvSpPr>
        <dsp:cNvPr id="0" name=""/>
        <dsp:cNvSpPr/>
      </dsp:nvSpPr>
      <dsp:spPr>
        <a:xfrm>
          <a:off x="6624347" y="0"/>
          <a:ext cx="2143140" cy="40292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A" sz="2800" kern="1200" dirty="0"/>
            <a:t>Estadística de resultados</a:t>
          </a:r>
        </a:p>
      </dsp:txBody>
      <dsp:txXfrm>
        <a:off x="6624347" y="1611693"/>
        <a:ext cx="2143140" cy="1611693"/>
      </dsp:txXfrm>
    </dsp:sp>
    <dsp:sp modelId="{D531F4C7-3A4A-4821-835A-9624B281F832}">
      <dsp:nvSpPr>
        <dsp:cNvPr id="0" name=""/>
        <dsp:cNvSpPr/>
      </dsp:nvSpPr>
      <dsp:spPr>
        <a:xfrm>
          <a:off x="6927130" y="210988"/>
          <a:ext cx="1537574" cy="145146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22EC5D4-E49E-4304-995F-B4B776AB3FD1}">
      <dsp:nvSpPr>
        <dsp:cNvPr id="0" name=""/>
        <dsp:cNvSpPr/>
      </dsp:nvSpPr>
      <dsp:spPr>
        <a:xfrm>
          <a:off x="350781" y="3223386"/>
          <a:ext cx="8067969" cy="604384"/>
        </a:xfrm>
        <a:prstGeom prst="leftRight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A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CC6DD8-23BD-4285-BE53-0AF92AF93647}" type="datetimeFigureOut">
              <a:rPr lang="es-PA" smtClean="0"/>
              <a:pPr/>
              <a:t>09/05/25</a:t>
            </a:fld>
            <a:endParaRPr lang="es-PA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A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A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A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956B6D-16D7-42A2-AD9B-05BD943F151F}" type="slidenum">
              <a:rPr lang="es-PA" smtClean="0"/>
              <a:pPr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118588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956B6D-16D7-42A2-AD9B-05BD943F151F}" type="slidenum">
              <a:rPr lang="es-PA" smtClean="0"/>
              <a:pPr/>
              <a:t>10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142733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532E46-DDDE-42B9-BA69-87C19D711A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EE7EC27-8461-4F5B-A10B-A07FD60A19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A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0FE2E87-57F0-4F3E-AFF8-3693DA971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24ABE-9CED-4DE5-8090-DF8D3C7FEABF}" type="datetimeFigureOut">
              <a:rPr lang="es-PA" smtClean="0"/>
              <a:pPr/>
              <a:t>09/05/25</a:t>
            </a:fld>
            <a:endParaRPr lang="es-PA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97ABBAA-8405-4515-A0AA-408C29C5B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9E6B6C9-E05D-43B5-8DD7-19CAFDB17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C9514-7E79-4EFA-89B6-4C51209E77FA}" type="slidenum">
              <a:rPr lang="es-PA" smtClean="0"/>
              <a:pPr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511958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4EA6BC-FBB5-4E06-AEE4-F4AF63730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1DE8832-200C-4ED1-8A27-C9D6C07517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A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1CCCDF2-0A11-407C-820C-313244C65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24ABE-9CED-4DE5-8090-DF8D3C7FEABF}" type="datetimeFigureOut">
              <a:rPr lang="es-PA" smtClean="0"/>
              <a:pPr/>
              <a:t>09/05/25</a:t>
            </a:fld>
            <a:endParaRPr lang="es-PA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BBD08E2-D0A0-4F3F-9852-E900D3997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951CC56-5314-44B9-902C-19DA06476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C9514-7E79-4EFA-89B6-4C51209E77FA}" type="slidenum">
              <a:rPr lang="es-PA" smtClean="0"/>
              <a:pPr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899790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280E6DF-1F0B-48CA-B318-532DC93F9F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3F74FB2-115C-4628-9731-E9DD5B67FA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A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F1A296-B1C3-4FE3-A3C8-AF2D0F4B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24ABE-9CED-4DE5-8090-DF8D3C7FEABF}" type="datetimeFigureOut">
              <a:rPr lang="es-PA" smtClean="0"/>
              <a:pPr/>
              <a:t>09/05/25</a:t>
            </a:fld>
            <a:endParaRPr lang="es-PA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FA25FD9-CE53-41A6-BD2E-B66CA02FA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926DA82-B1F4-45E9-A72C-F9FFF94DC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C9514-7E79-4EFA-89B6-4C51209E77FA}" type="slidenum">
              <a:rPr lang="es-PA" smtClean="0"/>
              <a:pPr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280748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3AFCB-9B29-4FA1-87D9-4884EB184B5F}" type="datetimeFigureOut">
              <a:rPr lang="es-ES" smtClean="0"/>
              <a:pPr/>
              <a:t>5/9/25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94BB6-531B-4830-A0B5-832D7A56A10A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65643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3AFCB-9B29-4FA1-87D9-4884EB184B5F}" type="datetimeFigureOut">
              <a:rPr lang="es-ES" smtClean="0"/>
              <a:pPr/>
              <a:t>5/9/25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94BB6-531B-4830-A0B5-832D7A56A10A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28338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3AFCB-9B29-4FA1-87D9-4884EB184B5F}" type="datetimeFigureOut">
              <a:rPr lang="es-ES" smtClean="0"/>
              <a:pPr/>
              <a:t>5/9/25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94BB6-531B-4830-A0B5-832D7A56A10A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10161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3AFCB-9B29-4FA1-87D9-4884EB184B5F}" type="datetimeFigureOut">
              <a:rPr lang="es-ES" smtClean="0"/>
              <a:pPr/>
              <a:t>5/9/25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94BB6-531B-4830-A0B5-832D7A56A10A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58478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3AFCB-9B29-4FA1-87D9-4884EB184B5F}" type="datetimeFigureOut">
              <a:rPr lang="es-ES" smtClean="0"/>
              <a:pPr/>
              <a:t>5/9/25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94BB6-531B-4830-A0B5-832D7A56A10A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3585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3AFCB-9B29-4FA1-87D9-4884EB184B5F}" type="datetimeFigureOut">
              <a:rPr lang="es-ES" smtClean="0"/>
              <a:pPr/>
              <a:t>5/9/25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94BB6-531B-4830-A0B5-832D7A56A10A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05502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3AFCB-9B29-4FA1-87D9-4884EB184B5F}" type="datetimeFigureOut">
              <a:rPr lang="es-ES" smtClean="0"/>
              <a:pPr/>
              <a:t>5/9/25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94BB6-531B-4830-A0B5-832D7A56A10A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3185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3AFCB-9B29-4FA1-87D9-4884EB184B5F}" type="datetimeFigureOut">
              <a:rPr lang="es-ES" smtClean="0"/>
              <a:pPr/>
              <a:t>5/9/25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94BB6-531B-4830-A0B5-832D7A56A10A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3032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597DDA-79A5-42D6-9233-CCDB4946A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F5079FF-93CF-436E-B7B2-ED648CCA97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A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68A28CF-06E4-4820-85C0-96889A407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24ABE-9CED-4DE5-8090-DF8D3C7FEABF}" type="datetimeFigureOut">
              <a:rPr lang="es-PA" smtClean="0"/>
              <a:pPr/>
              <a:t>09/05/25</a:t>
            </a:fld>
            <a:endParaRPr lang="es-PA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E64DFF7-6238-4FED-840A-CF44E3B5B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3A138F-92AD-42C5-85C1-5CE0C3CC0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C9514-7E79-4EFA-89B6-4C51209E77FA}" type="slidenum">
              <a:rPr lang="es-PA" smtClean="0"/>
              <a:pPr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8294097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3AFCB-9B29-4FA1-87D9-4884EB184B5F}" type="datetimeFigureOut">
              <a:rPr lang="es-ES" smtClean="0"/>
              <a:pPr/>
              <a:t>5/9/25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94BB6-531B-4830-A0B5-832D7A56A10A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43316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3AFCB-9B29-4FA1-87D9-4884EB184B5F}" type="datetimeFigureOut">
              <a:rPr lang="es-ES" smtClean="0"/>
              <a:pPr/>
              <a:t>5/9/25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94BB6-531B-4830-A0B5-832D7A56A10A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67296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3AFCB-9B29-4FA1-87D9-4884EB184B5F}" type="datetimeFigureOut">
              <a:rPr lang="es-ES" smtClean="0"/>
              <a:pPr/>
              <a:t>5/9/25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94BB6-531B-4830-A0B5-832D7A56A10A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9569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D983C9-1D7D-44A7-9A19-333E2DA59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89C8550-B0DB-46C4-AC3E-B51E21FE2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6A35EA-B9B9-42A4-ADE5-228D3818F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24ABE-9CED-4DE5-8090-DF8D3C7FEABF}" type="datetimeFigureOut">
              <a:rPr lang="es-PA" smtClean="0"/>
              <a:pPr/>
              <a:t>09/05/25</a:t>
            </a:fld>
            <a:endParaRPr lang="es-PA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8AED24A-31BE-4E5F-BF04-D1121CACA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C42509C-DF91-4F2D-BCCF-6CD2DEA11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C9514-7E79-4EFA-89B6-4C51209E77FA}" type="slidenum">
              <a:rPr lang="es-PA" smtClean="0"/>
              <a:pPr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48466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9CF02A-9395-4E7B-8F93-F07730281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8D3FBC9-21C3-4A7F-A127-826F8B2189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A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015054C-C380-4B4E-9D3D-02585A5B3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A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94192AA-1C9C-4CF5-B254-053E18F8C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24ABE-9CED-4DE5-8090-DF8D3C7FEABF}" type="datetimeFigureOut">
              <a:rPr lang="es-PA" smtClean="0"/>
              <a:pPr/>
              <a:t>09/05/25</a:t>
            </a:fld>
            <a:endParaRPr lang="es-PA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B3FA4C7-AAF5-40CF-B6E9-6D63A30C8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3ACD31F-081A-4609-A7F1-9A1885916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C9514-7E79-4EFA-89B6-4C51209E77FA}" type="slidenum">
              <a:rPr lang="es-PA" smtClean="0"/>
              <a:pPr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605040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FA0CF0-B3D1-4B9F-A78E-018E9C587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0534FBD-E636-468B-9CEB-7ADF30C3B1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F9D4703-8642-48C5-BA19-CDC346401F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A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A6FD5F4-CC1D-4DF8-8587-5D123AE1D6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14EBA1A-8F4D-4628-8EED-5BB6E9F71C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A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1D7CA15-9D7B-4B64-9742-3C7AAA197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24ABE-9CED-4DE5-8090-DF8D3C7FEABF}" type="datetimeFigureOut">
              <a:rPr lang="es-PA" smtClean="0"/>
              <a:pPr/>
              <a:t>09/05/25</a:t>
            </a:fld>
            <a:endParaRPr lang="es-PA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5BB1B61-2B44-4299-9209-3387DA5C9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6C4B147-FA6E-4CEE-846A-72333150F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C9514-7E79-4EFA-89B6-4C51209E77FA}" type="slidenum">
              <a:rPr lang="es-PA" smtClean="0"/>
              <a:pPr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11936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82BA39-5A0F-4BEF-9302-59B392685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244EE77-658D-464A-9147-AA1E89193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24ABE-9CED-4DE5-8090-DF8D3C7FEABF}" type="datetimeFigureOut">
              <a:rPr lang="es-PA" smtClean="0"/>
              <a:pPr/>
              <a:t>09/05/25</a:t>
            </a:fld>
            <a:endParaRPr lang="es-PA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56C13A7-FCF6-4A82-B5DF-076B65B11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BC5C4FA-5534-4112-87BD-396856B34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C9514-7E79-4EFA-89B6-4C51209E77FA}" type="slidenum">
              <a:rPr lang="es-PA" smtClean="0"/>
              <a:pPr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514960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A507CA1-79BC-47E9-A6A7-8454185A3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24ABE-9CED-4DE5-8090-DF8D3C7FEABF}" type="datetimeFigureOut">
              <a:rPr lang="es-PA" smtClean="0"/>
              <a:pPr/>
              <a:t>09/05/25</a:t>
            </a:fld>
            <a:endParaRPr lang="es-PA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5A2F065-85E4-4007-9E4B-F6C31F931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6EE0DFC-04BE-4037-AB61-3E84C4280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C9514-7E79-4EFA-89B6-4C51209E77FA}" type="slidenum">
              <a:rPr lang="es-PA" smtClean="0"/>
              <a:pPr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515717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1E1140-C634-4F06-A263-FEBE98943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39A1FA2-4DB9-4B89-9EB2-27F367B88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A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6C70759-CF9B-435C-AB93-EE098E6D78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1CB9D99-90F9-40CF-99F5-4B3666F52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24ABE-9CED-4DE5-8090-DF8D3C7FEABF}" type="datetimeFigureOut">
              <a:rPr lang="es-PA" smtClean="0"/>
              <a:pPr/>
              <a:t>09/05/25</a:t>
            </a:fld>
            <a:endParaRPr lang="es-PA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740E5DF-EBAA-49D5-ADDC-BE75B222A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15597DB-9166-4FDC-A798-4893622CE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C9514-7E79-4EFA-89B6-4C51209E77FA}" type="slidenum">
              <a:rPr lang="es-PA" smtClean="0"/>
              <a:pPr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167076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30A929-F40F-4E72-ABEC-FD173CE92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299BC8F-2C5A-456B-8D7C-8E64336A16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A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29A32E8-B58B-4A86-A27A-C0131AF943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A163D73-BA38-4763-8FBF-E336A61E9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24ABE-9CED-4DE5-8090-DF8D3C7FEABF}" type="datetimeFigureOut">
              <a:rPr lang="es-PA" smtClean="0"/>
              <a:pPr/>
              <a:t>09/05/25</a:t>
            </a:fld>
            <a:endParaRPr lang="es-PA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A93EAD5-7164-4828-8762-7E81A0321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86BA7EB-745E-4641-B4E3-3709D643D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C9514-7E79-4EFA-89B6-4C51209E77FA}" type="slidenum">
              <a:rPr lang="es-PA" smtClean="0"/>
              <a:pPr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767043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472747F-E05D-4CE6-8303-74D743B48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9C87920-9583-4A45-9A32-CF52873346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A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51BD72-9529-4E26-8485-ADCBAF7820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224ABE-9CED-4DE5-8090-DF8D3C7FEABF}" type="datetimeFigureOut">
              <a:rPr lang="es-PA" smtClean="0"/>
              <a:pPr/>
              <a:t>09/05/25</a:t>
            </a:fld>
            <a:endParaRPr lang="es-PA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7C59158-68D0-43FF-988F-61DA83CA27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A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6893B1-3D73-476A-A902-7A08104B90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DC9514-7E79-4EFA-89B6-4C51209E77FA}" type="slidenum">
              <a:rPr lang="es-PA" smtClean="0"/>
              <a:pPr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178184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3AFCB-9B29-4FA1-87D9-4884EB184B5F}" type="datetimeFigureOut">
              <a:rPr lang="es-ES" smtClean="0"/>
              <a:pPr/>
              <a:t>5/9/25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94BB6-531B-4830-A0B5-832D7A56A10A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4354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43.jp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openxmlformats.org/officeDocument/2006/relationships/image" Target="../media/image47.png"/><Relationship Id="rId5" Type="http://schemas.openxmlformats.org/officeDocument/2006/relationships/diagramColors" Target="../diagrams/colors3.xml"/><Relationship Id="rId10" Type="http://schemas.openxmlformats.org/officeDocument/2006/relationships/image" Target="../media/image46.jpe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45.jf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6411B7-3DF9-408A-8D13-A74A449EB4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830" y="2285999"/>
            <a:ext cx="8282940" cy="1130969"/>
          </a:xfrm>
        </p:spPr>
        <p:txBody>
          <a:bodyPr>
            <a:normAutofit/>
          </a:bodyPr>
          <a:lstStyle/>
          <a:p>
            <a:r>
              <a:rPr lang="es-PA" sz="4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GESTIÓN DE RIESGOS</a:t>
            </a:r>
            <a:endParaRPr lang="es-PA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5A9653B-68B0-4235-ABBF-2526D25102FF}"/>
              </a:ext>
            </a:extLst>
          </p:cNvPr>
          <p:cNvSpPr txBox="1"/>
          <p:nvPr/>
        </p:nvSpPr>
        <p:spPr>
          <a:xfrm>
            <a:off x="512617" y="5068638"/>
            <a:ext cx="43503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SORAYA VALDIVIESO</a:t>
            </a:r>
          </a:p>
          <a:p>
            <a:r>
              <a:rPr lang="es-PA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DIRECTORA GENERAL DE ADUANAS DE PANAMÁ</a:t>
            </a:r>
            <a:endParaRPr lang="es-PA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5795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D0BF10B6-FFE0-DFAE-1D3F-476E44234E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223" y="279064"/>
            <a:ext cx="4089442" cy="542612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3F37945C-51B1-12B4-93DA-96A7F5DD4AFF}"/>
              </a:ext>
            </a:extLst>
          </p:cNvPr>
          <p:cNvSpPr txBox="1">
            <a:spLocks/>
          </p:cNvSpPr>
          <p:nvPr/>
        </p:nvSpPr>
        <p:spPr>
          <a:xfrm>
            <a:off x="1247627" y="221942"/>
            <a:ext cx="6736596" cy="65685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A" sz="43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Caso reexportación</a:t>
            </a:r>
          </a:p>
        </p:txBody>
      </p:sp>
      <p:pic>
        <p:nvPicPr>
          <p:cNvPr id="9" name="Imagen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17"/>
          <a:stretch/>
        </p:blipFill>
        <p:spPr>
          <a:xfrm>
            <a:off x="2578927" y="1121870"/>
            <a:ext cx="7033087" cy="2255080"/>
          </a:xfrm>
          <a:prstGeom prst="rect">
            <a:avLst/>
          </a:prstGeom>
        </p:spPr>
      </p:pic>
      <p:pic>
        <p:nvPicPr>
          <p:cNvPr id="10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9274" y="3761657"/>
            <a:ext cx="3185453" cy="2746080"/>
          </a:xfrm>
          <a:prstGeom prst="rect">
            <a:avLst/>
          </a:prstGeom>
        </p:spPr>
      </p:pic>
      <p:pic>
        <p:nvPicPr>
          <p:cNvPr id="11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4022" y="3761657"/>
            <a:ext cx="3205515" cy="2828396"/>
          </a:xfrm>
          <a:prstGeom prst="rect">
            <a:avLst/>
          </a:prstGeom>
        </p:spPr>
      </p:pic>
      <p:pic>
        <p:nvPicPr>
          <p:cNvPr id="12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872" y="3778950"/>
            <a:ext cx="4022150" cy="2879012"/>
          </a:xfrm>
          <a:prstGeom prst="rect">
            <a:avLst/>
          </a:prstGeom>
        </p:spPr>
      </p:pic>
      <p:cxnSp>
        <p:nvCxnSpPr>
          <p:cNvPr id="13" name="Conector recto de flecha 12"/>
          <p:cNvCxnSpPr/>
          <p:nvPr/>
        </p:nvCxnSpPr>
        <p:spPr>
          <a:xfrm flipH="1" flipV="1">
            <a:off x="1626809" y="1915843"/>
            <a:ext cx="571500" cy="1845814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4" name="CuadroTexto 15"/>
          <p:cNvSpPr txBox="1"/>
          <p:nvPr/>
        </p:nvSpPr>
        <p:spPr>
          <a:xfrm>
            <a:off x="501872" y="1279913"/>
            <a:ext cx="1884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</a:rPr>
              <a:t>Permanganato de potasio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15" name="CuadroTexto 20"/>
          <p:cNvSpPr txBox="1"/>
          <p:nvPr/>
        </p:nvSpPr>
        <p:spPr>
          <a:xfrm>
            <a:off x="9612014" y="1366188"/>
            <a:ext cx="1898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</a:rPr>
              <a:t>Carbonato de sodio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</a:endParaRPr>
          </a:p>
        </p:txBody>
      </p:sp>
      <p:cxnSp>
        <p:nvCxnSpPr>
          <p:cNvPr id="16" name="Conector recto de flecha 17"/>
          <p:cNvCxnSpPr/>
          <p:nvPr/>
        </p:nvCxnSpPr>
        <p:spPr>
          <a:xfrm flipV="1">
            <a:off x="9801751" y="2074061"/>
            <a:ext cx="642491" cy="1687596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0287122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5978BAED-F911-EB54-4156-FC6C67DBAC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223" y="279064"/>
            <a:ext cx="4089442" cy="542612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3F37945C-51B1-12B4-93DA-96A7F5DD4AFF}"/>
              </a:ext>
            </a:extLst>
          </p:cNvPr>
          <p:cNvSpPr txBox="1">
            <a:spLocks/>
          </p:cNvSpPr>
          <p:nvPr/>
        </p:nvSpPr>
        <p:spPr>
          <a:xfrm>
            <a:off x="1245304" y="146263"/>
            <a:ext cx="6736596" cy="73736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A" sz="43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Caso reexportación</a:t>
            </a:r>
          </a:p>
        </p:txBody>
      </p:sp>
      <p:pic>
        <p:nvPicPr>
          <p:cNvPr id="8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63" y="1085735"/>
            <a:ext cx="4033837" cy="2269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967" y="1051016"/>
            <a:ext cx="2300288" cy="2244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n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58" b="19792"/>
          <a:stretch/>
        </p:blipFill>
        <p:spPr>
          <a:xfrm>
            <a:off x="1056479" y="3630081"/>
            <a:ext cx="4352927" cy="2974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n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3756" y="3630080"/>
            <a:ext cx="3966000" cy="2974501"/>
          </a:xfrm>
          <a:prstGeom prst="rect">
            <a:avLst/>
          </a:prstGeom>
        </p:spPr>
      </p:pic>
      <p:pic>
        <p:nvPicPr>
          <p:cNvPr id="12" name="Imagen 13"/>
          <p:cNvPicPr>
            <a:picLocks noChangeAspect="1"/>
          </p:cNvPicPr>
          <p:nvPr/>
        </p:nvPicPr>
        <p:blipFill rotWithShape="1">
          <a:blip r:embed="rId7"/>
          <a:srcRect t="16812"/>
          <a:stretch/>
        </p:blipFill>
        <p:spPr>
          <a:xfrm>
            <a:off x="8236922" y="964240"/>
            <a:ext cx="2218240" cy="2390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95731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816490" y="636609"/>
            <a:ext cx="7737071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3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Control Inmediato o en Despacho</a:t>
            </a:r>
          </a:p>
          <a:p>
            <a:pPr algn="ctr"/>
            <a:r>
              <a:rPr lang="es-MX" sz="3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Área de Selectividad</a:t>
            </a:r>
            <a:endParaRPr lang="es-PA" sz="3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10 Marcador de contenido">
            <a:extLst>
              <a:ext uri="{FF2B5EF4-FFF2-40B4-BE49-F238E27FC236}">
                <a16:creationId xmlns:a16="http://schemas.microsoft.com/office/drawing/2014/main" id="{BF46B098-75A4-FF8A-1A17-374B96EC0D9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7237762"/>
              </p:ext>
            </p:extLst>
          </p:nvPr>
        </p:nvGraphicFramePr>
        <p:xfrm>
          <a:off x="1667328" y="2352742"/>
          <a:ext cx="8711914" cy="38974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3857" y="94018"/>
            <a:ext cx="4090771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0300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 CuadroTexto"/>
          <p:cNvSpPr txBox="1"/>
          <p:nvPr/>
        </p:nvSpPr>
        <p:spPr>
          <a:xfrm>
            <a:off x="103743" y="1170408"/>
            <a:ext cx="7304222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PA" sz="2500" b="1" dirty="0">
                <a:solidFill>
                  <a:schemeClr val="accent1">
                    <a:lumMod val="50000"/>
                  </a:schemeClr>
                </a:solidFill>
              </a:rPr>
              <a:t>Cómo se crea una regla de Selectividad?</a:t>
            </a:r>
            <a:endParaRPr lang="es-ES" sz="25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es-PA" sz="2500" dirty="0">
                <a:solidFill>
                  <a:schemeClr val="accent1">
                    <a:lumMod val="50000"/>
                  </a:schemeClr>
                </a:solidFill>
              </a:rPr>
              <a:t>Una vez surge la necesidad, dependiendo del indicador objeto de la instrucción, se estable comunicación con el área o departamento de especialidad por ejemplo:</a:t>
            </a:r>
          </a:p>
          <a:p>
            <a:pPr algn="just"/>
            <a:endParaRPr lang="es-PA" sz="2500" dirty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es-PA" sz="2500" b="1" dirty="0">
                <a:solidFill>
                  <a:schemeClr val="accent1">
                    <a:lumMod val="50000"/>
                  </a:schemeClr>
                </a:solidFill>
              </a:rPr>
              <a:t>Por valor </a:t>
            </a:r>
            <a:r>
              <a:rPr lang="es-PA" sz="2500" dirty="0">
                <a:solidFill>
                  <a:schemeClr val="accent1">
                    <a:lumMod val="50000"/>
                  </a:schemeClr>
                </a:solidFill>
              </a:rPr>
              <a:t>– Depto. de Valoración</a:t>
            </a:r>
          </a:p>
          <a:p>
            <a:pPr algn="just"/>
            <a:r>
              <a:rPr lang="es-PA" sz="2500" b="1" dirty="0">
                <a:solidFill>
                  <a:schemeClr val="accent1">
                    <a:lumMod val="50000"/>
                  </a:schemeClr>
                </a:solidFill>
              </a:rPr>
              <a:t>Por inciso arancelario </a:t>
            </a:r>
            <a:r>
              <a:rPr lang="es-PA" sz="2500" dirty="0">
                <a:solidFill>
                  <a:schemeClr val="accent1">
                    <a:lumMod val="50000"/>
                  </a:schemeClr>
                </a:solidFill>
              </a:rPr>
              <a:t>– Depto. de Clasificación</a:t>
            </a:r>
          </a:p>
          <a:p>
            <a:pPr algn="just"/>
            <a:r>
              <a:rPr lang="es-PA" sz="2500" b="1" dirty="0">
                <a:solidFill>
                  <a:schemeClr val="accent1">
                    <a:lumMod val="50000"/>
                  </a:schemeClr>
                </a:solidFill>
              </a:rPr>
              <a:t>Por mercancía (dependiendo del tipo) </a:t>
            </a:r>
            <a:r>
              <a:rPr lang="es-PA" sz="2500" dirty="0">
                <a:solidFill>
                  <a:schemeClr val="accent1">
                    <a:lumMod val="50000"/>
                  </a:schemeClr>
                </a:solidFill>
              </a:rPr>
              <a:t>– Depto. Laboratorio, Valoración, Clasificación, Origen</a:t>
            </a:r>
          </a:p>
          <a:p>
            <a:pPr algn="just"/>
            <a:r>
              <a:rPr lang="es-PA" sz="2500" b="1" dirty="0">
                <a:solidFill>
                  <a:schemeClr val="accent1">
                    <a:lumMod val="50000"/>
                  </a:schemeClr>
                </a:solidFill>
              </a:rPr>
              <a:t>Por origen </a:t>
            </a:r>
            <a:r>
              <a:rPr lang="es-PA" sz="2500" dirty="0">
                <a:solidFill>
                  <a:schemeClr val="accent1">
                    <a:lumMod val="50000"/>
                  </a:schemeClr>
                </a:solidFill>
              </a:rPr>
              <a:t>– Depto. De Origen</a:t>
            </a:r>
          </a:p>
          <a:p>
            <a:pPr algn="just"/>
            <a:endParaRPr lang="es-PA" sz="2500" dirty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es-PA" sz="2500" dirty="0">
                <a:solidFill>
                  <a:schemeClr val="accent1">
                    <a:lumMod val="50000"/>
                  </a:schemeClr>
                </a:solidFill>
              </a:rPr>
              <a:t>Hay reglas que según la naturaleza del indicador requieren ser consultadas con más de un área de especialidad.</a:t>
            </a:r>
          </a:p>
        </p:txBody>
      </p:sp>
      <p:sp>
        <p:nvSpPr>
          <p:cNvPr id="7" name="2 Rectángulo"/>
          <p:cNvSpPr/>
          <p:nvPr/>
        </p:nvSpPr>
        <p:spPr>
          <a:xfrm>
            <a:off x="870420" y="261573"/>
            <a:ext cx="773707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Área de Selectividad</a:t>
            </a:r>
            <a:endParaRPr lang="es-PA" sz="3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7919" y="365313"/>
            <a:ext cx="4090771" cy="54259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8535" t="10460" r="8682" b="7751"/>
          <a:stretch/>
        </p:blipFill>
        <p:spPr>
          <a:xfrm>
            <a:off x="7275444" y="2113949"/>
            <a:ext cx="4731026" cy="3591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52613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207190" y="98000"/>
            <a:ext cx="7737071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Control Inmediato o en Despacho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Área de Selectividad</a:t>
            </a:r>
          </a:p>
        </p:txBody>
      </p:sp>
      <p:sp>
        <p:nvSpPr>
          <p:cNvPr id="2" name="15 Título">
            <a:extLst>
              <a:ext uri="{FF2B5EF4-FFF2-40B4-BE49-F238E27FC236}">
                <a16:creationId xmlns:a16="http://schemas.microsoft.com/office/drawing/2014/main" id="{F3ADA717-EC67-5038-D573-C2A98DDC5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165" y="1408560"/>
            <a:ext cx="10515600" cy="726095"/>
          </a:xfrm>
        </p:spPr>
        <p:txBody>
          <a:bodyPr>
            <a:noAutofit/>
          </a:bodyPr>
          <a:lstStyle/>
          <a:p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Implementación de los canales de selectividad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F3991F92-57EA-90D3-2C82-B01617EEEC03}"/>
              </a:ext>
            </a:extLst>
          </p:cNvPr>
          <p:cNvGrpSpPr/>
          <p:nvPr/>
        </p:nvGrpSpPr>
        <p:grpSpPr>
          <a:xfrm>
            <a:off x="626165" y="2306442"/>
            <a:ext cx="11068050" cy="4030859"/>
            <a:chOff x="838200" y="2755617"/>
            <a:chExt cx="11068050" cy="4030859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7AE9EDF1-795F-5795-73B9-9F2C31F45B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8200" y="2755617"/>
              <a:ext cx="1162050" cy="403085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10 CuadroTexto">
              <a:extLst>
                <a:ext uri="{FF2B5EF4-FFF2-40B4-BE49-F238E27FC236}">
                  <a16:creationId xmlns:a16="http://schemas.microsoft.com/office/drawing/2014/main" id="{4BB3EBB9-2A6A-1B35-0B48-6B05BBE2E942}"/>
                </a:ext>
              </a:extLst>
            </p:cNvPr>
            <p:cNvSpPr txBox="1"/>
            <p:nvPr/>
          </p:nvSpPr>
          <p:spPr>
            <a:xfrm>
              <a:off x="2175594" y="2938410"/>
              <a:ext cx="973065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A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Canal rojo</a:t>
              </a:r>
              <a:r>
                <a:rPr kumimoji="0" lang="es-PA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 en este se aplica control documental y físico, el que se establece de cuerdo al nivel de riesgo que se considera luego del análisis de la información y/o  la naturaleza de carga.</a:t>
              </a: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11 CuadroTexto">
              <a:extLst>
                <a:ext uri="{FF2B5EF4-FFF2-40B4-BE49-F238E27FC236}">
                  <a16:creationId xmlns:a16="http://schemas.microsoft.com/office/drawing/2014/main" id="{3FC15EF9-0D73-11CB-0ABA-F2964BB116C3}"/>
                </a:ext>
              </a:extLst>
            </p:cNvPr>
            <p:cNvSpPr txBox="1"/>
            <p:nvPr/>
          </p:nvSpPr>
          <p:spPr>
            <a:xfrm>
              <a:off x="2175594" y="4358796"/>
              <a:ext cx="973065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A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Canal naranja</a:t>
              </a:r>
              <a:r>
                <a:rPr kumimoji="0" lang="es-PA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 en este se aplica control documental, el que se establece de cuerdo al nivel de riesgo que se considera luego del análisis de la información y/o  la naturaleza de carga.</a:t>
              </a: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12 CuadroTexto">
              <a:extLst>
                <a:ext uri="{FF2B5EF4-FFF2-40B4-BE49-F238E27FC236}">
                  <a16:creationId xmlns:a16="http://schemas.microsoft.com/office/drawing/2014/main" id="{D3050EC5-0E44-93FD-CCDA-9E73E91E64E8}"/>
                </a:ext>
              </a:extLst>
            </p:cNvPr>
            <p:cNvSpPr txBox="1"/>
            <p:nvPr/>
          </p:nvSpPr>
          <p:spPr>
            <a:xfrm>
              <a:off x="2175594" y="5779182"/>
              <a:ext cx="938645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A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Canal verde</a:t>
              </a:r>
              <a:r>
                <a:rPr kumimoji="0" lang="es-PA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 se encuentran clasificadas todas las mercancías a las cuales no se les ha asignado control.</a:t>
              </a: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1229" y="254917"/>
            <a:ext cx="4090771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0384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Rectángulo"/>
          <p:cNvSpPr/>
          <p:nvPr/>
        </p:nvSpPr>
        <p:spPr>
          <a:xfrm>
            <a:off x="1522142" y="497583"/>
            <a:ext cx="77370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 Posterior</a:t>
            </a:r>
          </a:p>
          <a:p>
            <a:pPr algn="ctr"/>
            <a:r>
              <a:rPr lang="es-MX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Área de Gestión Estratégica de Valor</a:t>
            </a:r>
            <a:endParaRPr lang="es-PA" sz="3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" name="11 Marcador de contenido">
            <a:extLst>
              <a:ext uri="{FF2B5EF4-FFF2-40B4-BE49-F238E27FC236}">
                <a16:creationId xmlns:a16="http://schemas.microsoft.com/office/drawing/2014/main" id="{D8F12C59-2F93-610E-F326-980C8F1904D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6419953"/>
              </p:ext>
            </p:extLst>
          </p:nvPr>
        </p:nvGraphicFramePr>
        <p:xfrm>
          <a:off x="1522142" y="2357712"/>
          <a:ext cx="8769532" cy="40292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1229" y="226288"/>
            <a:ext cx="4090771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423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2 Título">
            <a:extLst>
              <a:ext uri="{FF2B5EF4-FFF2-40B4-BE49-F238E27FC236}">
                <a16:creationId xmlns:a16="http://schemas.microsoft.com/office/drawing/2014/main" id="{008D069C-50E9-6ADE-490D-B14A49580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383" y="738698"/>
            <a:ext cx="10155671" cy="1103354"/>
          </a:xfrm>
        </p:spPr>
        <p:txBody>
          <a:bodyPr>
            <a:noAutofit/>
          </a:bodyPr>
          <a:lstStyle/>
          <a:p>
            <a:pPr algn="ctr"/>
            <a:r>
              <a:rPr lang="es-E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Metodología de segmentación de operadores de comercio exterior con base en su nivel de riesgo</a:t>
            </a:r>
          </a:p>
        </p:txBody>
      </p:sp>
      <p:graphicFrame>
        <p:nvGraphicFramePr>
          <p:cNvPr id="9" name="11 Marcador de contenido">
            <a:extLst>
              <a:ext uri="{FF2B5EF4-FFF2-40B4-BE49-F238E27FC236}">
                <a16:creationId xmlns:a16="http://schemas.microsoft.com/office/drawing/2014/main" id="{84CFF814-7ABF-6F5E-4E1F-C7F953217DA0}"/>
              </a:ext>
            </a:extLst>
          </p:cNvPr>
          <p:cNvGraphicFramePr>
            <a:graphicFrameLocks/>
          </p:cNvGraphicFramePr>
          <p:nvPr/>
        </p:nvGraphicFramePr>
        <p:xfrm>
          <a:off x="1522142" y="2371567"/>
          <a:ext cx="8769532" cy="40292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Imagen 9">
            <a:extLst>
              <a:ext uri="{FF2B5EF4-FFF2-40B4-BE49-F238E27FC236}">
                <a16:creationId xmlns:a16="http://schemas.microsoft.com/office/drawing/2014/main" id="{3ED59F81-0D47-96EA-6197-0707E1148B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438" y="2690747"/>
            <a:ext cx="1706880" cy="11216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55807AD-81B8-BCFE-F116-824076D9937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734" y="2473656"/>
            <a:ext cx="1632857" cy="15558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1113409-C292-3280-D52A-391CA48BAA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1" r="8595"/>
          <a:stretch/>
        </p:blipFill>
        <p:spPr>
          <a:xfrm>
            <a:off x="6017342" y="2473656"/>
            <a:ext cx="2056841" cy="15558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D220563-DA28-AA77-4435-9E93E96FCFF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7" t="4378" r="20280" b="6269"/>
          <a:stretch/>
        </p:blipFill>
        <p:spPr>
          <a:xfrm>
            <a:off x="8212925" y="2415512"/>
            <a:ext cx="1940006" cy="16721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74183" y="282247"/>
            <a:ext cx="4090771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9698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2 Título">
            <a:extLst>
              <a:ext uri="{FF2B5EF4-FFF2-40B4-BE49-F238E27FC236}">
                <a16:creationId xmlns:a16="http://schemas.microsoft.com/office/drawing/2014/main" id="{008D069C-50E9-6ADE-490D-B14A49580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383" y="738698"/>
            <a:ext cx="10155671" cy="1103354"/>
          </a:xfrm>
        </p:spPr>
        <p:txBody>
          <a:bodyPr>
            <a:noAutofit/>
          </a:bodyPr>
          <a:lstStyle/>
          <a:p>
            <a:pPr algn="ctr"/>
            <a:r>
              <a:rPr lang="es-E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Metodología de segmentación de operadores de comercio exterior con base en su nivel de riesgo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609600" y="2226365"/>
            <a:ext cx="104824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chemeClr val="accent1">
                    <a:lumMod val="50000"/>
                  </a:schemeClr>
                </a:solidFill>
              </a:rPr>
              <a:t>Índice Global de Riesgo </a:t>
            </a:r>
            <a:r>
              <a:rPr lang="es-MX" sz="2400" b="1" dirty="0">
                <a:solidFill>
                  <a:schemeClr val="accent1">
                    <a:lumMod val="50000"/>
                  </a:schemeClr>
                </a:solidFill>
              </a:rPr>
              <a:t>IGR</a:t>
            </a:r>
          </a:p>
          <a:p>
            <a:endParaRPr lang="es-MX" sz="24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s-MX" sz="2400" dirty="0">
                <a:solidFill>
                  <a:schemeClr val="accent1">
                    <a:lumMod val="50000"/>
                  </a:schemeClr>
                </a:solidFill>
              </a:rPr>
              <a:t>Es el porcentaje que se le asigna a los auxiliares de la gestión aduanera con base en indicadores de riesgo a los cuales se expone al momento de realizar operaciones de comercio </a:t>
            </a:r>
            <a:r>
              <a:rPr lang="es-MX" sz="2400" b="1" dirty="0">
                <a:solidFill>
                  <a:schemeClr val="accent1">
                    <a:lumMod val="50000"/>
                  </a:schemeClr>
                </a:solidFill>
              </a:rPr>
              <a:t>interior y exterior</a:t>
            </a:r>
            <a:r>
              <a:rPr lang="es-MX" sz="2400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895" y="4287327"/>
            <a:ext cx="10919791" cy="226580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1229" y="157605"/>
            <a:ext cx="4090771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9048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857175" y="619262"/>
            <a:ext cx="77370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A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Riesgos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b="11921"/>
          <a:stretch/>
        </p:blipFill>
        <p:spPr>
          <a:xfrm>
            <a:off x="5830914" y="3069559"/>
            <a:ext cx="6422796" cy="3768515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397523" y="1948314"/>
            <a:ext cx="1086678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s-MX" sz="2400" dirty="0">
                <a:solidFill>
                  <a:schemeClr val="accent1">
                    <a:lumMod val="50000"/>
                  </a:schemeClr>
                </a:solidFill>
              </a:rPr>
              <a:t>Extraer información para la actualización de la metodología en forma anual.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endParaRPr lang="es-MX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s-MX" sz="2400" dirty="0">
                <a:solidFill>
                  <a:schemeClr val="accent1">
                    <a:lumMod val="50000"/>
                  </a:schemeClr>
                </a:solidFill>
              </a:rPr>
              <a:t>Falta de tecnología para la extracción de información del sistema en forma más ágil.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endParaRPr lang="es-MX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s-MX" sz="2400" dirty="0">
                <a:solidFill>
                  <a:schemeClr val="accent1">
                    <a:lumMod val="50000"/>
                  </a:schemeClr>
                </a:solidFill>
              </a:rPr>
              <a:t>Personal escaso.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endParaRPr lang="es-MX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s-MX" sz="2400" dirty="0">
                <a:solidFill>
                  <a:schemeClr val="accent1">
                    <a:lumMod val="50000"/>
                  </a:schemeClr>
                </a:solidFill>
              </a:rPr>
              <a:t>La  discrecionalidad del aforador en el control de despachos verdes.</a:t>
            </a:r>
          </a:p>
          <a:p>
            <a:endParaRPr lang="es-MX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1229" y="157605"/>
            <a:ext cx="4090771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1156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3825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A6307E-D4BC-1D4D-8FF3-A3973BDA90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8479C83D-AFCE-4F1C-2527-03A224ED2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6765" y="550370"/>
            <a:ext cx="7620000" cy="1143000"/>
          </a:xfrm>
        </p:spPr>
        <p:txBody>
          <a:bodyPr>
            <a:normAutofit/>
          </a:bodyPr>
          <a:lstStyle/>
          <a:p>
            <a:r>
              <a:rPr lang="es-ES" sz="3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Autoridad Nacional de Aduanas</a:t>
            </a:r>
          </a:p>
        </p:txBody>
      </p:sp>
      <p:pic>
        <p:nvPicPr>
          <p:cNvPr id="5" name="Marcador de contenido 4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A44A49CB-8A3C-64EB-EC8A-0026019C2A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223" y="279064"/>
            <a:ext cx="4089442" cy="542612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411752" y="1693370"/>
            <a:ext cx="1097186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800" b="1" dirty="0">
                <a:solidFill>
                  <a:schemeClr val="accent1">
                    <a:lumMod val="50000"/>
                  </a:schemeClr>
                </a:solidFill>
              </a:rPr>
              <a:t>Misión</a:t>
            </a:r>
          </a:p>
          <a:p>
            <a:pPr algn="just"/>
            <a:endParaRPr lang="es-MX" sz="2800" dirty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es-MX" sz="2800" dirty="0">
                <a:solidFill>
                  <a:schemeClr val="accent1">
                    <a:lumMod val="50000"/>
                  </a:schemeClr>
                </a:solidFill>
              </a:rPr>
              <a:t>Facilitar el comercio mundial, recaudar los tributos eficientemente, </a:t>
            </a:r>
            <a:r>
              <a:rPr lang="es-MX" sz="2800" b="1" dirty="0">
                <a:solidFill>
                  <a:schemeClr val="accent1">
                    <a:lumMod val="50000"/>
                  </a:schemeClr>
                </a:solidFill>
              </a:rPr>
              <a:t>participando en la seguridad nacional </a:t>
            </a:r>
            <a:r>
              <a:rPr lang="es-MX" sz="2800" dirty="0">
                <a:solidFill>
                  <a:schemeClr val="accent1">
                    <a:lumMod val="50000"/>
                  </a:schemeClr>
                </a:solidFill>
              </a:rPr>
              <a:t>y fomentando el desarrollo sostenible del país.</a:t>
            </a:r>
            <a:br>
              <a:rPr lang="es-MX" sz="2800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es-MX" sz="28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s-MX" sz="2800" dirty="0">
                <a:solidFill>
                  <a:schemeClr val="accent1">
                    <a:lumMod val="50000"/>
                  </a:schemeClr>
                </a:solidFill>
              </a:rPr>
              <a:t>Controlar, vigilar y fiscalizar el ingreso, la salida y movimiento de las mercancías, personas y medios de transporte por todas las fronteras, puertos y aeropuertos del país, prevenir, investigar y sancionar las infracciones aduaneras e intervenir en el tráfico internacional de mercancías.</a:t>
            </a:r>
          </a:p>
        </p:txBody>
      </p:sp>
    </p:spTree>
    <p:extLst>
      <p:ext uri="{BB962C8B-B14F-4D97-AF65-F5344CB8AC3E}">
        <p14:creationId xmlns:p14="http://schemas.microsoft.com/office/powerpoint/2010/main" val="1339612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E2EB18-7730-5EC1-6BCB-4A34BBA47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642" y="121711"/>
            <a:ext cx="6377783" cy="1143000"/>
          </a:xfrm>
        </p:spPr>
        <p:txBody>
          <a:bodyPr>
            <a:normAutofit/>
          </a:bodyPr>
          <a:lstStyle/>
          <a:p>
            <a:r>
              <a:rPr lang="es-PA" sz="3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Análisis de Riesgo</a:t>
            </a:r>
          </a:p>
        </p:txBody>
      </p:sp>
      <p:pic>
        <p:nvPicPr>
          <p:cNvPr id="5" name="Marcador de contenido 4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FF464402-6EA0-591D-F39D-D1F0B9F4C3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223" y="279064"/>
            <a:ext cx="4089442" cy="542612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609600" y="1118937"/>
            <a:ext cx="1074751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PA" sz="2800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La Oficina Interinstitucional de Análisis de Riesgo, es responsable de garantizar que los puertos marítimos, aéreos, puestos de controles integrados y pasos fronterizos panameños sean seguros y que, en tal condición, no sean utilizados como plataforma para la ejecución de actividades ilícitas o terroristas; valiéndose de su brazo operativo la Unidad de Inspección Técnica de Contenedores; las secciones de Aforo y la Sección de Auditoria Posterior al Despacho.</a:t>
            </a:r>
            <a:endParaRPr lang="es-ES" sz="2800" dirty="0">
              <a:solidFill>
                <a:schemeClr val="accent1">
                  <a:lumMod val="50000"/>
                </a:schemeClr>
              </a:solidFill>
              <a:cs typeface="Arial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258" y="4366653"/>
            <a:ext cx="3285474" cy="2007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7827" y="4268457"/>
            <a:ext cx="2944623" cy="264589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631" y="4227480"/>
            <a:ext cx="4251393" cy="261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356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A5B8E0-A161-D42D-288F-8D4EF6A70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401" y="14021"/>
            <a:ext cx="4987891" cy="842806"/>
          </a:xfrm>
        </p:spPr>
        <p:txBody>
          <a:bodyPr>
            <a:normAutofit/>
          </a:bodyPr>
          <a:lstStyle/>
          <a:p>
            <a:r>
              <a:rPr lang="es-PA" sz="3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Sistema Aduanero</a:t>
            </a:r>
          </a:p>
        </p:txBody>
      </p:sp>
      <p:pic>
        <p:nvPicPr>
          <p:cNvPr id="5" name="Marcador de contenido 4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6C5830AD-E06C-0D5E-4D2B-DBBB4E257D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223" y="279064"/>
            <a:ext cx="4089442" cy="54261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036" y="821676"/>
            <a:ext cx="10231698" cy="342093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983" y="4242609"/>
            <a:ext cx="9695803" cy="239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042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A5B8E0-A161-D42D-288F-8D4EF6A70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561" y="112197"/>
            <a:ext cx="7200213" cy="980661"/>
          </a:xfrm>
        </p:spPr>
        <p:txBody>
          <a:bodyPr>
            <a:normAutofit/>
          </a:bodyPr>
          <a:lstStyle/>
          <a:p>
            <a:r>
              <a:rPr lang="es-PA" sz="3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Análisis de Riesgo</a:t>
            </a:r>
          </a:p>
        </p:txBody>
      </p:sp>
      <p:pic>
        <p:nvPicPr>
          <p:cNvPr id="5" name="Marcador de contenido 4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6C5830AD-E06C-0D5E-4D2B-DBBB4E257D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223" y="279064"/>
            <a:ext cx="4089442" cy="542612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366778" y="1364041"/>
            <a:ext cx="819751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400" dirty="0">
                <a:solidFill>
                  <a:schemeClr val="accent1">
                    <a:lumMod val="50000"/>
                  </a:schemeClr>
                </a:solidFill>
                <a:cs typeface="Arial"/>
              </a:rPr>
              <a:t>La Autoridad Nacional de Aduanas mediante sus oficinas entre ellas la Oficinita Interinstitucional del Análisis de Riesgo tiene la potestad de ejercer control de las mercancías en tres momentos.</a:t>
            </a:r>
          </a:p>
          <a:p>
            <a:pPr algn="just"/>
            <a:endParaRPr lang="es-ES" sz="2400" dirty="0">
              <a:solidFill>
                <a:schemeClr val="accent1">
                  <a:lumMod val="50000"/>
                </a:schemeClr>
              </a:solidFill>
              <a:cs typeface="Arial"/>
            </a:endParaRPr>
          </a:p>
          <a:p>
            <a:pPr algn="just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  <a:cs typeface="Arial"/>
              </a:rPr>
              <a:t>Control Previo</a:t>
            </a:r>
            <a:r>
              <a:rPr lang="es-ES" sz="2400" dirty="0">
                <a:solidFill>
                  <a:schemeClr val="accent1">
                    <a:lumMod val="50000"/>
                  </a:schemeClr>
                </a:solidFill>
                <a:cs typeface="Arial"/>
              </a:rPr>
              <a:t>: </a:t>
            </a:r>
            <a:r>
              <a:rPr lang="es-MX" sz="2400" dirty="0">
                <a:solidFill>
                  <a:schemeClr val="accent1">
                    <a:lumMod val="50000"/>
                  </a:schemeClr>
                </a:solidFill>
              </a:rPr>
              <a:t>se ejerce sobre las mercancías, previo a que se sometan a un régimen aduanero.</a:t>
            </a:r>
            <a:endParaRPr lang="es-ES" sz="2400" dirty="0">
              <a:solidFill>
                <a:schemeClr val="accent1">
                  <a:lumMod val="50000"/>
                </a:schemeClr>
              </a:solidFill>
              <a:cs typeface="Arial"/>
            </a:endParaRPr>
          </a:p>
          <a:p>
            <a:pPr algn="just"/>
            <a:endParaRPr lang="es-ES" sz="2400" dirty="0">
              <a:solidFill>
                <a:schemeClr val="accent1">
                  <a:lumMod val="50000"/>
                </a:schemeClr>
              </a:solidFill>
              <a:cs typeface="Arial"/>
            </a:endParaRPr>
          </a:p>
          <a:p>
            <a:pPr algn="just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  <a:cs typeface="Arial"/>
              </a:rPr>
              <a:t>Control Inmediato o en Despacho</a:t>
            </a:r>
            <a:r>
              <a:rPr lang="es-ES" sz="2400" dirty="0">
                <a:solidFill>
                  <a:schemeClr val="accent1">
                    <a:lumMod val="50000"/>
                  </a:schemeClr>
                </a:solidFill>
                <a:cs typeface="Arial"/>
              </a:rPr>
              <a:t>: </a:t>
            </a:r>
            <a:r>
              <a:rPr lang="es-MX" sz="2400" dirty="0">
                <a:solidFill>
                  <a:schemeClr val="accent1">
                    <a:lumMod val="50000"/>
                  </a:schemeClr>
                </a:solidFill>
              </a:rPr>
              <a:t>se ejerce sobre las mercancías desde su ingreso en el territorio aduanero o desde que se presenta para su salida y hasta que se autorice su levante.</a:t>
            </a:r>
            <a:endParaRPr lang="es-ES" sz="2400" dirty="0">
              <a:solidFill>
                <a:schemeClr val="accent1">
                  <a:lumMod val="50000"/>
                </a:schemeClr>
              </a:solidFill>
              <a:cs typeface="Arial"/>
            </a:endParaRPr>
          </a:p>
          <a:p>
            <a:pPr algn="just"/>
            <a:endParaRPr lang="es-ES" sz="2400" dirty="0">
              <a:solidFill>
                <a:schemeClr val="accent1">
                  <a:lumMod val="50000"/>
                </a:schemeClr>
              </a:solidFill>
              <a:cs typeface="Arial"/>
            </a:endParaRPr>
          </a:p>
          <a:p>
            <a:pPr algn="just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  <a:cs typeface="Arial"/>
              </a:rPr>
              <a:t>Control Posterior</a:t>
            </a:r>
            <a:r>
              <a:rPr lang="es-ES" sz="2400" dirty="0">
                <a:solidFill>
                  <a:schemeClr val="accent1">
                    <a:lumMod val="50000"/>
                  </a:schemeClr>
                </a:solidFill>
                <a:cs typeface="Arial"/>
              </a:rPr>
              <a:t>: </a:t>
            </a:r>
            <a:r>
              <a:rPr lang="es-MX" sz="2400" dirty="0">
                <a:solidFill>
                  <a:schemeClr val="accent1">
                    <a:lumMod val="50000"/>
                  </a:schemeClr>
                </a:solidFill>
              </a:rPr>
              <a:t>se ejerce una vez realizado el levante de las mercancías, respecto de las operaciones aduaneras.</a:t>
            </a:r>
            <a:endParaRPr lang="es-ES" sz="2400" dirty="0">
              <a:solidFill>
                <a:schemeClr val="accent1">
                  <a:lumMod val="50000"/>
                </a:schemeClr>
              </a:solidFill>
              <a:cs typeface="Arial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4595" y="1560595"/>
            <a:ext cx="3304318" cy="4590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03414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181BE1-93F2-E3B1-681A-734D23F1F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2208" y="279064"/>
            <a:ext cx="6450857" cy="1143000"/>
          </a:xfrm>
        </p:spPr>
        <p:txBody>
          <a:bodyPr>
            <a:normAutofit/>
          </a:bodyPr>
          <a:lstStyle/>
          <a:p>
            <a:r>
              <a:rPr lang="es-PA" sz="43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Interinstitucionalidad</a:t>
            </a:r>
            <a:endParaRPr lang="es-PA" sz="43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Marcador de contenido 4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B93EDD70-A1D1-56BD-3358-854B0DC3B2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223" y="279064"/>
            <a:ext cx="4089442" cy="542612"/>
          </a:xfrm>
          <a:prstGeom prst="rect">
            <a:avLst/>
          </a:prstGeom>
        </p:spPr>
      </p:pic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875F60DC-E2EE-E77A-BC15-AD3BD2998F06}"/>
              </a:ext>
            </a:extLst>
          </p:cNvPr>
          <p:cNvSpPr txBox="1">
            <a:spLocks/>
          </p:cNvSpPr>
          <p:nvPr/>
        </p:nvSpPr>
        <p:spPr>
          <a:xfrm>
            <a:off x="971683" y="2002319"/>
            <a:ext cx="9057261" cy="5625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PA" sz="3000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Las instituciones 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que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realizan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 solicitudes</a:t>
            </a:r>
            <a:r>
              <a:rPr lang="es-PA" sz="3000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 son:</a:t>
            </a:r>
          </a:p>
          <a:p>
            <a:pPr lvl="1" algn="just"/>
            <a:r>
              <a:rPr lang="es-PA" sz="2600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Autoridad Nacional de Aduanas (ANA)</a:t>
            </a:r>
          </a:p>
          <a:p>
            <a:pPr lvl="1" algn="just"/>
            <a:r>
              <a:rPr lang="es-PA" sz="2600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Consejo Nacional de Seguridad Pública (CNSP)</a:t>
            </a:r>
          </a:p>
          <a:p>
            <a:pPr lvl="1" algn="just"/>
            <a:r>
              <a:rPr lang="es-PA" sz="2600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Autoridad Marítima de Panamá (AMP)</a:t>
            </a:r>
          </a:p>
          <a:p>
            <a:pPr lvl="1" algn="just"/>
            <a:r>
              <a:rPr lang="es-PA" sz="2600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Ministerio Público </a:t>
            </a:r>
          </a:p>
          <a:p>
            <a:pPr lvl="2" algn="just"/>
            <a:r>
              <a:rPr lang="es-PA" sz="2200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Fiscalía de Drogas</a:t>
            </a:r>
          </a:p>
          <a:p>
            <a:pPr lvl="1" algn="just"/>
            <a:r>
              <a:rPr lang="es-PA" sz="2600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Ministerio de Seguridad Pública (</a:t>
            </a:r>
            <a:r>
              <a:rPr lang="es-PA" sz="2600" dirty="0" err="1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Minseg</a:t>
            </a:r>
            <a:r>
              <a:rPr lang="es-PA" sz="2600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)</a:t>
            </a:r>
          </a:p>
          <a:p>
            <a:pPr lvl="2" algn="just"/>
            <a:r>
              <a:rPr lang="es-PA" sz="2200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Policía Nacional</a:t>
            </a:r>
          </a:p>
          <a:p>
            <a:pPr lvl="3" algn="just"/>
            <a:r>
              <a:rPr lang="es-PA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DNAD</a:t>
            </a:r>
          </a:p>
          <a:p>
            <a:pPr lvl="3" algn="just"/>
            <a:r>
              <a:rPr lang="es-PA" dirty="0" err="1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Unesis</a:t>
            </a:r>
            <a:endParaRPr lang="es-PA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  <a:p>
            <a:pPr lvl="2" algn="just"/>
            <a:r>
              <a:rPr lang="es-PA" sz="2200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Servicio Nacional Aeronaval</a:t>
            </a:r>
            <a:endParaRPr lang="es-PA" sz="2600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7357" y="2002319"/>
            <a:ext cx="1172033" cy="446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0318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D0BF10B6-FFE0-DFAE-1D3F-476E44234E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223" y="279064"/>
            <a:ext cx="4089442" cy="542612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99A64C37-1A7E-FC7E-52E0-79B581644DE8}"/>
              </a:ext>
            </a:extLst>
          </p:cNvPr>
          <p:cNvSpPr txBox="1">
            <a:spLocks/>
          </p:cNvSpPr>
          <p:nvPr/>
        </p:nvSpPr>
        <p:spPr>
          <a:xfrm>
            <a:off x="168442" y="250176"/>
            <a:ext cx="860184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Previo</a:t>
            </a:r>
            <a:br>
              <a:rPr lang="es-MX" sz="3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3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Área de Prohibiciones no Económicas</a:t>
            </a:r>
            <a:endParaRPr lang="es-PA" sz="34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E3542D26-103F-176A-4634-CD0DE9BB1980}"/>
              </a:ext>
            </a:extLst>
          </p:cNvPr>
          <p:cNvSpPr txBox="1">
            <a:spLocks/>
          </p:cNvSpPr>
          <p:nvPr/>
        </p:nvSpPr>
        <p:spPr>
          <a:xfrm>
            <a:off x="2815215" y="1247833"/>
            <a:ext cx="5169008" cy="862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A" sz="32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(marítimo, aéreo, terrestre)</a:t>
            </a:r>
            <a:endParaRPr lang="es-ES_tradnl" sz="32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grpSp>
        <p:nvGrpSpPr>
          <p:cNvPr id="23" name="Grupo 22"/>
          <p:cNvGrpSpPr/>
          <p:nvPr/>
        </p:nvGrpSpPr>
        <p:grpSpPr>
          <a:xfrm>
            <a:off x="767114" y="2264926"/>
            <a:ext cx="3435027" cy="4351338"/>
            <a:chOff x="0" y="10118"/>
            <a:chExt cx="3435027" cy="4351338"/>
          </a:xfrm>
          <a:scene3d>
            <a:camera prst="orthographicFront"/>
            <a:lightRig rig="flat" dir="t"/>
          </a:scene3d>
        </p:grpSpPr>
        <p:sp>
          <p:nvSpPr>
            <p:cNvPr id="34" name="Rectángulo redondeado 33"/>
            <p:cNvSpPr/>
            <p:nvPr/>
          </p:nvSpPr>
          <p:spPr>
            <a:xfrm>
              <a:off x="0" y="10118"/>
              <a:ext cx="3435027" cy="4351338"/>
            </a:xfrm>
            <a:prstGeom prst="roundRect">
              <a:avLst>
                <a:gd name="adj" fmla="val 10000"/>
              </a:avLst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35" name="CuadroTexto 34"/>
            <p:cNvSpPr txBox="1"/>
            <p:nvPr/>
          </p:nvSpPr>
          <p:spPr>
            <a:xfrm>
              <a:off x="0" y="1750654"/>
              <a:ext cx="3435027" cy="174053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1376" tIns="341376" rIns="341376" bIns="341376" numCol="1" spcCol="1270" anchor="ctr" anchorCtr="0">
              <a:noAutofit/>
            </a:bodyPr>
            <a:lstStyle/>
            <a:p>
              <a:pPr lvl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PA" sz="4800" b="1" kern="1200" dirty="0"/>
                <a:t>Manifiesto</a:t>
              </a:r>
            </a:p>
          </p:txBody>
        </p:sp>
      </p:grpSp>
      <p:sp>
        <p:nvSpPr>
          <p:cNvPr id="24" name="Elipse 23"/>
          <p:cNvSpPr/>
          <p:nvPr/>
        </p:nvSpPr>
        <p:spPr>
          <a:xfrm>
            <a:off x="1264962" y="2368336"/>
            <a:ext cx="2384887" cy="2049401"/>
          </a:xfrm>
          <a:prstGeom prst="ellipse">
            <a:avLst/>
          </a:prstGeom>
          <a:blipFill rotWithShape="0">
            <a:blip r:embed="rId3"/>
            <a:stretch>
              <a:fillRect/>
            </a:stretch>
          </a:blipFill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MX"/>
          </a:p>
        </p:txBody>
      </p:sp>
      <p:grpSp>
        <p:nvGrpSpPr>
          <p:cNvPr id="25" name="Grupo 24"/>
          <p:cNvGrpSpPr/>
          <p:nvPr/>
        </p:nvGrpSpPr>
        <p:grpSpPr>
          <a:xfrm>
            <a:off x="4307400" y="2254808"/>
            <a:ext cx="3435027" cy="4351338"/>
            <a:chOff x="3540286" y="0"/>
            <a:chExt cx="3435027" cy="4351338"/>
          </a:xfrm>
          <a:scene3d>
            <a:camera prst="orthographicFront"/>
            <a:lightRig rig="flat" dir="t"/>
          </a:scene3d>
        </p:grpSpPr>
        <p:sp>
          <p:nvSpPr>
            <p:cNvPr id="32" name="Rectángulo redondeado 31"/>
            <p:cNvSpPr/>
            <p:nvPr/>
          </p:nvSpPr>
          <p:spPr>
            <a:xfrm>
              <a:off x="3540286" y="0"/>
              <a:ext cx="3435027" cy="4351338"/>
            </a:xfrm>
            <a:prstGeom prst="roundRect">
              <a:avLst>
                <a:gd name="adj" fmla="val 10000"/>
              </a:avLst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33" name="CuadroTexto 32"/>
            <p:cNvSpPr txBox="1"/>
            <p:nvPr/>
          </p:nvSpPr>
          <p:spPr>
            <a:xfrm>
              <a:off x="3540286" y="1740535"/>
              <a:ext cx="3435027" cy="174053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1376" tIns="341376" rIns="341376" bIns="341376" numCol="1" spcCol="1270" anchor="ctr" anchorCtr="0">
              <a:noAutofit/>
            </a:bodyPr>
            <a:lstStyle/>
            <a:p>
              <a:pPr lvl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PA" sz="4800" b="1" kern="1200" dirty="0"/>
                <a:t>Análisis</a:t>
              </a:r>
            </a:p>
          </p:txBody>
        </p:sp>
      </p:grpSp>
      <p:sp>
        <p:nvSpPr>
          <p:cNvPr id="26" name="Elipse 25"/>
          <p:cNvSpPr/>
          <p:nvPr/>
        </p:nvSpPr>
        <p:spPr>
          <a:xfrm>
            <a:off x="4995265" y="2431107"/>
            <a:ext cx="2169334" cy="1923860"/>
          </a:xfrm>
          <a:prstGeom prst="ellipse">
            <a:avLst/>
          </a:prstGeom>
          <a:blipFill rotWithShape="0">
            <a:blip r:embed="rId4"/>
            <a:stretch>
              <a:fillRect/>
            </a:stretch>
          </a:blipFill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MX"/>
          </a:p>
        </p:txBody>
      </p:sp>
      <p:grpSp>
        <p:nvGrpSpPr>
          <p:cNvPr id="27" name="Grupo 26"/>
          <p:cNvGrpSpPr/>
          <p:nvPr/>
        </p:nvGrpSpPr>
        <p:grpSpPr>
          <a:xfrm>
            <a:off x="7845478" y="2254808"/>
            <a:ext cx="3435027" cy="4351338"/>
            <a:chOff x="7078364" y="0"/>
            <a:chExt cx="3435027" cy="4351338"/>
          </a:xfrm>
          <a:scene3d>
            <a:camera prst="orthographicFront"/>
            <a:lightRig rig="flat" dir="t"/>
          </a:scene3d>
        </p:grpSpPr>
        <p:sp>
          <p:nvSpPr>
            <p:cNvPr id="30" name="Rectángulo redondeado 29"/>
            <p:cNvSpPr/>
            <p:nvPr/>
          </p:nvSpPr>
          <p:spPr>
            <a:xfrm>
              <a:off x="7078364" y="0"/>
              <a:ext cx="3435027" cy="4351338"/>
            </a:xfrm>
            <a:prstGeom prst="roundRect">
              <a:avLst>
                <a:gd name="adj" fmla="val 10000"/>
              </a:avLst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31" name="CuadroTexto 30"/>
            <p:cNvSpPr txBox="1"/>
            <p:nvPr/>
          </p:nvSpPr>
          <p:spPr>
            <a:xfrm>
              <a:off x="7078364" y="1740535"/>
              <a:ext cx="3435027" cy="174053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1376" tIns="341376" rIns="341376" bIns="341376" numCol="1" spcCol="1270" anchor="ctr" anchorCtr="0">
              <a:noAutofit/>
            </a:bodyPr>
            <a:lstStyle/>
            <a:p>
              <a:pPr lvl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PA" sz="4800" b="1" kern="1200" dirty="0"/>
                <a:t>Solicitud</a:t>
              </a:r>
            </a:p>
          </p:txBody>
        </p:sp>
      </p:grpSp>
      <p:sp>
        <p:nvSpPr>
          <p:cNvPr id="28" name="Elipse 27"/>
          <p:cNvSpPr/>
          <p:nvPr/>
        </p:nvSpPr>
        <p:spPr>
          <a:xfrm>
            <a:off x="8569329" y="2540955"/>
            <a:ext cx="1960809" cy="1863871"/>
          </a:xfrm>
          <a:prstGeom prst="ellipse">
            <a:avLst/>
          </a:prstGeom>
          <a:blipFill rotWithShape="0">
            <a:blip r:embed="rId5"/>
            <a:stretch>
              <a:fillRect/>
            </a:stretch>
          </a:blipFill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MX"/>
          </a:p>
        </p:txBody>
      </p:sp>
      <p:sp>
        <p:nvSpPr>
          <p:cNvPr id="29" name="Flecha izquierda y derecha 28"/>
          <p:cNvSpPr/>
          <p:nvPr/>
        </p:nvSpPr>
        <p:spPr>
          <a:xfrm>
            <a:off x="1187737" y="5735878"/>
            <a:ext cx="9674352" cy="652700"/>
          </a:xfrm>
          <a:prstGeom prst="leftRightArrow">
            <a:avLst/>
          </a:prstGeom>
          <a:scene3d>
            <a:camera prst="orthographicFront"/>
            <a:lightRig rig="flat" dir="t"/>
          </a:scene3d>
          <a:sp3d z="190500"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3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09203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5978BAED-F911-EB54-4156-FC6C67DBAC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223" y="279064"/>
            <a:ext cx="4089442" cy="54261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025" y="2668379"/>
            <a:ext cx="5539219" cy="340203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0244" y="2668379"/>
            <a:ext cx="5377777" cy="3162615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99A64C37-1A7E-FC7E-52E0-79B581644DE8}"/>
              </a:ext>
            </a:extLst>
          </p:cNvPr>
          <p:cNvSpPr txBox="1">
            <a:spLocks/>
          </p:cNvSpPr>
          <p:nvPr/>
        </p:nvSpPr>
        <p:spPr>
          <a:xfrm>
            <a:off x="738285" y="602027"/>
            <a:ext cx="860184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Inspecciones</a:t>
            </a:r>
          </a:p>
        </p:txBody>
      </p:sp>
      <p:sp>
        <p:nvSpPr>
          <p:cNvPr id="2" name="Rectángulo 1"/>
          <p:cNvSpPr/>
          <p:nvPr/>
        </p:nvSpPr>
        <p:spPr>
          <a:xfrm>
            <a:off x="2329392" y="2299047"/>
            <a:ext cx="1582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intrusiva </a:t>
            </a:r>
            <a:endParaRPr lang="es-PA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7860430" y="2299047"/>
            <a:ext cx="1210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Intrusiva </a:t>
            </a:r>
            <a:endParaRPr lang="es-PA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764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51D536-14D1-0C10-6343-CD428A23D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596" y="60664"/>
            <a:ext cx="5144440" cy="1143000"/>
          </a:xfrm>
        </p:spPr>
        <p:txBody>
          <a:bodyPr>
            <a:normAutofit/>
          </a:bodyPr>
          <a:lstStyle/>
          <a:p>
            <a:r>
              <a:rPr lang="es-PA" sz="3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Control Previo</a:t>
            </a:r>
            <a:br>
              <a:rPr lang="es-PA" sz="3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PA" sz="3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</a:p>
        </p:txBody>
      </p:sp>
      <p:pic>
        <p:nvPicPr>
          <p:cNvPr id="5" name="Marcador de contenido 4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19B2101E-2CC9-3337-72F5-E8DF6A61B9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223" y="279064"/>
            <a:ext cx="4089442" cy="54261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366" y="1364244"/>
            <a:ext cx="4558461" cy="2480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7110" y="1364244"/>
            <a:ext cx="6320124" cy="2480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366" y="4178964"/>
            <a:ext cx="2583238" cy="2427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9277" y="4165454"/>
            <a:ext cx="3185722" cy="24414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3036" y="4166432"/>
            <a:ext cx="2335875" cy="24552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8"/>
          <a:srcRect t="8744" r="6812" b="8551"/>
          <a:stretch/>
        </p:blipFill>
        <p:spPr>
          <a:xfrm>
            <a:off x="9512189" y="4162720"/>
            <a:ext cx="2561476" cy="2490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479702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5109</TotalTime>
  <Words>741</Words>
  <Application>Microsoft Macintosh PowerPoint</Application>
  <PresentationFormat>Panorámica</PresentationFormat>
  <Paragraphs>89</Paragraphs>
  <Slides>19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Wingdings</vt:lpstr>
      <vt:lpstr>Tema de Office</vt:lpstr>
      <vt:lpstr>1_Tema de Office</vt:lpstr>
      <vt:lpstr>GESTIÓN DE RIESGOS</vt:lpstr>
      <vt:lpstr>Autoridad Nacional de Aduanas</vt:lpstr>
      <vt:lpstr>Análisis de Riesgo</vt:lpstr>
      <vt:lpstr>Sistema Aduanero</vt:lpstr>
      <vt:lpstr>Análisis de Riesgo</vt:lpstr>
      <vt:lpstr>Interinstitucionalidad</vt:lpstr>
      <vt:lpstr>Presentación de PowerPoint</vt:lpstr>
      <vt:lpstr>Presentación de PowerPoint</vt:lpstr>
      <vt:lpstr>Control Previo Resultados</vt:lpstr>
      <vt:lpstr>Presentación de PowerPoint</vt:lpstr>
      <vt:lpstr>Presentación de PowerPoint</vt:lpstr>
      <vt:lpstr>Presentación de PowerPoint</vt:lpstr>
      <vt:lpstr>Presentación de PowerPoint</vt:lpstr>
      <vt:lpstr>Implementación de los canales de selectividad</vt:lpstr>
      <vt:lpstr>Presentación de PowerPoint</vt:lpstr>
      <vt:lpstr>Metodología de segmentación de operadores de comercio exterior con base en su nivel de riesgo</vt:lpstr>
      <vt:lpstr>Metodología de segmentación de operadores de comercio exterior con base en su nivel de riesgo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ADUANAS SOMOS TODOS</dc:title>
  <dc:creator>Gabrielis Melendez</dc:creator>
  <cp:lastModifiedBy>ANDRES ROHDE PONCE</cp:lastModifiedBy>
  <cp:revision>62</cp:revision>
  <dcterms:created xsi:type="dcterms:W3CDTF">2025-01-24T18:36:48Z</dcterms:created>
  <dcterms:modified xsi:type="dcterms:W3CDTF">2025-09-05T08:17:05Z</dcterms:modified>
</cp:coreProperties>
</file>