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9" r:id="rId4"/>
  </p:sldMasterIdLst>
  <p:notesMasterIdLst>
    <p:notesMasterId r:id="rId16"/>
  </p:notesMasterIdLst>
  <p:handoutMasterIdLst>
    <p:handoutMasterId r:id="rId17"/>
  </p:handoutMasterIdLst>
  <p:sldIdLst>
    <p:sldId id="256" r:id="rId5"/>
    <p:sldId id="258" r:id="rId6"/>
    <p:sldId id="266" r:id="rId7"/>
    <p:sldId id="260" r:id="rId8"/>
    <p:sldId id="261" r:id="rId9"/>
    <p:sldId id="262" r:id="rId10"/>
    <p:sldId id="265" r:id="rId11"/>
    <p:sldId id="263" r:id="rId12"/>
    <p:sldId id="267" r:id="rId13"/>
    <p:sldId id="264"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5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59"/>
    <a:srgbClr val="0070B9"/>
    <a:srgbClr val="008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D54C8-55D6-4403-B46B-15CD8D928761}" v="54" dt="2025-09-05T07:35:22.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40" autoAdjust="0"/>
  </p:normalViewPr>
  <p:slideViewPr>
    <p:cSldViewPr snapToGrid="0" snapToObjects="1">
      <p:cViewPr varScale="1">
        <p:scale>
          <a:sx n="155" d="100"/>
          <a:sy n="155" d="100"/>
        </p:scale>
        <p:origin x="592" y="184"/>
      </p:cViewPr>
      <p:guideLst>
        <p:guide orient="horz" pos="1554"/>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61" d="100"/>
          <a:sy n="161" d="100"/>
        </p:scale>
        <p:origin x="-4584"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18B1C-AD55-4A8A-980A-5C19C29D597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PT"/>
        </a:p>
      </dgm:t>
    </dgm:pt>
    <dgm:pt modelId="{6D994234-9CB3-446C-8730-AFE2A9FB8AB5}">
      <dgm:prSet/>
      <dgm:spPr/>
      <dgm:t>
        <a:bodyPr/>
        <a:lstStyle/>
        <a:p>
          <a:r>
            <a:rPr lang="en-GB"/>
            <a:t>Legality of Trump’s tariffs</a:t>
          </a:r>
          <a:endParaRPr lang="pt-PT"/>
        </a:p>
      </dgm:t>
    </dgm:pt>
    <dgm:pt modelId="{4BFC2D09-6C46-4666-9583-2B3CABF2F7AE}" type="parTrans" cxnId="{184771BF-8A4F-4A06-92D9-A228693D1D66}">
      <dgm:prSet/>
      <dgm:spPr/>
      <dgm:t>
        <a:bodyPr/>
        <a:lstStyle/>
        <a:p>
          <a:endParaRPr lang="pt-PT"/>
        </a:p>
      </dgm:t>
    </dgm:pt>
    <dgm:pt modelId="{57E1B564-DBAB-4DD1-A1B0-91041A526EE4}" type="sibTrans" cxnId="{184771BF-8A4F-4A06-92D9-A228693D1D66}">
      <dgm:prSet/>
      <dgm:spPr/>
      <dgm:t>
        <a:bodyPr/>
        <a:lstStyle/>
        <a:p>
          <a:endParaRPr lang="pt-PT"/>
        </a:p>
      </dgm:t>
    </dgm:pt>
    <dgm:pt modelId="{18C5C826-9B42-427D-B19D-FF43B0F2CCF3}" type="pres">
      <dgm:prSet presAssocID="{90C18B1C-AD55-4A8A-980A-5C19C29D597C}" presName="linear" presStyleCnt="0">
        <dgm:presLayoutVars>
          <dgm:animLvl val="lvl"/>
          <dgm:resizeHandles val="exact"/>
        </dgm:presLayoutVars>
      </dgm:prSet>
      <dgm:spPr/>
    </dgm:pt>
    <dgm:pt modelId="{D200C56E-5A15-41CF-9E9A-D7374E6B146A}" type="pres">
      <dgm:prSet presAssocID="{6D994234-9CB3-446C-8730-AFE2A9FB8AB5}" presName="parentText" presStyleLbl="node1" presStyleIdx="0" presStyleCnt="1">
        <dgm:presLayoutVars>
          <dgm:chMax val="0"/>
          <dgm:bulletEnabled val="1"/>
        </dgm:presLayoutVars>
      </dgm:prSet>
      <dgm:spPr/>
    </dgm:pt>
  </dgm:ptLst>
  <dgm:cxnLst>
    <dgm:cxn modelId="{7491CF7C-3A2B-4B6F-B83D-6E3E4FA14C5E}" type="presOf" srcId="{90C18B1C-AD55-4A8A-980A-5C19C29D597C}" destId="{18C5C826-9B42-427D-B19D-FF43B0F2CCF3}" srcOrd="0" destOrd="0" presId="urn:microsoft.com/office/officeart/2005/8/layout/vList2"/>
    <dgm:cxn modelId="{184771BF-8A4F-4A06-92D9-A228693D1D66}" srcId="{90C18B1C-AD55-4A8A-980A-5C19C29D597C}" destId="{6D994234-9CB3-446C-8730-AFE2A9FB8AB5}" srcOrd="0" destOrd="0" parTransId="{4BFC2D09-6C46-4666-9583-2B3CABF2F7AE}" sibTransId="{57E1B564-DBAB-4DD1-A1B0-91041A526EE4}"/>
    <dgm:cxn modelId="{DB55A9C1-8C77-41AE-9644-FDF54E6BC354}" type="presOf" srcId="{6D994234-9CB3-446C-8730-AFE2A9FB8AB5}" destId="{D200C56E-5A15-41CF-9E9A-D7374E6B146A}" srcOrd="0" destOrd="0" presId="urn:microsoft.com/office/officeart/2005/8/layout/vList2"/>
    <dgm:cxn modelId="{AA8D70F3-7960-49FF-B227-1DFC99C435FB}" type="presParOf" srcId="{18C5C826-9B42-427D-B19D-FF43B0F2CCF3}" destId="{D200C56E-5A15-41CF-9E9A-D7374E6B146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09556-23F8-477B-BDB5-908BBA5CCD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PT"/>
        </a:p>
      </dgm:t>
    </dgm:pt>
    <dgm:pt modelId="{C369EB6A-6968-47F6-957E-7B701BD427BF}">
      <dgm:prSet/>
      <dgm:spPr/>
      <dgm:t>
        <a:bodyPr/>
        <a:lstStyle/>
        <a:p>
          <a:r>
            <a:rPr lang="en-GB"/>
            <a:t>Requests of consultations – WTO dispute settlement</a:t>
          </a:r>
          <a:endParaRPr lang="pt-PT"/>
        </a:p>
      </dgm:t>
    </dgm:pt>
    <dgm:pt modelId="{D70D2279-7224-4034-88D6-63E6163C0C80}" type="parTrans" cxnId="{73A3D59A-C754-49CB-9793-3A51DD399F83}">
      <dgm:prSet/>
      <dgm:spPr/>
      <dgm:t>
        <a:bodyPr/>
        <a:lstStyle/>
        <a:p>
          <a:endParaRPr lang="pt-PT"/>
        </a:p>
      </dgm:t>
    </dgm:pt>
    <dgm:pt modelId="{35961AED-6A63-4A43-9781-E2AC4D585604}" type="sibTrans" cxnId="{73A3D59A-C754-49CB-9793-3A51DD399F83}">
      <dgm:prSet/>
      <dgm:spPr/>
      <dgm:t>
        <a:bodyPr/>
        <a:lstStyle/>
        <a:p>
          <a:endParaRPr lang="pt-PT"/>
        </a:p>
      </dgm:t>
    </dgm:pt>
    <dgm:pt modelId="{A74A19AF-7CC1-4792-B34B-ABCE5F87A901}" type="pres">
      <dgm:prSet presAssocID="{3EB09556-23F8-477B-BDB5-908BBA5CCD17}" presName="linear" presStyleCnt="0">
        <dgm:presLayoutVars>
          <dgm:animLvl val="lvl"/>
          <dgm:resizeHandles val="exact"/>
        </dgm:presLayoutVars>
      </dgm:prSet>
      <dgm:spPr/>
    </dgm:pt>
    <dgm:pt modelId="{EF7FF9ED-0B62-4182-BD82-B518A24700B1}" type="pres">
      <dgm:prSet presAssocID="{C369EB6A-6968-47F6-957E-7B701BD427BF}" presName="parentText" presStyleLbl="node1" presStyleIdx="0" presStyleCnt="1">
        <dgm:presLayoutVars>
          <dgm:chMax val="0"/>
          <dgm:bulletEnabled val="1"/>
        </dgm:presLayoutVars>
      </dgm:prSet>
      <dgm:spPr/>
    </dgm:pt>
  </dgm:ptLst>
  <dgm:cxnLst>
    <dgm:cxn modelId="{29882734-6CFD-4DA6-BDC6-DC2867412046}" type="presOf" srcId="{3EB09556-23F8-477B-BDB5-908BBA5CCD17}" destId="{A74A19AF-7CC1-4792-B34B-ABCE5F87A901}" srcOrd="0" destOrd="0" presId="urn:microsoft.com/office/officeart/2005/8/layout/vList2"/>
    <dgm:cxn modelId="{73A3D59A-C754-49CB-9793-3A51DD399F83}" srcId="{3EB09556-23F8-477B-BDB5-908BBA5CCD17}" destId="{C369EB6A-6968-47F6-957E-7B701BD427BF}" srcOrd="0" destOrd="0" parTransId="{D70D2279-7224-4034-88D6-63E6163C0C80}" sibTransId="{35961AED-6A63-4A43-9781-E2AC4D585604}"/>
    <dgm:cxn modelId="{D725EDD1-432D-4966-9CE4-F1D9B5DEE94E}" type="presOf" srcId="{C369EB6A-6968-47F6-957E-7B701BD427BF}" destId="{EF7FF9ED-0B62-4182-BD82-B518A24700B1}" srcOrd="0" destOrd="0" presId="urn:microsoft.com/office/officeart/2005/8/layout/vList2"/>
    <dgm:cxn modelId="{B0063848-7192-4B6B-BB4D-C4594FB32346}" type="presParOf" srcId="{A74A19AF-7CC1-4792-B34B-ABCE5F87A901}" destId="{EF7FF9ED-0B62-4182-BD82-B518A24700B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F0528-DECF-4B7F-997F-E541021B9E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D421AF1E-AD09-491A-81E0-9DF87A00BF21}">
      <dgm:prSet/>
      <dgm:spPr/>
      <dgm:t>
        <a:bodyPr/>
        <a:lstStyle/>
        <a:p>
          <a:r>
            <a:rPr lang="en-GB" dirty="0"/>
            <a:t>US invokes national security</a:t>
          </a:r>
          <a:endParaRPr lang="pt-PT" dirty="0"/>
        </a:p>
      </dgm:t>
    </dgm:pt>
    <dgm:pt modelId="{DAA27713-B7CB-4058-A859-CD1F5C296AC4}" type="parTrans" cxnId="{3337AACE-11CD-4D56-927D-376D2D4F8FB3}">
      <dgm:prSet/>
      <dgm:spPr/>
      <dgm:t>
        <a:bodyPr/>
        <a:lstStyle/>
        <a:p>
          <a:endParaRPr lang="pt-PT"/>
        </a:p>
      </dgm:t>
    </dgm:pt>
    <dgm:pt modelId="{BEF1795F-238F-4E09-8DBE-62AB835EB46E}" type="sibTrans" cxnId="{3337AACE-11CD-4D56-927D-376D2D4F8FB3}">
      <dgm:prSet/>
      <dgm:spPr/>
      <dgm:t>
        <a:bodyPr/>
        <a:lstStyle/>
        <a:p>
          <a:endParaRPr lang="pt-PT"/>
        </a:p>
      </dgm:t>
    </dgm:pt>
    <dgm:pt modelId="{BB42202B-8CDE-4E08-9181-8367B51AFD88}" type="pres">
      <dgm:prSet presAssocID="{B8BF0528-DECF-4B7F-997F-E541021B9E69}" presName="linear" presStyleCnt="0">
        <dgm:presLayoutVars>
          <dgm:animLvl val="lvl"/>
          <dgm:resizeHandles val="exact"/>
        </dgm:presLayoutVars>
      </dgm:prSet>
      <dgm:spPr/>
    </dgm:pt>
    <dgm:pt modelId="{0393BB17-4AED-4B83-B9D8-EAB7C8D0AD60}" type="pres">
      <dgm:prSet presAssocID="{D421AF1E-AD09-491A-81E0-9DF87A00BF21}" presName="parentText" presStyleLbl="node1" presStyleIdx="0" presStyleCnt="1">
        <dgm:presLayoutVars>
          <dgm:chMax val="0"/>
          <dgm:bulletEnabled val="1"/>
        </dgm:presLayoutVars>
      </dgm:prSet>
      <dgm:spPr/>
    </dgm:pt>
  </dgm:ptLst>
  <dgm:cxnLst>
    <dgm:cxn modelId="{07666025-BFD4-4208-94C6-06573789F1AF}" type="presOf" srcId="{B8BF0528-DECF-4B7F-997F-E541021B9E69}" destId="{BB42202B-8CDE-4E08-9181-8367B51AFD88}" srcOrd="0" destOrd="0" presId="urn:microsoft.com/office/officeart/2005/8/layout/vList2"/>
    <dgm:cxn modelId="{E622A62E-8769-4029-AD97-E512D45CE720}" type="presOf" srcId="{D421AF1E-AD09-491A-81E0-9DF87A00BF21}" destId="{0393BB17-4AED-4B83-B9D8-EAB7C8D0AD60}" srcOrd="0" destOrd="0" presId="urn:microsoft.com/office/officeart/2005/8/layout/vList2"/>
    <dgm:cxn modelId="{3337AACE-11CD-4D56-927D-376D2D4F8FB3}" srcId="{B8BF0528-DECF-4B7F-997F-E541021B9E69}" destId="{D421AF1E-AD09-491A-81E0-9DF87A00BF21}" srcOrd="0" destOrd="0" parTransId="{DAA27713-B7CB-4058-A859-CD1F5C296AC4}" sibTransId="{BEF1795F-238F-4E09-8DBE-62AB835EB46E}"/>
    <dgm:cxn modelId="{40F4E137-C1B6-4F23-9204-94C92A9A564E}" type="presParOf" srcId="{BB42202B-8CDE-4E08-9181-8367B51AFD88}" destId="{0393BB17-4AED-4B83-B9D8-EAB7C8D0AD6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4E4BC8-ED3A-4DD2-9ED1-DFDCAD37B8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F15CEE45-5C81-4D3D-BFDB-F6648429894F}">
      <dgm:prSet/>
      <dgm:spPr/>
      <dgm:t>
        <a:bodyPr/>
        <a:lstStyle/>
        <a:p>
          <a:r>
            <a:rPr lang="en-GB" dirty="0"/>
            <a:t>Russia – Traffic in Transit (Ukraine) (2019)</a:t>
          </a:r>
          <a:endParaRPr lang="pt-PT" dirty="0"/>
        </a:p>
      </dgm:t>
    </dgm:pt>
    <dgm:pt modelId="{C6259433-76F5-4767-A078-A11611E381B2}" type="parTrans" cxnId="{C60171BB-06E8-42FE-A210-A04F75967F4E}">
      <dgm:prSet/>
      <dgm:spPr/>
      <dgm:t>
        <a:bodyPr/>
        <a:lstStyle/>
        <a:p>
          <a:endParaRPr lang="pt-PT"/>
        </a:p>
      </dgm:t>
    </dgm:pt>
    <dgm:pt modelId="{683F0E06-2AAD-46E8-B6E7-938F984BDF11}" type="sibTrans" cxnId="{C60171BB-06E8-42FE-A210-A04F75967F4E}">
      <dgm:prSet/>
      <dgm:spPr/>
      <dgm:t>
        <a:bodyPr/>
        <a:lstStyle/>
        <a:p>
          <a:endParaRPr lang="pt-PT"/>
        </a:p>
      </dgm:t>
    </dgm:pt>
    <dgm:pt modelId="{DE301500-4BA8-477B-9F3D-D47F69E9B68B}" type="pres">
      <dgm:prSet presAssocID="{524E4BC8-ED3A-4DD2-9ED1-DFDCAD37B84B}" presName="linear" presStyleCnt="0">
        <dgm:presLayoutVars>
          <dgm:animLvl val="lvl"/>
          <dgm:resizeHandles val="exact"/>
        </dgm:presLayoutVars>
      </dgm:prSet>
      <dgm:spPr/>
    </dgm:pt>
    <dgm:pt modelId="{CD465AEA-11E0-4AF7-A747-E6C01F4F84A1}" type="pres">
      <dgm:prSet presAssocID="{F15CEE45-5C81-4D3D-BFDB-F6648429894F}" presName="parentText" presStyleLbl="node1" presStyleIdx="0" presStyleCnt="1">
        <dgm:presLayoutVars>
          <dgm:chMax val="0"/>
          <dgm:bulletEnabled val="1"/>
        </dgm:presLayoutVars>
      </dgm:prSet>
      <dgm:spPr/>
    </dgm:pt>
  </dgm:ptLst>
  <dgm:cxnLst>
    <dgm:cxn modelId="{9B9B4D7E-AD18-4FF6-9D95-5D12A412A82E}" type="presOf" srcId="{F15CEE45-5C81-4D3D-BFDB-F6648429894F}" destId="{CD465AEA-11E0-4AF7-A747-E6C01F4F84A1}" srcOrd="0" destOrd="0" presId="urn:microsoft.com/office/officeart/2005/8/layout/vList2"/>
    <dgm:cxn modelId="{C60171BB-06E8-42FE-A210-A04F75967F4E}" srcId="{524E4BC8-ED3A-4DD2-9ED1-DFDCAD37B84B}" destId="{F15CEE45-5C81-4D3D-BFDB-F6648429894F}" srcOrd="0" destOrd="0" parTransId="{C6259433-76F5-4767-A078-A11611E381B2}" sibTransId="{683F0E06-2AAD-46E8-B6E7-938F984BDF11}"/>
    <dgm:cxn modelId="{4BE0C8E1-80EE-4057-9DD5-8BD2A3395FC5}" type="presOf" srcId="{524E4BC8-ED3A-4DD2-9ED1-DFDCAD37B84B}" destId="{DE301500-4BA8-477B-9F3D-D47F69E9B68B}" srcOrd="0" destOrd="0" presId="urn:microsoft.com/office/officeart/2005/8/layout/vList2"/>
    <dgm:cxn modelId="{AE351E35-11A8-46E8-A089-8168F6ACBFE7}" type="presParOf" srcId="{DE301500-4BA8-477B-9F3D-D47F69E9B68B}" destId="{CD465AEA-11E0-4AF7-A747-E6C01F4F84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66B546-38DC-428B-B9ED-67D9CD15EC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100E11B1-EA61-4618-A755-D58EE81FD76B}">
      <dgm:prSet/>
      <dgm:spPr/>
      <dgm:t>
        <a:bodyPr/>
        <a:lstStyle/>
        <a:p>
          <a:r>
            <a:rPr lang="en-GB" noProof="0" dirty="0"/>
            <a:t>US — Steel and Aluminium Products (Turkey) (2022)</a:t>
          </a:r>
          <a:endParaRPr lang="pt-PT" dirty="0"/>
        </a:p>
      </dgm:t>
    </dgm:pt>
    <dgm:pt modelId="{BB77FB74-BF75-4ECC-AD48-252C369CE420}" type="parTrans" cxnId="{A44A1B57-3886-430C-99D9-E20873441564}">
      <dgm:prSet/>
      <dgm:spPr/>
      <dgm:t>
        <a:bodyPr/>
        <a:lstStyle/>
        <a:p>
          <a:endParaRPr lang="pt-PT"/>
        </a:p>
      </dgm:t>
    </dgm:pt>
    <dgm:pt modelId="{926DE895-FCB5-4E06-B6B0-7076EA50DA5D}" type="sibTrans" cxnId="{A44A1B57-3886-430C-99D9-E20873441564}">
      <dgm:prSet/>
      <dgm:spPr/>
      <dgm:t>
        <a:bodyPr/>
        <a:lstStyle/>
        <a:p>
          <a:endParaRPr lang="pt-PT"/>
        </a:p>
      </dgm:t>
    </dgm:pt>
    <dgm:pt modelId="{A8FD0D06-C721-44D5-A11D-E999328B427B}" type="pres">
      <dgm:prSet presAssocID="{2C66B546-38DC-428B-B9ED-67D9CD15ECDC}" presName="linear" presStyleCnt="0">
        <dgm:presLayoutVars>
          <dgm:animLvl val="lvl"/>
          <dgm:resizeHandles val="exact"/>
        </dgm:presLayoutVars>
      </dgm:prSet>
      <dgm:spPr/>
    </dgm:pt>
    <dgm:pt modelId="{5221F971-D14B-4239-AAB7-0C1BAE47C42E}" type="pres">
      <dgm:prSet presAssocID="{100E11B1-EA61-4618-A755-D58EE81FD76B}" presName="parentText" presStyleLbl="node1" presStyleIdx="0" presStyleCnt="1">
        <dgm:presLayoutVars>
          <dgm:chMax val="0"/>
          <dgm:bulletEnabled val="1"/>
        </dgm:presLayoutVars>
      </dgm:prSet>
      <dgm:spPr/>
    </dgm:pt>
  </dgm:ptLst>
  <dgm:cxnLst>
    <dgm:cxn modelId="{A44A1B57-3886-430C-99D9-E20873441564}" srcId="{2C66B546-38DC-428B-B9ED-67D9CD15ECDC}" destId="{100E11B1-EA61-4618-A755-D58EE81FD76B}" srcOrd="0" destOrd="0" parTransId="{BB77FB74-BF75-4ECC-AD48-252C369CE420}" sibTransId="{926DE895-FCB5-4E06-B6B0-7076EA50DA5D}"/>
    <dgm:cxn modelId="{1F80D658-32BE-40F8-99C5-723BF0FFD398}" type="presOf" srcId="{100E11B1-EA61-4618-A755-D58EE81FD76B}" destId="{5221F971-D14B-4239-AAB7-0C1BAE47C42E}" srcOrd="0" destOrd="0" presId="urn:microsoft.com/office/officeart/2005/8/layout/vList2"/>
    <dgm:cxn modelId="{A0922E62-987B-4137-8A43-54A887299E52}" type="presOf" srcId="{2C66B546-38DC-428B-B9ED-67D9CD15ECDC}" destId="{A8FD0D06-C721-44D5-A11D-E999328B427B}" srcOrd="0" destOrd="0" presId="urn:microsoft.com/office/officeart/2005/8/layout/vList2"/>
    <dgm:cxn modelId="{9A20614B-D91A-4138-8BCB-37638B61CBB0}" type="presParOf" srcId="{A8FD0D06-C721-44D5-A11D-E999328B427B}" destId="{5221F971-D14B-4239-AAB7-0C1BAE47C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0C56E-5A15-41CF-9E9A-D7374E6B146A}">
      <dsp:nvSpPr>
        <dsp:cNvPr id="0" name=""/>
        <dsp:cNvSpPr/>
      </dsp:nvSpPr>
      <dsp:spPr>
        <a:xfrm>
          <a:off x="0" y="8000"/>
          <a:ext cx="7956000" cy="49139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Legality of Trump’s tariffs</a:t>
          </a:r>
          <a:endParaRPr lang="pt-PT" sz="2100" kern="1200"/>
        </a:p>
      </dsp:txBody>
      <dsp:txXfrm>
        <a:off x="23988" y="31988"/>
        <a:ext cx="7908024"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FF9ED-0B62-4182-BD82-B518A24700B1}">
      <dsp:nvSpPr>
        <dsp:cNvPr id="0" name=""/>
        <dsp:cNvSpPr/>
      </dsp:nvSpPr>
      <dsp:spPr>
        <a:xfrm>
          <a:off x="0" y="1861"/>
          <a:ext cx="7956000" cy="39780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Requests of consultations – WTO dispute settlement</a:t>
          </a:r>
          <a:endParaRPr lang="pt-PT" sz="1700" kern="1200"/>
        </a:p>
      </dsp:txBody>
      <dsp:txXfrm>
        <a:off x="19419" y="21280"/>
        <a:ext cx="7917162" cy="35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3BB17-4AED-4B83-B9D8-EAB7C8D0AD60}">
      <dsp:nvSpPr>
        <dsp:cNvPr id="0" name=""/>
        <dsp:cNvSpPr/>
      </dsp:nvSpPr>
      <dsp:spPr>
        <a:xfrm>
          <a:off x="0" y="629"/>
          <a:ext cx="7956000" cy="49139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US invokes national security</a:t>
          </a:r>
          <a:endParaRPr lang="pt-PT" sz="2100" kern="1200" dirty="0"/>
        </a:p>
      </dsp:txBody>
      <dsp:txXfrm>
        <a:off x="23988" y="24617"/>
        <a:ext cx="7908024" cy="443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65AEA-11E0-4AF7-A747-E6C01F4F84A1}">
      <dsp:nvSpPr>
        <dsp:cNvPr id="0" name=""/>
        <dsp:cNvSpPr/>
      </dsp:nvSpPr>
      <dsp:spPr>
        <a:xfrm>
          <a:off x="0" y="10075"/>
          <a:ext cx="7956000" cy="46800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Russia – Traffic in Transit (Ukraine) (2019)</a:t>
          </a:r>
          <a:endParaRPr lang="pt-PT" sz="2000" kern="1200" dirty="0"/>
        </a:p>
      </dsp:txBody>
      <dsp:txXfrm>
        <a:off x="22846" y="32921"/>
        <a:ext cx="7910308" cy="422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1F971-D14B-4239-AAB7-0C1BAE47C42E}">
      <dsp:nvSpPr>
        <dsp:cNvPr id="0" name=""/>
        <dsp:cNvSpPr/>
      </dsp:nvSpPr>
      <dsp:spPr>
        <a:xfrm>
          <a:off x="0" y="8663"/>
          <a:ext cx="7956000" cy="53820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noProof="0" dirty="0"/>
            <a:t>US — Steel and Aluminium Products (Turkey) (2022)</a:t>
          </a:r>
          <a:endParaRPr lang="pt-PT" sz="2300" kern="1200" dirty="0"/>
        </a:p>
      </dsp:txBody>
      <dsp:txXfrm>
        <a:off x="26273" y="34936"/>
        <a:ext cx="790345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E08CD6-D390-AA49-B0C6-8E20ADDB4584}" type="datetime1">
              <a:t>05/09/25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5701B5-AF1D-1E48-9CD9-CE3FF3AD4F1D}" type="slidenum">
              <a:t>‹Nº›</a:t>
            </a:fld>
            <a:endParaRPr lang="en-US"/>
          </a:p>
        </p:txBody>
      </p:sp>
    </p:spTree>
    <p:extLst>
      <p:ext uri="{BB962C8B-B14F-4D97-AF65-F5344CB8AC3E}">
        <p14:creationId xmlns:p14="http://schemas.microsoft.com/office/powerpoint/2010/main" val="774666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6F434-1EF5-4448-AD47-143B19273F48}" type="datetime1">
              <a:t>05/09/25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8601E-9AB0-D646-BD35-118B3395780C}" type="slidenum">
              <a:t>‹Nº›</a:t>
            </a:fld>
            <a:endParaRPr lang="en-US"/>
          </a:p>
        </p:txBody>
      </p:sp>
    </p:spTree>
    <p:extLst>
      <p:ext uri="{BB962C8B-B14F-4D97-AF65-F5344CB8AC3E}">
        <p14:creationId xmlns:p14="http://schemas.microsoft.com/office/powerpoint/2010/main" val="218189665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0" y="0"/>
            <a:ext cx="9144000" cy="5143500"/>
          </a:xfrm>
          <a:prstGeom prst="rect">
            <a:avLst/>
          </a:prstGeom>
          <a:solidFill>
            <a:srgbClr val="0030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4" name="Title 1"/>
          <p:cNvSpPr>
            <a:spLocks noGrp="1"/>
          </p:cNvSpPr>
          <p:nvPr>
            <p:ph type="ctrTitle"/>
          </p:nvPr>
        </p:nvSpPr>
        <p:spPr>
          <a:xfrm>
            <a:off x="594000" y="2495550"/>
            <a:ext cx="7956000" cy="781051"/>
          </a:xfrm>
        </p:spPr>
        <p:txBody>
          <a:bodyPr vert="horz" lIns="0" tIns="0" rIns="0" bIns="0" rtlCol="0" anchor="t" anchorCtr="0">
            <a:noAutofit/>
          </a:bodyPr>
          <a:lstStyle>
            <a:lvl1pPr marL="0" indent="0" algn="l" defTabSz="685800" rtl="0" eaLnBrk="1" latinLnBrk="0" hangingPunct="1">
              <a:spcBef>
                <a:spcPct val="0"/>
              </a:spcBef>
              <a:buClr>
                <a:schemeClr val="accent1">
                  <a:lumMod val="60000"/>
                  <a:lumOff val="40000"/>
                </a:schemeClr>
              </a:buClr>
              <a:buSzPct val="110000"/>
              <a:buFont typeface="Wingdings 2" pitchFamily="18" charset="2"/>
              <a:buNone/>
              <a:defRPr sz="2700" kern="1200">
                <a:solidFill>
                  <a:schemeClr val="bg1"/>
                </a:solidFill>
                <a:latin typeface="Arial"/>
                <a:ea typeface="+mj-ea"/>
                <a:cs typeface="Arial"/>
              </a:defRPr>
            </a:lvl1pPr>
          </a:lstStyle>
          <a:p>
            <a:r>
              <a:rPr lang="en-US"/>
              <a:t>Click to edit Master title style</a:t>
            </a:r>
            <a:endParaRPr/>
          </a:p>
        </p:txBody>
      </p:sp>
      <p:sp>
        <p:nvSpPr>
          <p:cNvPr id="25" name="Subtitle 2"/>
          <p:cNvSpPr>
            <a:spLocks noGrp="1"/>
          </p:cNvSpPr>
          <p:nvPr>
            <p:ph type="subTitle" idx="1"/>
          </p:nvPr>
        </p:nvSpPr>
        <p:spPr>
          <a:xfrm>
            <a:off x="594000" y="3388659"/>
            <a:ext cx="7956000" cy="687481"/>
          </a:xfrm>
        </p:spPr>
        <p:txBody>
          <a:bodyPr vert="horz" lIns="0" tIns="0" rIns="0" bIns="0" rtlCol="0">
            <a:normAutofit/>
          </a:bodyPr>
          <a:lstStyle>
            <a:lvl1pPr marL="0" indent="0" algn="l" defTabSz="685800" rtl="0" eaLnBrk="1" latinLnBrk="0" hangingPunct="1">
              <a:spcBef>
                <a:spcPts val="225"/>
              </a:spcBef>
              <a:buClr>
                <a:schemeClr val="accent1">
                  <a:lumMod val="60000"/>
                  <a:lumOff val="40000"/>
                </a:schemeClr>
              </a:buClr>
              <a:buSzPct val="110000"/>
              <a:buFont typeface="Wingdings 2" pitchFamily="18" charset="2"/>
              <a:buNone/>
              <a:defRPr sz="1800" kern="1200">
                <a:solidFill>
                  <a:schemeClr val="bg1"/>
                </a:solidFill>
                <a:latin typeface="Arial"/>
                <a:ea typeface="+mn-ea"/>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dirty="0"/>
          </a:p>
        </p:txBody>
      </p:sp>
      <p:pic>
        <p:nvPicPr>
          <p:cNvPr id="8" name="Picture 7" descr="logo_UCP_PPT_cover.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96901" y="495301"/>
            <a:ext cx="1390650" cy="160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000" y="458904"/>
            <a:ext cx="3780000" cy="871538"/>
          </a:xfrm>
        </p:spPr>
        <p:txBody>
          <a:bodyPr anchor="b"/>
          <a:lstStyle>
            <a:lvl1pPr algn="ctr">
              <a:defRPr sz="2700" b="0"/>
            </a:lvl1pPr>
          </a:lstStyle>
          <a:p>
            <a:r>
              <a:rPr lang="en-US"/>
              <a:t>Click to edit Master title style</a:t>
            </a:r>
            <a:endParaRPr/>
          </a:p>
        </p:txBody>
      </p:sp>
      <p:sp>
        <p:nvSpPr>
          <p:cNvPr id="4" name="Text Placeholder 3"/>
          <p:cNvSpPr>
            <a:spLocks noGrp="1"/>
          </p:cNvSpPr>
          <p:nvPr>
            <p:ph type="body" sz="half" idx="2"/>
          </p:nvPr>
        </p:nvSpPr>
        <p:spPr>
          <a:xfrm>
            <a:off x="594000" y="1455192"/>
            <a:ext cx="3780000" cy="2790114"/>
          </a:xfrm>
        </p:spPr>
        <p:txBody>
          <a:bodyPr>
            <a:normAutofit/>
          </a:bodyPr>
          <a:lstStyle>
            <a:lvl1pPr marL="0" indent="0" algn="ctr">
              <a:spcBef>
                <a:spcPts val="450"/>
              </a:spcBef>
              <a:buNone/>
              <a:defRPr sz="1350">
                <a:solidFill>
                  <a:srgbClr val="0083C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F5F55A7-A096-C845-89DB-6E1DA404E3C3}" type="datetime1">
              <a:t>05/09/25</a:t>
            </a:fld>
            <a:endParaRPr lang="en-US"/>
          </a:p>
        </p:txBody>
      </p:sp>
      <p:sp>
        <p:nvSpPr>
          <p:cNvPr id="6" name="Footer Placeholder 5"/>
          <p:cNvSpPr>
            <a:spLocks noGrp="1"/>
          </p:cNvSpPr>
          <p:nvPr>
            <p:ph type="ftr" sz="quarter" idx="11"/>
          </p:nvPr>
        </p:nvSpPr>
        <p:spPr/>
        <p:txBody>
          <a:bodyPr/>
          <a:lstStyle>
            <a:lvl1pPr algn="r">
              <a:defRPr/>
            </a:lvl1pPr>
          </a:lstStyle>
          <a:p>
            <a:r>
              <a:rPr lang="en-US"/>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‹Nº›</a:t>
            </a:fld>
            <a:endParaRPr lang="en-US"/>
          </a:p>
        </p:txBody>
      </p:sp>
      <p:sp>
        <p:nvSpPr>
          <p:cNvPr id="8" name="Picture Placeholder 2"/>
          <p:cNvSpPr>
            <a:spLocks noGrp="1"/>
          </p:cNvSpPr>
          <p:nvPr>
            <p:ph type="pic" idx="1"/>
          </p:nvPr>
        </p:nvSpPr>
        <p:spPr>
          <a:xfrm>
            <a:off x="4770000" y="269544"/>
            <a:ext cx="3780000" cy="3988558"/>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685800" rtl="0" eaLnBrk="1" latinLnBrk="0" hangingPunct="1">
              <a:spcBef>
                <a:spcPts val="1500"/>
              </a:spcBef>
              <a:buClr>
                <a:schemeClr val="accent1">
                  <a:lumMod val="60000"/>
                  <a:lumOff val="40000"/>
                </a:schemeClr>
              </a:buClr>
              <a:buSzPct val="110000"/>
              <a:buFont typeface="Wingdings 2" pitchFamily="18" charset="2"/>
              <a:buNone/>
              <a:defRPr sz="2400" kern="1200">
                <a:solidFill>
                  <a:schemeClr val="tx1">
                    <a:lumMod val="65000"/>
                    <a:lumOff val="35000"/>
                  </a:schemeClr>
                </a:solidFill>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a:solidFill>
                  <a:srgbClr val="0083C3"/>
                </a:solidFill>
              </a:defRPr>
            </a:lvl1pPr>
            <a:lvl2pPr>
              <a:defRPr>
                <a:solidFill>
                  <a:srgbClr val="0083C3"/>
                </a:solidFill>
              </a:defRPr>
            </a:lvl2pPr>
            <a:lvl3pPr>
              <a:defRPr>
                <a:solidFill>
                  <a:srgbClr val="0083C3"/>
                </a:solidFill>
              </a:defRPr>
            </a:lvl3pPr>
            <a:lvl4pPr>
              <a:defRPr>
                <a:solidFill>
                  <a:srgbClr val="0083C3"/>
                </a:solidFill>
              </a:defRPr>
            </a:lvl4pPr>
            <a:lvl5pPr>
              <a:defRPr>
                <a:solidFill>
                  <a:srgbClr val="0083C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AD76250-4034-524F-8F84-9F419D9C0F13}" type="datetime1">
              <a:t>05/09/25</a:t>
            </a:fld>
            <a:endParaRPr lang="en-US"/>
          </a:p>
        </p:txBody>
      </p:sp>
      <p:sp>
        <p:nvSpPr>
          <p:cNvPr id="5" name="Footer Placeholder 4"/>
          <p:cNvSpPr>
            <a:spLocks noGrp="1"/>
          </p:cNvSpPr>
          <p:nvPr>
            <p:ph type="ftr" sz="quarter" idx="11"/>
          </p:nvPr>
        </p:nvSpPr>
        <p:spPr/>
        <p:txBody>
          <a:bodyPr/>
          <a:lstStyle>
            <a:lvl1pPr algn="r">
              <a:defRPr/>
            </a:lvl1p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000" y="276226"/>
            <a:ext cx="1080000" cy="418147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94000" y="276226"/>
            <a:ext cx="6530700" cy="4181475"/>
          </a:xfrm>
        </p:spPr>
        <p:txBody>
          <a:bodyPr vert="eaVert"/>
          <a:lstStyle>
            <a:lvl1pPr>
              <a:defRPr>
                <a:solidFill>
                  <a:srgbClr val="0083C3"/>
                </a:solidFill>
              </a:defRPr>
            </a:lvl1pPr>
            <a:lvl2pPr>
              <a:defRPr>
                <a:solidFill>
                  <a:srgbClr val="0083C3"/>
                </a:solidFill>
              </a:defRPr>
            </a:lvl2pPr>
            <a:lvl3pPr>
              <a:defRPr>
                <a:solidFill>
                  <a:srgbClr val="0083C3"/>
                </a:solidFill>
              </a:defRPr>
            </a:lvl3pPr>
            <a:lvl4pPr>
              <a:defRPr>
                <a:solidFill>
                  <a:srgbClr val="0083C3"/>
                </a:solidFill>
              </a:defRPr>
            </a:lvl4pPr>
            <a:lvl5pPr>
              <a:defRPr>
                <a:solidFill>
                  <a:srgbClr val="0083C3"/>
                </a:solidFill>
              </a:defRPr>
            </a:lvl5pPr>
          </a:lstStyle>
          <a:p>
            <a:pPr lvl="0"/>
            <a:r>
              <a:rPr lang="en-US" dirty="0"/>
              <a:t>Click to edit Master text styles</a:t>
            </a:r>
          </a:p>
          <a:p>
            <a:pPr lvl="1"/>
            <a:r>
              <a:rPr lang="en-US" dirty="0"/>
              <a:t>Second levela</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1E815366-C6A3-BC4D-AFB3-65CAB900FD7C}" type="datetime1">
              <a:t>05/09/25</a:t>
            </a:fld>
            <a:endParaRPr lang="en-US"/>
          </a:p>
        </p:txBody>
      </p:sp>
      <p:sp>
        <p:nvSpPr>
          <p:cNvPr id="5" name="Footer Placeholder 4"/>
          <p:cNvSpPr>
            <a:spLocks noGrp="1"/>
          </p:cNvSpPr>
          <p:nvPr>
            <p:ph type="ftr" sz="quarter" idx="11"/>
          </p:nvPr>
        </p:nvSpPr>
        <p:spPr/>
        <p:txBody>
          <a:bodyPr/>
          <a:lstStyle>
            <a:lvl1pPr algn="r">
              <a:defRPr/>
            </a:lvl1p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sz="1800">
                <a:solidFill>
                  <a:srgbClr val="0083C3"/>
                </a:solidFill>
              </a:defRPr>
            </a:lvl1pPr>
            <a:lvl2pPr>
              <a:defRPr sz="1650">
                <a:solidFill>
                  <a:srgbClr val="0083C3"/>
                </a:solidFill>
              </a:defRPr>
            </a:lvl2pPr>
            <a:lvl3pPr>
              <a:defRPr sz="1500">
                <a:solidFill>
                  <a:srgbClr val="0083C3"/>
                </a:solidFill>
              </a:defRPr>
            </a:lvl3pPr>
            <a:lvl4pPr>
              <a:defRPr sz="1350">
                <a:solidFill>
                  <a:srgbClr val="0083C3"/>
                </a:solidFill>
              </a:defRPr>
            </a:lvl4pPr>
            <a:lvl5pPr>
              <a:defRPr sz="1200">
                <a:solidFill>
                  <a:srgbClr val="0083C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59BD9D37-F51A-6A4C-9AA6-0046F1337F5D}" type="datetime1">
              <a:t>05/09/25</a:t>
            </a:fld>
            <a:endParaRPr lang="en-US"/>
          </a:p>
        </p:txBody>
      </p:sp>
      <p:sp>
        <p:nvSpPr>
          <p:cNvPr id="5" name="Footer Placeholder 4"/>
          <p:cNvSpPr>
            <a:spLocks noGrp="1"/>
          </p:cNvSpPr>
          <p:nvPr>
            <p:ph type="ftr" sz="quarter" idx="11"/>
          </p:nvPr>
        </p:nvSpPr>
        <p:spPr/>
        <p:txBody>
          <a:bodyPr/>
          <a:lstStyle>
            <a:lvl1pPr algn="r">
              <a:defRPr/>
            </a:lvl1p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557759" y="2628901"/>
            <a:ext cx="7956000" cy="810000"/>
          </a:xfrm>
        </p:spPr>
        <p:txBody>
          <a:bodyPr/>
          <a:lstStyle/>
          <a:p>
            <a:r>
              <a:rPr lang="en-US" dirty="0"/>
              <a:t>Click to edit Master title style</a:t>
            </a:r>
            <a:endParaRPr dirty="0"/>
          </a:p>
        </p:txBody>
      </p:sp>
      <p:sp>
        <p:nvSpPr>
          <p:cNvPr id="3" name="Subtitle 2"/>
          <p:cNvSpPr>
            <a:spLocks noGrp="1"/>
          </p:cNvSpPr>
          <p:nvPr>
            <p:ph type="subTitle" idx="1"/>
          </p:nvPr>
        </p:nvSpPr>
        <p:spPr>
          <a:xfrm>
            <a:off x="557759" y="3549697"/>
            <a:ext cx="7956000" cy="729503"/>
          </a:xfrm>
        </p:spPr>
        <p:txBody>
          <a:bodyPr>
            <a:normAutofit/>
          </a:bodyPr>
          <a:lstStyle>
            <a:lvl1pPr marL="0" indent="0" algn="l">
              <a:spcBef>
                <a:spcPts val="225"/>
              </a:spcBef>
              <a:buNone/>
              <a:defRPr sz="1350">
                <a:solidFill>
                  <a:srgbClr val="0083C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7C53A96-BC88-7340-ABEC-4CFE21CD155B}" type="datetime1">
              <a:t>05/09/25</a:t>
            </a:fld>
            <a:endParaRPr lang="en-US" dirty="0"/>
          </a:p>
        </p:txBody>
      </p:sp>
      <p:sp>
        <p:nvSpPr>
          <p:cNvPr id="5" name="Footer Placeholder 4"/>
          <p:cNvSpPr>
            <a:spLocks noGrp="1"/>
          </p:cNvSpPr>
          <p:nvPr>
            <p:ph type="ftr" sz="quarter" idx="11"/>
          </p:nvPr>
        </p:nvSpPr>
        <p:spPr/>
        <p:txBody>
          <a:bodyPr/>
          <a:lstStyle>
            <a:lvl1pPr algn="r">
              <a:defRPr/>
            </a:lvl1pPr>
          </a:lstStyle>
          <a:p>
            <a:r>
              <a:rPr lang="en-US"/>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dirty="0"/>
          </a:p>
        </p:txBody>
      </p:sp>
      <p:sp>
        <p:nvSpPr>
          <p:cNvPr id="9" name="Picture Placeholder 2"/>
          <p:cNvSpPr>
            <a:spLocks noGrp="1"/>
          </p:cNvSpPr>
          <p:nvPr>
            <p:ph type="pic" idx="13"/>
          </p:nvPr>
        </p:nvSpPr>
        <p:spPr>
          <a:xfrm>
            <a:off x="594000" y="445500"/>
            <a:ext cx="7956000" cy="2025000"/>
          </a:xfrm>
          <a:ln w="3175">
            <a:solidFill>
              <a:schemeClr val="bg1"/>
            </a:solidFill>
          </a:ln>
          <a:effectLst>
            <a:outerShdw blurRad="63500" sx="100500" sy="100500" algn="ctr" rotWithShape="0">
              <a:prstClr val="black">
                <a:alpha val="50000"/>
              </a:prstClr>
            </a:outerShdw>
          </a:effectLst>
        </p:spPr>
        <p:txBody>
          <a:bodyPr/>
          <a:lstStyle>
            <a:lvl1pPr marL="0" indent="0">
              <a:buNone/>
              <a:defRPr sz="2400">
                <a:solidFill>
                  <a:srgbClr val="0083C3"/>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000" y="1656975"/>
            <a:ext cx="7956000" cy="810000"/>
          </a:xfrm>
        </p:spPr>
        <p:txBody>
          <a:bodyPr anchor="t" anchorCtr="0"/>
          <a:lstStyle>
            <a:lvl1pPr algn="ctr">
              <a:defRPr sz="2700" b="0" cap="none" baseline="0"/>
            </a:lvl1pPr>
          </a:lstStyle>
          <a:p>
            <a:r>
              <a:rPr lang="en-US"/>
              <a:t>Click to edit Master title style</a:t>
            </a:r>
            <a:endParaRPr/>
          </a:p>
        </p:txBody>
      </p:sp>
      <p:sp>
        <p:nvSpPr>
          <p:cNvPr id="3" name="Text Placeholder 2"/>
          <p:cNvSpPr>
            <a:spLocks noGrp="1"/>
          </p:cNvSpPr>
          <p:nvPr>
            <p:ph type="body" idx="1"/>
          </p:nvPr>
        </p:nvSpPr>
        <p:spPr>
          <a:xfrm>
            <a:off x="594000" y="2592454"/>
            <a:ext cx="7956000" cy="810000"/>
          </a:xfrm>
        </p:spPr>
        <p:txBody>
          <a:bodyPr anchor="t" anchorCtr="0">
            <a:normAutofit/>
          </a:bodyPr>
          <a:lstStyle>
            <a:lvl1pPr marL="0" indent="0" algn="ctr">
              <a:spcBef>
                <a:spcPts val="225"/>
              </a:spcBef>
              <a:buNone/>
              <a:defRPr sz="1350">
                <a:solidFill>
                  <a:srgbClr val="0083C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185585D-23F2-784E-95C9-0F59811FA7BA}" type="datetime1">
              <a:t>05/09/25</a:t>
            </a:fld>
            <a:endParaRPr lang="en-US"/>
          </a:p>
        </p:txBody>
      </p:sp>
      <p:sp>
        <p:nvSpPr>
          <p:cNvPr id="5" name="Footer Placeholder 4"/>
          <p:cNvSpPr>
            <a:spLocks noGrp="1"/>
          </p:cNvSpPr>
          <p:nvPr>
            <p:ph type="ftr" sz="quarter" idx="11"/>
          </p:nvPr>
        </p:nvSpPr>
        <p:spPr/>
        <p:txBody>
          <a:bodyPr/>
          <a:lstStyle>
            <a:lvl1pPr algn="r">
              <a:defRPr/>
            </a:lvl1p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445500"/>
            <a:ext cx="7956000" cy="810000"/>
          </a:xfrm>
        </p:spPr>
        <p:txBody>
          <a:bodyPr/>
          <a:lstStyle/>
          <a:p>
            <a:r>
              <a:rPr lang="en-US"/>
              <a:t>Click to edit Master title style</a:t>
            </a:r>
            <a:endParaRPr/>
          </a:p>
        </p:txBody>
      </p:sp>
      <p:sp>
        <p:nvSpPr>
          <p:cNvPr id="3" name="Content Placeholder 2"/>
          <p:cNvSpPr>
            <a:spLocks noGrp="1"/>
          </p:cNvSpPr>
          <p:nvPr>
            <p:ph sz="half" idx="1"/>
          </p:nvPr>
        </p:nvSpPr>
        <p:spPr>
          <a:xfrm>
            <a:off x="593999" y="1362074"/>
            <a:ext cx="3780000" cy="3132000"/>
          </a:xfrm>
        </p:spPr>
        <p:txBody>
          <a:bodyPr>
            <a:normAutofit/>
          </a:bodyPr>
          <a:lstStyle>
            <a:lvl1pPr>
              <a:spcBef>
                <a:spcPts val="1200"/>
              </a:spcBef>
              <a:defRPr sz="1500">
                <a:solidFill>
                  <a:srgbClr val="0083C3"/>
                </a:solidFill>
              </a:defRPr>
            </a:lvl1pPr>
            <a:lvl2pPr>
              <a:defRPr sz="1350">
                <a:solidFill>
                  <a:srgbClr val="0083C3"/>
                </a:solidFill>
              </a:defRPr>
            </a:lvl2pPr>
            <a:lvl3pPr>
              <a:defRPr sz="1350">
                <a:solidFill>
                  <a:srgbClr val="0083C3"/>
                </a:solidFill>
              </a:defRPr>
            </a:lvl3pPr>
            <a:lvl4pPr>
              <a:defRPr sz="1350">
                <a:solidFill>
                  <a:srgbClr val="0083C3"/>
                </a:solidFill>
              </a:defRPr>
            </a:lvl4pPr>
            <a:lvl5pPr>
              <a:defRPr sz="1350">
                <a:solidFill>
                  <a:srgbClr val="0083C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70000" y="1362074"/>
            <a:ext cx="3780000" cy="3132000"/>
          </a:xfrm>
        </p:spPr>
        <p:txBody>
          <a:bodyPr>
            <a:normAutofit/>
          </a:bodyPr>
          <a:lstStyle>
            <a:lvl1pPr>
              <a:spcBef>
                <a:spcPts val="1200"/>
              </a:spcBef>
              <a:defRPr sz="1500">
                <a:solidFill>
                  <a:srgbClr val="0083C3"/>
                </a:solidFill>
              </a:defRPr>
            </a:lvl1pPr>
            <a:lvl2pPr>
              <a:defRPr sz="1350">
                <a:solidFill>
                  <a:srgbClr val="0083C3"/>
                </a:solidFill>
              </a:defRPr>
            </a:lvl2pPr>
            <a:lvl3pPr>
              <a:defRPr sz="1350">
                <a:solidFill>
                  <a:srgbClr val="0083C3"/>
                </a:solidFill>
              </a:defRPr>
            </a:lvl3pPr>
            <a:lvl4pPr>
              <a:defRPr sz="1350">
                <a:solidFill>
                  <a:srgbClr val="0083C3"/>
                </a:solidFill>
              </a:defRPr>
            </a:lvl4pPr>
            <a:lvl5pPr>
              <a:defRPr sz="1350">
                <a:solidFill>
                  <a:srgbClr val="0083C3"/>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07393AC0-461D-3140-B08B-884D782B4856}" type="datetime1">
              <a:t>05/09/25</a:t>
            </a:fld>
            <a:endParaRPr lang="en-US"/>
          </a:p>
        </p:txBody>
      </p:sp>
      <p:sp>
        <p:nvSpPr>
          <p:cNvPr id="6" name="Footer Placeholder 5"/>
          <p:cNvSpPr>
            <a:spLocks noGrp="1"/>
          </p:cNvSpPr>
          <p:nvPr>
            <p:ph type="ftr" sz="quarter" idx="11"/>
          </p:nvPr>
        </p:nvSpPr>
        <p:spPr/>
        <p:txBody>
          <a:bodyPr/>
          <a:lstStyle>
            <a:lvl1pPr algn="r">
              <a:defRPr/>
            </a:lvl1pPr>
          </a:lstStyle>
          <a:p>
            <a:r>
              <a:rPr lang="en-US"/>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000" y="445500"/>
            <a:ext cx="7956000" cy="810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94000" y="1328044"/>
            <a:ext cx="3780000" cy="563165"/>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94000" y="1960587"/>
            <a:ext cx="3780000" cy="2497114"/>
          </a:xfrm>
        </p:spPr>
        <p:txBody>
          <a:bodyPr>
            <a:normAutofit/>
          </a:bodyPr>
          <a:lstStyle>
            <a:lvl1pPr>
              <a:spcBef>
                <a:spcPts val="1200"/>
              </a:spcBef>
              <a:defRPr sz="1500">
                <a:solidFill>
                  <a:srgbClr val="0083C3"/>
                </a:solidFill>
              </a:defRPr>
            </a:lvl1pPr>
            <a:lvl2pPr>
              <a:defRPr sz="1350">
                <a:solidFill>
                  <a:srgbClr val="0083C3"/>
                </a:solidFill>
              </a:defRPr>
            </a:lvl2pPr>
            <a:lvl3pPr>
              <a:defRPr sz="1350">
                <a:solidFill>
                  <a:srgbClr val="0083C3"/>
                </a:solidFill>
              </a:defRPr>
            </a:lvl3pPr>
            <a:lvl4pPr>
              <a:defRPr sz="1350">
                <a:solidFill>
                  <a:srgbClr val="0083C3"/>
                </a:solidFill>
              </a:defRPr>
            </a:lvl4pPr>
            <a:lvl5pPr>
              <a:defRPr sz="1350">
                <a:solidFill>
                  <a:srgbClr val="0083C3"/>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70000" y="1328044"/>
            <a:ext cx="3780000" cy="563165"/>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0000" y="1960587"/>
            <a:ext cx="3780000" cy="2497114"/>
          </a:xfrm>
        </p:spPr>
        <p:txBody>
          <a:bodyPr>
            <a:normAutofit/>
          </a:bodyPr>
          <a:lstStyle>
            <a:lvl1pPr>
              <a:spcBef>
                <a:spcPts val="1200"/>
              </a:spcBef>
              <a:defRPr sz="1500">
                <a:solidFill>
                  <a:srgbClr val="0083C3"/>
                </a:solidFill>
              </a:defRPr>
            </a:lvl1pPr>
            <a:lvl2pPr>
              <a:defRPr sz="1350">
                <a:solidFill>
                  <a:srgbClr val="0083C3"/>
                </a:solidFill>
              </a:defRPr>
            </a:lvl2pPr>
            <a:lvl3pPr>
              <a:defRPr sz="1350">
                <a:solidFill>
                  <a:srgbClr val="0083C3"/>
                </a:solidFill>
              </a:defRPr>
            </a:lvl3pPr>
            <a:lvl4pPr>
              <a:defRPr sz="1350">
                <a:solidFill>
                  <a:srgbClr val="0083C3"/>
                </a:solidFill>
              </a:defRPr>
            </a:lvl4pPr>
            <a:lvl5pPr>
              <a:defRPr sz="1350">
                <a:solidFill>
                  <a:srgbClr val="0083C3"/>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4A6F9866-1139-5141-8504-A1E95BC4B378}" type="datetime1">
              <a:t>05/09/25</a:t>
            </a:fld>
            <a:endParaRPr lang="en-US"/>
          </a:p>
        </p:txBody>
      </p:sp>
      <p:sp>
        <p:nvSpPr>
          <p:cNvPr id="8" name="Footer Placeholder 7"/>
          <p:cNvSpPr>
            <a:spLocks noGrp="1"/>
          </p:cNvSpPr>
          <p:nvPr>
            <p:ph type="ftr" sz="quarter" idx="11"/>
          </p:nvPr>
        </p:nvSpPr>
        <p:spPr/>
        <p:txBody>
          <a:bodyPr/>
          <a:lstStyle>
            <a:lvl1pPr algn="r">
              <a:defRPr/>
            </a:lvl1pPr>
          </a:lstStyle>
          <a:p>
            <a:r>
              <a:rPr lang="en-US"/>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20A7FA1-6774-8546-9123-09F60E05629B}" type="datetime1">
              <a:t>05/09/25</a:t>
            </a:fld>
            <a:endParaRPr lang="en-US"/>
          </a:p>
        </p:txBody>
      </p:sp>
      <p:sp>
        <p:nvSpPr>
          <p:cNvPr id="4" name="Footer Placeholder 3"/>
          <p:cNvSpPr>
            <a:spLocks noGrp="1"/>
          </p:cNvSpPr>
          <p:nvPr>
            <p:ph type="ftr" sz="quarter" idx="11"/>
          </p:nvPr>
        </p:nvSpPr>
        <p:spPr/>
        <p:txBody>
          <a:bodyPr/>
          <a:lstStyle>
            <a:lvl1pPr algn="r">
              <a:defRPr/>
            </a:lvl1pPr>
          </a:lstStyle>
          <a:p>
            <a:r>
              <a:rPr lang="en-US"/>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3016D-6F57-E544-9503-3EC092EA40E6}" type="datetime1">
              <a:t>05/09/25</a:t>
            </a:fld>
            <a:endParaRPr lang="en-US"/>
          </a:p>
        </p:txBody>
      </p:sp>
      <p:sp>
        <p:nvSpPr>
          <p:cNvPr id="3" name="Footer Placeholder 2"/>
          <p:cNvSpPr>
            <a:spLocks noGrp="1"/>
          </p:cNvSpPr>
          <p:nvPr>
            <p:ph type="ftr" sz="quarter" idx="11"/>
          </p:nvPr>
        </p:nvSpPr>
        <p:spPr/>
        <p:txBody>
          <a:bodyPr/>
          <a:lstStyle>
            <a:lvl1pPr algn="r">
              <a:defRPr/>
            </a:lvl1pPr>
          </a:lstStyle>
          <a:p>
            <a:r>
              <a:rPr lang="en-US"/>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000" y="458904"/>
            <a:ext cx="3780000" cy="810000"/>
          </a:xfrm>
        </p:spPr>
        <p:txBody>
          <a:bodyPr anchor="b"/>
          <a:lstStyle>
            <a:lvl1pPr algn="ctr">
              <a:defRPr sz="2700" b="0"/>
            </a:lvl1pPr>
          </a:lstStyle>
          <a:p>
            <a:r>
              <a:rPr lang="en-US"/>
              <a:t>Click to edit Master title style</a:t>
            </a:r>
            <a:endParaRPr/>
          </a:p>
        </p:txBody>
      </p:sp>
      <p:sp>
        <p:nvSpPr>
          <p:cNvPr id="3" name="Content Placeholder 2"/>
          <p:cNvSpPr>
            <a:spLocks noGrp="1"/>
          </p:cNvSpPr>
          <p:nvPr>
            <p:ph idx="1"/>
          </p:nvPr>
        </p:nvSpPr>
        <p:spPr>
          <a:xfrm>
            <a:off x="4770000" y="276225"/>
            <a:ext cx="3780000" cy="4181475"/>
          </a:xfrm>
        </p:spPr>
        <p:txBody>
          <a:bodyPr>
            <a:normAutofit/>
          </a:bodyPr>
          <a:lstStyle>
            <a:lvl1pPr>
              <a:spcBef>
                <a:spcPts val="1500"/>
              </a:spcBef>
              <a:defRPr sz="1650">
                <a:solidFill>
                  <a:srgbClr val="0083C3"/>
                </a:solidFill>
              </a:defRPr>
            </a:lvl1pPr>
            <a:lvl2pPr>
              <a:defRPr sz="1500">
                <a:solidFill>
                  <a:srgbClr val="0083C3"/>
                </a:solidFill>
              </a:defRPr>
            </a:lvl2pPr>
            <a:lvl3pPr>
              <a:defRPr sz="1350">
                <a:solidFill>
                  <a:srgbClr val="0083C3"/>
                </a:solidFill>
              </a:defRPr>
            </a:lvl3pPr>
            <a:lvl4pPr>
              <a:defRPr sz="1350">
                <a:solidFill>
                  <a:srgbClr val="0083C3"/>
                </a:solidFill>
              </a:defRPr>
            </a:lvl4pPr>
            <a:lvl5pPr>
              <a:defRPr sz="1350">
                <a:solidFill>
                  <a:srgbClr val="0083C3"/>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594000" y="1436142"/>
            <a:ext cx="3780000" cy="2790114"/>
          </a:xfrm>
        </p:spPr>
        <p:txBody>
          <a:bodyPr>
            <a:normAutofit/>
          </a:bodyPr>
          <a:lstStyle>
            <a:lvl1pPr marL="0" indent="0" algn="ctr">
              <a:spcBef>
                <a:spcPts val="450"/>
              </a:spcBef>
              <a:buNone/>
              <a:defRPr sz="1350">
                <a:solidFill>
                  <a:srgbClr val="0083C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403789-707C-5F4C-9AA3-25AC24D8EFF7}" type="datetime1">
              <a:t>05/09/25</a:t>
            </a:fld>
            <a:endParaRPr lang="en-US"/>
          </a:p>
        </p:txBody>
      </p:sp>
      <p:sp>
        <p:nvSpPr>
          <p:cNvPr id="6" name="Footer Placeholder 5"/>
          <p:cNvSpPr>
            <a:spLocks noGrp="1"/>
          </p:cNvSpPr>
          <p:nvPr>
            <p:ph type="ftr" sz="quarter" idx="11"/>
          </p:nvPr>
        </p:nvSpPr>
        <p:spPr/>
        <p:txBody>
          <a:bodyPr/>
          <a:lstStyle>
            <a:lvl1pPr algn="r">
              <a:defRPr/>
            </a:lvl1pPr>
          </a:lstStyle>
          <a:p>
            <a:r>
              <a:rPr lang="en-US"/>
              <a:t>Footer Text</a:t>
            </a:r>
          </a:p>
        </p:txBody>
      </p:sp>
      <p:sp>
        <p:nvSpPr>
          <p:cNvPr id="7" name="Slide Number Placeholder 6"/>
          <p:cNvSpPr>
            <a:spLocks noGrp="1"/>
          </p:cNvSpPr>
          <p:nvPr>
            <p:ph type="sldNum" sz="quarter" idx="12"/>
          </p:nvPr>
        </p:nvSpPr>
        <p:spPr/>
        <p:txBody>
          <a:bodyPr/>
          <a:lstStyle/>
          <a:p>
            <a:fld id="{2754ED01-E2A0-4C1E-8E21-014B99041579}"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602957"/>
            <a:ext cx="9144000" cy="540544"/>
          </a:xfrm>
          <a:prstGeom prst="rect">
            <a:avLst/>
          </a:prstGeom>
          <a:solidFill>
            <a:srgbClr val="0030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2" name="Title Placeholder 1"/>
          <p:cNvSpPr>
            <a:spLocks noGrp="1"/>
          </p:cNvSpPr>
          <p:nvPr userDrawn="1">
            <p:ph type="title"/>
          </p:nvPr>
        </p:nvSpPr>
        <p:spPr>
          <a:xfrm>
            <a:off x="593725" y="445500"/>
            <a:ext cx="7956000" cy="810000"/>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userDrawn="1">
            <p:ph type="body" idx="1"/>
          </p:nvPr>
        </p:nvSpPr>
        <p:spPr>
          <a:xfrm>
            <a:off x="593725" y="1350000"/>
            <a:ext cx="7956000" cy="3105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userDrawn="1">
            <p:ph type="dt" sz="half" idx="2"/>
          </p:nvPr>
        </p:nvSpPr>
        <p:spPr>
          <a:xfrm>
            <a:off x="7512049" y="4797239"/>
            <a:ext cx="576000" cy="162000"/>
          </a:xfrm>
          <a:prstGeom prst="rect">
            <a:avLst/>
          </a:prstGeom>
        </p:spPr>
        <p:txBody>
          <a:bodyPr vert="horz" lIns="0" tIns="0" rIns="0" bIns="0" rtlCol="0" anchor="ctr"/>
          <a:lstStyle>
            <a:lvl1pPr algn="r">
              <a:defRPr sz="750">
                <a:solidFill>
                  <a:schemeClr val="bg1"/>
                </a:solidFill>
              </a:defRPr>
            </a:lvl1pPr>
          </a:lstStyle>
          <a:p>
            <a:fld id="{A9BAF662-868C-5545-9760-0913452CE63F}" type="datetime1">
              <a:t>05/09/25</a:t>
            </a:fld>
            <a:endParaRPr lang="en-US" dirty="0"/>
          </a:p>
        </p:txBody>
      </p:sp>
      <p:sp>
        <p:nvSpPr>
          <p:cNvPr id="5" name="Footer Placeholder 4"/>
          <p:cNvSpPr>
            <a:spLocks noGrp="1"/>
          </p:cNvSpPr>
          <p:nvPr userDrawn="1">
            <p:ph type="ftr" sz="quarter" idx="3"/>
          </p:nvPr>
        </p:nvSpPr>
        <p:spPr>
          <a:xfrm>
            <a:off x="5067300" y="4797239"/>
            <a:ext cx="2362200" cy="162000"/>
          </a:xfrm>
          <a:prstGeom prst="rect">
            <a:avLst/>
          </a:prstGeom>
        </p:spPr>
        <p:txBody>
          <a:bodyPr vert="horz" lIns="0" tIns="0" rIns="0" bIns="0" rtlCol="0" anchor="ctr"/>
          <a:lstStyle>
            <a:lvl1pPr algn="r">
              <a:defRPr sz="750">
                <a:solidFill>
                  <a:schemeClr val="bg1"/>
                </a:solidFill>
              </a:defRPr>
            </a:lvl1pPr>
          </a:lstStyle>
          <a:p>
            <a:r>
              <a:rPr lang="en-US"/>
              <a:t>Footer Text</a:t>
            </a:r>
            <a:endParaRPr lang="en-US" dirty="0"/>
          </a:p>
        </p:txBody>
      </p:sp>
      <p:sp>
        <p:nvSpPr>
          <p:cNvPr id="6" name="Slide Number Placeholder 5"/>
          <p:cNvSpPr>
            <a:spLocks noGrp="1"/>
          </p:cNvSpPr>
          <p:nvPr userDrawn="1">
            <p:ph type="sldNum" sz="quarter" idx="4"/>
          </p:nvPr>
        </p:nvSpPr>
        <p:spPr>
          <a:xfrm>
            <a:off x="8189725" y="4797239"/>
            <a:ext cx="360000" cy="162000"/>
          </a:xfrm>
          <a:prstGeom prst="rect">
            <a:avLst/>
          </a:prstGeom>
        </p:spPr>
        <p:txBody>
          <a:bodyPr vert="horz" lIns="0" tIns="0" rIns="0" bIns="0" rtlCol="0" anchor="ctr"/>
          <a:lstStyle>
            <a:lvl1pPr algn="r">
              <a:defRPr sz="750">
                <a:solidFill>
                  <a:schemeClr val="bg1"/>
                </a:solidFill>
              </a:defRPr>
            </a:lvl1pPr>
          </a:lstStyle>
          <a:p>
            <a:fld id="{BA9B540C-44DA-4F69-89C9-7C84606640D3}" type="slidenum">
              <a:rPr lang="en-US" smtClean="0"/>
              <a:pPr/>
              <a:t>‹Nº›</a:t>
            </a:fld>
            <a:endParaRPr lang="en-US" dirty="0"/>
          </a:p>
        </p:txBody>
      </p:sp>
      <p:pic>
        <p:nvPicPr>
          <p:cNvPr id="11" name="Picture 10" descr="logo_UCP_PPT_footer.png"/>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222250" y="4667251"/>
            <a:ext cx="14001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hf hdr="0"/>
  <p:txStyles>
    <p:titleStyle>
      <a:lvl1pPr algn="l" defTabSz="685800" rtl="0" eaLnBrk="1" latinLnBrk="0" hangingPunct="1">
        <a:spcBef>
          <a:spcPct val="0"/>
        </a:spcBef>
        <a:buNone/>
        <a:defRPr sz="2700" kern="1200">
          <a:solidFill>
            <a:srgbClr val="002F59"/>
          </a:solidFill>
          <a:latin typeface="+mj-lt"/>
          <a:ea typeface="+mj-ea"/>
          <a:cs typeface="+mj-cs"/>
        </a:defRPr>
      </a:lvl1pPr>
    </p:titleStyle>
    <p:bodyStyle>
      <a:lvl1pPr marL="261938" indent="-261938" algn="l" defTabSz="685800" rtl="0" eaLnBrk="1" latinLnBrk="0" hangingPunct="1">
        <a:spcBef>
          <a:spcPts val="1500"/>
        </a:spcBef>
        <a:buClr>
          <a:schemeClr val="bg1">
            <a:lumMod val="75000"/>
          </a:schemeClr>
        </a:buClr>
        <a:buSzPct val="110000"/>
        <a:buFont typeface="Wingdings 2" pitchFamily="18" charset="2"/>
        <a:buChar char=""/>
        <a:defRPr sz="1800" kern="1200">
          <a:solidFill>
            <a:srgbClr val="0070B9"/>
          </a:solidFill>
          <a:latin typeface="+mn-lt"/>
          <a:ea typeface="+mn-ea"/>
          <a:cs typeface="+mn-cs"/>
        </a:defRPr>
      </a:lvl1pPr>
      <a:lvl2pPr marL="514350" indent="-252413" algn="l" defTabSz="685800" rtl="0" eaLnBrk="1" latinLnBrk="0" hangingPunct="1">
        <a:spcBef>
          <a:spcPts val="450"/>
        </a:spcBef>
        <a:buClr>
          <a:schemeClr val="bg1">
            <a:lumMod val="75000"/>
          </a:schemeClr>
        </a:buClr>
        <a:buSzPct val="110000"/>
        <a:buFont typeface="Wingdings 2" pitchFamily="18" charset="2"/>
        <a:buChar char=""/>
        <a:defRPr sz="1650" kern="1200">
          <a:solidFill>
            <a:srgbClr val="0070B9"/>
          </a:solidFill>
          <a:latin typeface="+mn-lt"/>
          <a:ea typeface="+mn-ea"/>
          <a:cs typeface="+mn-cs"/>
        </a:defRPr>
      </a:lvl2pPr>
      <a:lvl3pPr marL="726281" indent="-211931" algn="l" defTabSz="685800" rtl="0" eaLnBrk="1" latinLnBrk="0" hangingPunct="1">
        <a:spcBef>
          <a:spcPts val="450"/>
        </a:spcBef>
        <a:buClr>
          <a:schemeClr val="bg1">
            <a:lumMod val="75000"/>
          </a:schemeClr>
        </a:buClr>
        <a:buSzPct val="110000"/>
        <a:buFont typeface="Wingdings 2" pitchFamily="18" charset="2"/>
        <a:buChar char=""/>
        <a:defRPr sz="1500" kern="1200">
          <a:solidFill>
            <a:srgbClr val="0070B9"/>
          </a:solidFill>
          <a:latin typeface="+mn-lt"/>
          <a:ea typeface="+mn-ea"/>
          <a:cs typeface="+mn-cs"/>
        </a:defRPr>
      </a:lvl3pPr>
      <a:lvl4pPr marL="947738" indent="-221456" algn="l" defTabSz="685800" rtl="0" eaLnBrk="1" latinLnBrk="0" hangingPunct="1">
        <a:spcBef>
          <a:spcPts val="450"/>
        </a:spcBef>
        <a:buClr>
          <a:schemeClr val="bg1">
            <a:lumMod val="75000"/>
          </a:schemeClr>
        </a:buClr>
        <a:buSzPct val="110000"/>
        <a:buFont typeface="Wingdings 2" pitchFamily="18" charset="2"/>
        <a:buChar char=""/>
        <a:defRPr sz="1350" kern="1200">
          <a:solidFill>
            <a:srgbClr val="0070B9"/>
          </a:solidFill>
          <a:latin typeface="+mn-lt"/>
          <a:ea typeface="+mn-ea"/>
          <a:cs typeface="+mn-cs"/>
        </a:defRPr>
      </a:lvl4pPr>
      <a:lvl5pPr marL="1159669" indent="-211931" algn="l" defTabSz="685800" rtl="0" eaLnBrk="1" latinLnBrk="0" hangingPunct="1">
        <a:spcBef>
          <a:spcPts val="450"/>
        </a:spcBef>
        <a:buClr>
          <a:schemeClr val="bg1">
            <a:lumMod val="75000"/>
          </a:schemeClr>
        </a:buClr>
        <a:buSzPct val="110000"/>
        <a:buFont typeface="Wingdings 2" pitchFamily="18" charset="2"/>
        <a:buChar char=""/>
        <a:defRPr sz="1200" kern="1200">
          <a:solidFill>
            <a:srgbClr val="0070B9"/>
          </a:solidFill>
          <a:latin typeface="+mn-lt"/>
          <a:ea typeface="+mn-ea"/>
          <a:cs typeface="+mn-cs"/>
        </a:defRPr>
      </a:lvl5pPr>
      <a:lvl6pPr marL="1371600" indent="-211931" algn="l" defTabSz="685800"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6pPr>
      <a:lvl7pPr marL="1588294" indent="-211931" algn="l" defTabSz="685800" rtl="0" eaLnBrk="1" latinLnBrk="0" hangingPunct="1">
        <a:spcBef>
          <a:spcPct val="20000"/>
        </a:spcBef>
        <a:buClr>
          <a:schemeClr val="accent1">
            <a:lumMod val="60000"/>
            <a:lumOff val="40000"/>
          </a:schemeClr>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7pPr>
      <a:lvl8pPr marL="1799035" indent="-211931" algn="l" defTabSz="685800"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8pPr>
      <a:lvl9pPr marL="2016919" indent="-211931" algn="l" defTabSz="685800" rtl="0" eaLnBrk="1" latinLnBrk="0" hangingPunct="1">
        <a:spcBef>
          <a:spcPct val="20000"/>
        </a:spcBef>
        <a:buClr>
          <a:schemeClr val="accent1">
            <a:lumMod val="60000"/>
            <a:lumOff val="40000"/>
          </a:schemeClr>
        </a:buClr>
        <a:buSzPct val="110000"/>
        <a:buFont typeface="Wingdings 2" pitchFamily="18"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a:t>XVII WORLD CUSTOMS LAW MEETING PORTO, PORTUGAL</a:t>
            </a:r>
            <a:endParaRPr lang="en-US" dirty="0"/>
          </a:p>
        </p:txBody>
      </p:sp>
      <p:sp>
        <p:nvSpPr>
          <p:cNvPr id="3" name="Subtitle 2"/>
          <p:cNvSpPr>
            <a:spLocks noGrp="1"/>
          </p:cNvSpPr>
          <p:nvPr>
            <p:ph type="subTitle" idx="1"/>
          </p:nvPr>
        </p:nvSpPr>
        <p:spPr/>
        <p:txBody>
          <a:bodyPr/>
          <a:lstStyle/>
          <a:p>
            <a:r>
              <a:rPr lang="en-GB" noProof="0" dirty="0"/>
              <a:t>Tariff increases, the use of anti-dumping duties, the application of sanctions and export controls as factors in "trade wars"</a:t>
            </a:r>
          </a:p>
          <a:p>
            <a:endParaRPr lang="en-US" dirty="0"/>
          </a:p>
        </p:txBody>
      </p:sp>
    </p:spTree>
    <p:extLst>
      <p:ext uri="{BB962C8B-B14F-4D97-AF65-F5344CB8AC3E}">
        <p14:creationId xmlns:p14="http://schemas.microsoft.com/office/powerpoint/2010/main" val="4226564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4DC2A33-A203-A28B-1E31-EEA13C76AC74}"/>
              </a:ext>
            </a:extLst>
          </p:cNvPr>
          <p:cNvGraphicFramePr/>
          <p:nvPr>
            <p:extLst>
              <p:ext uri="{D42A27DB-BD31-4B8C-83A1-F6EECF244321}">
                <p14:modId xmlns:p14="http://schemas.microsoft.com/office/powerpoint/2010/main" val="1271677020"/>
              </p:ext>
            </p:extLst>
          </p:nvPr>
        </p:nvGraphicFramePr>
        <p:xfrm>
          <a:off x="593725" y="445500"/>
          <a:ext cx="7956000" cy="555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879EE944-C2BC-AF28-C701-C6D8A8D365AE}"/>
              </a:ext>
            </a:extLst>
          </p:cNvPr>
          <p:cNvSpPr>
            <a:spLocks noGrp="1"/>
          </p:cNvSpPr>
          <p:nvPr>
            <p:ph idx="1"/>
          </p:nvPr>
        </p:nvSpPr>
        <p:spPr/>
        <p:txBody>
          <a:bodyPr>
            <a:normAutofit/>
          </a:bodyPr>
          <a:lstStyle/>
          <a:p>
            <a:r>
              <a:rPr lang="en-GB" sz="2000" dirty="0">
                <a:solidFill>
                  <a:schemeClr val="accent1">
                    <a:lumMod val="75000"/>
                  </a:schemeClr>
                </a:solidFill>
              </a:rPr>
              <a:t>Panel: US measures at issue were not “taken in time of war or other emergency in international relations”</a:t>
            </a:r>
          </a:p>
          <a:p>
            <a:pPr lvl="1"/>
            <a:r>
              <a:rPr lang="en-GB" sz="1800" dirty="0">
                <a:solidFill>
                  <a:schemeClr val="accent1">
                    <a:lumMod val="75000"/>
                  </a:schemeClr>
                </a:solidFill>
              </a:rPr>
              <a:t>US could not invoke national security exception</a:t>
            </a:r>
            <a:endParaRPr lang="pt-PT" sz="1800" dirty="0">
              <a:solidFill>
                <a:schemeClr val="accent1">
                  <a:lumMod val="75000"/>
                </a:schemeClr>
              </a:solidFill>
            </a:endParaRPr>
          </a:p>
          <a:p>
            <a:r>
              <a:rPr lang="en-GB" sz="2000" noProof="0" dirty="0">
                <a:solidFill>
                  <a:schemeClr val="accent1">
                    <a:lumMod val="75000"/>
                  </a:schemeClr>
                </a:solidFill>
              </a:rPr>
              <a:t>Panel report appealed by the US to the Appellate Body </a:t>
            </a:r>
          </a:p>
          <a:p>
            <a:r>
              <a:rPr lang="en-GB" sz="2000" dirty="0">
                <a:solidFill>
                  <a:schemeClr val="accent1">
                    <a:lumMod val="75000"/>
                  </a:schemeClr>
                </a:solidFill>
              </a:rPr>
              <a:t>Appellate body appointments </a:t>
            </a:r>
            <a:r>
              <a:rPr lang="en-GB" sz="2000" noProof="0" dirty="0">
                <a:solidFill>
                  <a:schemeClr val="accent1">
                    <a:lumMod val="75000"/>
                  </a:schemeClr>
                </a:solidFill>
              </a:rPr>
              <a:t>blocked by US, not functioning since 2020…</a:t>
            </a:r>
          </a:p>
        </p:txBody>
      </p:sp>
    </p:spTree>
    <p:extLst>
      <p:ext uri="{BB962C8B-B14F-4D97-AF65-F5344CB8AC3E}">
        <p14:creationId xmlns:p14="http://schemas.microsoft.com/office/powerpoint/2010/main" val="3113359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CE39-F454-8439-A832-1CD900041602}"/>
              </a:ext>
            </a:extLst>
          </p:cNvPr>
          <p:cNvSpPr>
            <a:spLocks noGrp="1"/>
          </p:cNvSpPr>
          <p:nvPr>
            <p:ph type="title"/>
          </p:nvPr>
        </p:nvSpPr>
        <p:spPr/>
        <p:txBody>
          <a:bodyPr/>
          <a:lstStyle/>
          <a:p>
            <a:endParaRPr lang="pt-PT"/>
          </a:p>
        </p:txBody>
      </p:sp>
      <p:sp>
        <p:nvSpPr>
          <p:cNvPr id="3" name="Content Placeholder 2">
            <a:extLst>
              <a:ext uri="{FF2B5EF4-FFF2-40B4-BE49-F238E27FC236}">
                <a16:creationId xmlns:a16="http://schemas.microsoft.com/office/drawing/2014/main" id="{46C827CE-F583-4AF0-F049-3E3308219D8C}"/>
              </a:ext>
            </a:extLst>
          </p:cNvPr>
          <p:cNvSpPr>
            <a:spLocks noGrp="1"/>
          </p:cNvSpPr>
          <p:nvPr>
            <p:ph idx="1"/>
          </p:nvPr>
        </p:nvSpPr>
        <p:spPr/>
        <p:txBody>
          <a:bodyPr>
            <a:normAutofit/>
          </a:bodyPr>
          <a:lstStyle/>
          <a:p>
            <a:pPr marL="0" indent="0" algn="ctr">
              <a:buNone/>
            </a:pPr>
            <a:r>
              <a:rPr lang="pt-PT" sz="3600" b="1" dirty="0" err="1">
                <a:solidFill>
                  <a:schemeClr val="accent1">
                    <a:lumMod val="75000"/>
                  </a:schemeClr>
                </a:solidFill>
              </a:rPr>
              <a:t>Thank</a:t>
            </a:r>
            <a:r>
              <a:rPr lang="pt-PT" sz="3600" b="1" dirty="0">
                <a:solidFill>
                  <a:schemeClr val="accent1">
                    <a:lumMod val="75000"/>
                  </a:schemeClr>
                </a:solidFill>
              </a:rPr>
              <a:t> </a:t>
            </a:r>
            <a:r>
              <a:rPr lang="pt-PT" sz="3600" b="1" dirty="0" err="1">
                <a:solidFill>
                  <a:schemeClr val="accent1">
                    <a:lumMod val="75000"/>
                  </a:schemeClr>
                </a:solidFill>
              </a:rPr>
              <a:t>you</a:t>
            </a:r>
            <a:r>
              <a:rPr lang="pt-PT" sz="3600" b="1" dirty="0">
                <a:solidFill>
                  <a:schemeClr val="accent1">
                    <a:lumMod val="75000"/>
                  </a:schemeClr>
                </a:solidFill>
              </a:rPr>
              <a:t>!</a:t>
            </a:r>
          </a:p>
        </p:txBody>
      </p:sp>
      <p:sp>
        <p:nvSpPr>
          <p:cNvPr id="4" name="Date Placeholder 3">
            <a:extLst>
              <a:ext uri="{FF2B5EF4-FFF2-40B4-BE49-F238E27FC236}">
                <a16:creationId xmlns:a16="http://schemas.microsoft.com/office/drawing/2014/main" id="{B9D4EB50-CBDC-CD13-AE3D-615AFC106553}"/>
              </a:ext>
            </a:extLst>
          </p:cNvPr>
          <p:cNvSpPr>
            <a:spLocks noGrp="1"/>
          </p:cNvSpPr>
          <p:nvPr>
            <p:ph type="dt" sz="half" idx="10"/>
          </p:nvPr>
        </p:nvSpPr>
        <p:spPr/>
        <p:txBody>
          <a:bodyPr/>
          <a:lstStyle/>
          <a:p>
            <a:fld id="{59BD9D37-F51A-6A4C-9AA6-0046F1337F5D}" type="datetime1">
              <a:rPr lang="pt-PT" smtClean="0"/>
              <a:t>05/09/25</a:t>
            </a:fld>
            <a:endParaRPr lang="pt-PT"/>
          </a:p>
        </p:txBody>
      </p:sp>
      <p:sp>
        <p:nvSpPr>
          <p:cNvPr id="5" name="Footer Placeholder 4">
            <a:extLst>
              <a:ext uri="{FF2B5EF4-FFF2-40B4-BE49-F238E27FC236}">
                <a16:creationId xmlns:a16="http://schemas.microsoft.com/office/drawing/2014/main" id="{F4CABF32-D76F-1D43-2A00-D8434EA17404}"/>
              </a:ext>
            </a:extLst>
          </p:cNvPr>
          <p:cNvSpPr>
            <a:spLocks noGrp="1"/>
          </p:cNvSpPr>
          <p:nvPr>
            <p:ph type="ftr" sz="quarter" idx="11"/>
          </p:nvPr>
        </p:nvSpPr>
        <p:spPr/>
        <p:txBody>
          <a:bodyPr/>
          <a:lstStyle/>
          <a:p>
            <a:r>
              <a:rPr lang="en-US"/>
              <a:t>Footer Text</a:t>
            </a:r>
          </a:p>
        </p:txBody>
      </p:sp>
      <p:sp>
        <p:nvSpPr>
          <p:cNvPr id="6" name="Slide Number Placeholder 5">
            <a:extLst>
              <a:ext uri="{FF2B5EF4-FFF2-40B4-BE49-F238E27FC236}">
                <a16:creationId xmlns:a16="http://schemas.microsoft.com/office/drawing/2014/main" id="{04165937-9C0E-4766-E54B-A85B10D8D77A}"/>
              </a:ext>
            </a:extLst>
          </p:cNvPr>
          <p:cNvSpPr>
            <a:spLocks noGrp="1"/>
          </p:cNvSpPr>
          <p:nvPr>
            <p:ph type="sldNum" sz="quarter" idx="12"/>
          </p:nvPr>
        </p:nvSpPr>
        <p:spPr/>
        <p:txBody>
          <a:bodyPr/>
          <a:lstStyle/>
          <a:p>
            <a:fld id="{BA9B540C-44DA-4F69-89C9-7C84606640D3}" type="slidenum">
              <a:rPr lang="en-US" smtClean="0"/>
              <a:pPr/>
              <a:t>11</a:t>
            </a:fld>
            <a:endParaRPr lang="en-US"/>
          </a:p>
        </p:txBody>
      </p:sp>
    </p:spTree>
    <p:extLst>
      <p:ext uri="{BB962C8B-B14F-4D97-AF65-F5344CB8AC3E}">
        <p14:creationId xmlns:p14="http://schemas.microsoft.com/office/powerpoint/2010/main" val="8097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7D95527-F353-A1AA-9403-3560CA19C2F9}"/>
              </a:ext>
            </a:extLst>
          </p:cNvPr>
          <p:cNvGraphicFramePr/>
          <p:nvPr/>
        </p:nvGraphicFramePr>
        <p:xfrm>
          <a:off x="593725" y="445500"/>
          <a:ext cx="7956000" cy="507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A3FF6DF-25A7-27BE-3526-5CE49324805B}"/>
              </a:ext>
            </a:extLst>
          </p:cNvPr>
          <p:cNvSpPr>
            <a:spLocks noGrp="1"/>
          </p:cNvSpPr>
          <p:nvPr>
            <p:ph idx="1"/>
          </p:nvPr>
        </p:nvSpPr>
        <p:spPr>
          <a:xfrm>
            <a:off x="628650" y="1104900"/>
            <a:ext cx="7886700" cy="4038600"/>
          </a:xfrm>
        </p:spPr>
        <p:txBody>
          <a:bodyPr>
            <a:normAutofit/>
          </a:bodyPr>
          <a:lstStyle/>
          <a:p>
            <a:r>
              <a:rPr lang="en-GB" noProof="0" dirty="0">
                <a:solidFill>
                  <a:schemeClr val="accent1">
                    <a:lumMod val="75000"/>
                  </a:schemeClr>
                </a:solidFill>
              </a:rPr>
              <a:t>According to WTO Law</a:t>
            </a:r>
          </a:p>
          <a:p>
            <a:r>
              <a:rPr lang="en-GB" noProof="0" dirty="0">
                <a:solidFill>
                  <a:schemeClr val="accent1">
                    <a:lumMod val="75000"/>
                  </a:schemeClr>
                </a:solidFill>
              </a:rPr>
              <a:t>Article II:1 GATT 1994</a:t>
            </a:r>
          </a:p>
          <a:p>
            <a:endParaRPr lang="en-GB" noProof="0" dirty="0"/>
          </a:p>
          <a:p>
            <a:endParaRPr lang="en-GB" noProof="0" dirty="0"/>
          </a:p>
          <a:p>
            <a:endParaRPr lang="en-GB" noProof="0" dirty="0"/>
          </a:p>
          <a:p>
            <a:pPr marL="0" indent="0">
              <a:buNone/>
            </a:pPr>
            <a:endParaRPr lang="en-GB" noProof="0" dirty="0"/>
          </a:p>
        </p:txBody>
      </p:sp>
      <p:sp>
        <p:nvSpPr>
          <p:cNvPr id="4" name="Content Placeholder 2">
            <a:extLst>
              <a:ext uri="{FF2B5EF4-FFF2-40B4-BE49-F238E27FC236}">
                <a16:creationId xmlns:a16="http://schemas.microsoft.com/office/drawing/2014/main" id="{001386C6-D063-54F5-14B4-8BCEFE2EF73A}"/>
              </a:ext>
            </a:extLst>
          </p:cNvPr>
          <p:cNvSpPr txBox="1">
            <a:spLocks/>
          </p:cNvSpPr>
          <p:nvPr/>
        </p:nvSpPr>
        <p:spPr>
          <a:xfrm>
            <a:off x="1874520" y="1770340"/>
            <a:ext cx="5943600" cy="194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buNone/>
            </a:pPr>
            <a:r>
              <a:rPr lang="en-GB" sz="1500" b="1" dirty="0">
                <a:latin typeface="Book Antiqua" panose="02040602050305030304" pitchFamily="18" charset="0"/>
                <a:ea typeface="Calibri" panose="020F0502020204030204" pitchFamily="34" charset="0"/>
                <a:cs typeface="Times New Roman" panose="02020603050405020304" pitchFamily="18" charset="0"/>
              </a:rPr>
              <a:t>Article II, GATT</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buNone/>
            </a:pPr>
            <a:r>
              <a:rPr lang="en-GB" sz="1500" i="1" dirty="0">
                <a:latin typeface="Book Antiqua" panose="02040602050305030304" pitchFamily="18" charset="0"/>
                <a:ea typeface="Calibri" panose="020F0502020204030204" pitchFamily="34" charset="0"/>
                <a:cs typeface="Times New Roman" panose="02020603050405020304" pitchFamily="18" charset="0"/>
              </a:rPr>
              <a:t>Schedules of Concessions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en-GB" sz="1500" dirty="0">
                <a:latin typeface="Book Antiqua" panose="02040602050305030304" pitchFamily="18" charset="0"/>
                <a:ea typeface="Calibri" panose="020F0502020204030204" pitchFamily="34" charset="0"/>
                <a:cs typeface="Times New Roman" panose="02020603050405020304" pitchFamily="18" charset="0"/>
              </a:rPr>
              <a:t>1. (</a:t>
            </a:r>
            <a:r>
              <a:rPr lang="en-GB" sz="1500" i="1" dirty="0">
                <a:latin typeface="Book Antiqua" panose="02040602050305030304" pitchFamily="18" charset="0"/>
                <a:ea typeface="Calibri" panose="020F0502020204030204" pitchFamily="34" charset="0"/>
                <a:cs typeface="Times New Roman" panose="02020603050405020304" pitchFamily="18" charset="0"/>
              </a:rPr>
              <a:t>a</a:t>
            </a:r>
            <a:r>
              <a:rPr lang="en-GB" sz="1500" dirty="0">
                <a:latin typeface="Book Antiqua" panose="02040602050305030304" pitchFamily="18" charset="0"/>
                <a:ea typeface="Calibri" panose="020F0502020204030204" pitchFamily="34" charset="0"/>
                <a:cs typeface="Times New Roman" panose="02020603050405020304" pitchFamily="18" charset="0"/>
              </a:rPr>
              <a:t>) Each contracting party shall accord to the commerce of the other contracting parties treatment no less favourable than that provided for in the appropriate Part of the appropriate Schedule annexed to this Agreement.</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971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B93C88-4691-866C-578F-86E4907A14D3}"/>
              </a:ext>
            </a:extLst>
          </p:cNvPr>
          <p:cNvSpPr>
            <a:spLocks noGrp="1"/>
          </p:cNvSpPr>
          <p:nvPr>
            <p:ph idx="1"/>
          </p:nvPr>
        </p:nvSpPr>
        <p:spPr/>
        <p:txBody>
          <a:bodyPr>
            <a:normAutofit/>
          </a:bodyPr>
          <a:lstStyle/>
          <a:p>
            <a:r>
              <a:rPr lang="en-GB" sz="2400" noProof="0" dirty="0">
                <a:solidFill>
                  <a:schemeClr val="accent1">
                    <a:lumMod val="75000"/>
                  </a:schemeClr>
                </a:solidFill>
              </a:rPr>
              <a:t>Trump’s tariffs exceed the bound tariff rates located in the US’s schedule of commitments</a:t>
            </a:r>
          </a:p>
          <a:p>
            <a:pPr lvl="1"/>
            <a:r>
              <a:rPr lang="en-GB" sz="2000" noProof="0" dirty="0">
                <a:solidFill>
                  <a:schemeClr val="accent1">
                    <a:lumMod val="75000"/>
                  </a:schemeClr>
                </a:solidFill>
              </a:rPr>
              <a:t>Average level of US </a:t>
            </a:r>
            <a:r>
              <a:rPr lang="en-GB" sz="2000" u="sng" noProof="0" dirty="0">
                <a:solidFill>
                  <a:schemeClr val="accent1">
                    <a:lumMod val="75000"/>
                  </a:schemeClr>
                </a:solidFill>
              </a:rPr>
              <a:t>bound</a:t>
            </a:r>
            <a:r>
              <a:rPr lang="en-GB" sz="2000" noProof="0" dirty="0">
                <a:solidFill>
                  <a:schemeClr val="accent1">
                    <a:lumMod val="75000"/>
                  </a:schemeClr>
                </a:solidFill>
              </a:rPr>
              <a:t> tariff rates: </a:t>
            </a:r>
          </a:p>
          <a:p>
            <a:pPr lvl="1" algn="ctr"/>
            <a:r>
              <a:rPr lang="en-GB" sz="2000" noProof="0" dirty="0">
                <a:solidFill>
                  <a:schemeClr val="accent1">
                    <a:lumMod val="75000"/>
                  </a:schemeClr>
                </a:solidFill>
              </a:rPr>
              <a:t>3,4%</a:t>
            </a:r>
          </a:p>
          <a:p>
            <a:pPr lvl="1"/>
            <a:r>
              <a:rPr lang="en-GB" sz="2000" noProof="0" dirty="0">
                <a:solidFill>
                  <a:schemeClr val="accent1">
                    <a:lumMod val="75000"/>
                  </a:schemeClr>
                </a:solidFill>
              </a:rPr>
              <a:t>Average level of </a:t>
            </a:r>
            <a:r>
              <a:rPr lang="en-GB" sz="2000" u="sng" noProof="0" dirty="0">
                <a:solidFill>
                  <a:schemeClr val="accent1">
                    <a:lumMod val="75000"/>
                  </a:schemeClr>
                </a:solidFill>
              </a:rPr>
              <a:t>applied</a:t>
            </a:r>
            <a:r>
              <a:rPr lang="en-GB" sz="2000" noProof="0" dirty="0">
                <a:solidFill>
                  <a:schemeClr val="accent1">
                    <a:lumMod val="75000"/>
                  </a:schemeClr>
                </a:solidFill>
              </a:rPr>
              <a:t> tariffs (Sep42025, Yale Budget Lab): </a:t>
            </a:r>
          </a:p>
          <a:p>
            <a:pPr lvl="1" algn="ctr"/>
            <a:r>
              <a:rPr lang="en-GB" sz="2000" noProof="0" dirty="0">
                <a:solidFill>
                  <a:schemeClr val="accent1">
                    <a:lumMod val="75000"/>
                  </a:schemeClr>
                </a:solidFill>
              </a:rPr>
              <a:t>17,4%</a:t>
            </a:r>
          </a:p>
        </p:txBody>
      </p:sp>
      <p:sp>
        <p:nvSpPr>
          <p:cNvPr id="4" name="Date Placeholder 3">
            <a:extLst>
              <a:ext uri="{FF2B5EF4-FFF2-40B4-BE49-F238E27FC236}">
                <a16:creationId xmlns:a16="http://schemas.microsoft.com/office/drawing/2014/main" id="{33E56871-77EC-AD1A-28D8-61A6DE16B760}"/>
              </a:ext>
            </a:extLst>
          </p:cNvPr>
          <p:cNvSpPr>
            <a:spLocks noGrp="1"/>
          </p:cNvSpPr>
          <p:nvPr>
            <p:ph type="dt" sz="half" idx="10"/>
          </p:nvPr>
        </p:nvSpPr>
        <p:spPr/>
        <p:txBody>
          <a:bodyPr/>
          <a:lstStyle/>
          <a:p>
            <a:fld id="{59BD9D37-F51A-6A4C-9AA6-0046F1337F5D}" type="datetime1">
              <a:rPr lang="pt-PT" smtClean="0"/>
              <a:t>05/09/25</a:t>
            </a:fld>
            <a:endParaRPr lang="en-US"/>
          </a:p>
        </p:txBody>
      </p:sp>
      <p:sp>
        <p:nvSpPr>
          <p:cNvPr id="5" name="Footer Placeholder 4">
            <a:extLst>
              <a:ext uri="{FF2B5EF4-FFF2-40B4-BE49-F238E27FC236}">
                <a16:creationId xmlns:a16="http://schemas.microsoft.com/office/drawing/2014/main" id="{AB636390-B938-95D6-B232-7CA21F500FC3}"/>
              </a:ext>
            </a:extLst>
          </p:cNvPr>
          <p:cNvSpPr>
            <a:spLocks noGrp="1"/>
          </p:cNvSpPr>
          <p:nvPr>
            <p:ph type="ftr" sz="quarter" idx="11"/>
          </p:nvPr>
        </p:nvSpPr>
        <p:spPr/>
        <p:txBody>
          <a:bodyPr/>
          <a:lstStyle/>
          <a:p>
            <a:r>
              <a:rPr lang="en-US"/>
              <a:t>Footer Text</a:t>
            </a:r>
          </a:p>
        </p:txBody>
      </p:sp>
      <p:sp>
        <p:nvSpPr>
          <p:cNvPr id="6" name="Slide Number Placeholder 5">
            <a:extLst>
              <a:ext uri="{FF2B5EF4-FFF2-40B4-BE49-F238E27FC236}">
                <a16:creationId xmlns:a16="http://schemas.microsoft.com/office/drawing/2014/main" id="{56B86182-78E3-4713-C58E-DA03612BD833}"/>
              </a:ext>
            </a:extLst>
          </p:cNvPr>
          <p:cNvSpPr>
            <a:spLocks noGrp="1"/>
          </p:cNvSpPr>
          <p:nvPr>
            <p:ph type="sldNum" sz="quarter" idx="12"/>
          </p:nvPr>
        </p:nvSpPr>
        <p:spPr/>
        <p:txBody>
          <a:bodyPr/>
          <a:lstStyle/>
          <a:p>
            <a:fld id="{BA9B540C-44DA-4F69-89C9-7C84606640D3}" type="slidenum">
              <a:rPr lang="en-US" smtClean="0"/>
              <a:pPr/>
              <a:t>3</a:t>
            </a:fld>
            <a:endParaRPr lang="en-US"/>
          </a:p>
        </p:txBody>
      </p:sp>
      <p:grpSp>
        <p:nvGrpSpPr>
          <p:cNvPr id="9" name="Group 8">
            <a:extLst>
              <a:ext uri="{FF2B5EF4-FFF2-40B4-BE49-F238E27FC236}">
                <a16:creationId xmlns:a16="http://schemas.microsoft.com/office/drawing/2014/main" id="{37FE2FC2-5A3B-8AAD-EFC9-E62D2ED099F3}"/>
              </a:ext>
            </a:extLst>
          </p:cNvPr>
          <p:cNvGrpSpPr/>
          <p:nvPr/>
        </p:nvGrpSpPr>
        <p:grpSpPr>
          <a:xfrm>
            <a:off x="570012" y="438518"/>
            <a:ext cx="7956000" cy="491399"/>
            <a:chOff x="0" y="8000"/>
            <a:chExt cx="7956000" cy="491399"/>
          </a:xfrm>
        </p:grpSpPr>
        <p:sp>
          <p:nvSpPr>
            <p:cNvPr id="10" name="Rectangle: Rounded Corners 9">
              <a:extLst>
                <a:ext uri="{FF2B5EF4-FFF2-40B4-BE49-F238E27FC236}">
                  <a16:creationId xmlns:a16="http://schemas.microsoft.com/office/drawing/2014/main" id="{CC83E393-FF49-1C19-237D-EBB9DFDF1D1E}"/>
                </a:ext>
              </a:extLst>
            </p:cNvPr>
            <p:cNvSpPr/>
            <p:nvPr/>
          </p:nvSpPr>
          <p:spPr>
            <a:xfrm>
              <a:off x="0" y="8000"/>
              <a:ext cx="7956000" cy="4913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PT"/>
            </a:p>
          </p:txBody>
        </p:sp>
        <p:sp>
          <p:nvSpPr>
            <p:cNvPr id="11" name="Rectangle: Rounded Corners 4">
              <a:extLst>
                <a:ext uri="{FF2B5EF4-FFF2-40B4-BE49-F238E27FC236}">
                  <a16:creationId xmlns:a16="http://schemas.microsoft.com/office/drawing/2014/main" id="{DF7048D4-7166-284F-5ADA-02A2236A885E}"/>
                </a:ext>
              </a:extLst>
            </p:cNvPr>
            <p:cNvSpPr txBox="1"/>
            <p:nvPr/>
          </p:nvSpPr>
          <p:spPr>
            <a:xfrm>
              <a:off x="23988" y="31988"/>
              <a:ext cx="7908024" cy="443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Legality of Trump’s tariffs</a:t>
              </a:r>
              <a:endParaRPr lang="pt-PT" sz="2100" kern="1200"/>
            </a:p>
          </p:txBody>
        </p:sp>
      </p:grpSp>
    </p:spTree>
    <p:extLst>
      <p:ext uri="{BB962C8B-B14F-4D97-AF65-F5344CB8AC3E}">
        <p14:creationId xmlns:p14="http://schemas.microsoft.com/office/powerpoint/2010/main" val="488437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AA8AB-0A09-F944-4411-384DFE469D8F}"/>
              </a:ext>
            </a:extLst>
          </p:cNvPr>
          <p:cNvSpPr>
            <a:spLocks noGrp="1"/>
          </p:cNvSpPr>
          <p:nvPr>
            <p:ph idx="1"/>
          </p:nvPr>
        </p:nvSpPr>
        <p:spPr>
          <a:xfrm>
            <a:off x="521074" y="1241605"/>
            <a:ext cx="7886700" cy="3330416"/>
          </a:xfrm>
        </p:spPr>
        <p:txBody>
          <a:bodyPr>
            <a:normAutofit/>
          </a:bodyPr>
          <a:lstStyle/>
          <a:p>
            <a:pPr>
              <a:spcBef>
                <a:spcPts val="900"/>
              </a:spcBef>
            </a:pPr>
            <a:r>
              <a:rPr lang="en-GB" sz="2700" dirty="0">
                <a:solidFill>
                  <a:schemeClr val="accent1">
                    <a:lumMod val="75000"/>
                  </a:schemeClr>
                </a:solidFill>
              </a:rPr>
              <a:t>Article I, GATT 1994</a:t>
            </a:r>
          </a:p>
          <a:p>
            <a:pPr>
              <a:spcBef>
                <a:spcPts val="900"/>
              </a:spcBef>
            </a:pPr>
            <a:r>
              <a:rPr lang="en-GB" sz="2700" dirty="0">
                <a:solidFill>
                  <a:schemeClr val="accent1">
                    <a:lumMod val="75000"/>
                  </a:schemeClr>
                </a:solidFill>
              </a:rPr>
              <a:t>Most favoured nation principle</a:t>
            </a:r>
          </a:p>
          <a:p>
            <a:pPr lvl="1">
              <a:spcBef>
                <a:spcPts val="900"/>
              </a:spcBef>
            </a:pPr>
            <a:r>
              <a:rPr lang="en-GB" sz="2400" dirty="0">
                <a:solidFill>
                  <a:schemeClr val="accent1">
                    <a:lumMod val="75000"/>
                  </a:schemeClr>
                </a:solidFill>
              </a:rPr>
              <a:t>Non-discrimination according to origin of goods</a:t>
            </a:r>
          </a:p>
          <a:p>
            <a:pPr lvl="1">
              <a:spcBef>
                <a:spcPts val="900"/>
              </a:spcBef>
            </a:pPr>
            <a:r>
              <a:rPr lang="en-GB" sz="2400" dirty="0">
                <a:solidFill>
                  <a:schemeClr val="accent1">
                    <a:lumMod val="75000"/>
                  </a:schemeClr>
                </a:solidFill>
              </a:rPr>
              <a:t>Regarding each category of goods, the US has to apply exactly the same tariff rate irrespective of the country of origin</a:t>
            </a:r>
          </a:p>
        </p:txBody>
      </p:sp>
      <p:grpSp>
        <p:nvGrpSpPr>
          <p:cNvPr id="4" name="Group 3">
            <a:extLst>
              <a:ext uri="{FF2B5EF4-FFF2-40B4-BE49-F238E27FC236}">
                <a16:creationId xmlns:a16="http://schemas.microsoft.com/office/drawing/2014/main" id="{AA29D7C9-A08F-6EBA-FF5F-8396C2E64F82}"/>
              </a:ext>
            </a:extLst>
          </p:cNvPr>
          <p:cNvGrpSpPr/>
          <p:nvPr/>
        </p:nvGrpSpPr>
        <p:grpSpPr>
          <a:xfrm>
            <a:off x="570012" y="485088"/>
            <a:ext cx="7956000" cy="491399"/>
            <a:chOff x="0" y="8000"/>
            <a:chExt cx="7956000" cy="491399"/>
          </a:xfrm>
        </p:grpSpPr>
        <p:sp>
          <p:nvSpPr>
            <p:cNvPr id="5" name="Rectangle: Rounded Corners 4">
              <a:extLst>
                <a:ext uri="{FF2B5EF4-FFF2-40B4-BE49-F238E27FC236}">
                  <a16:creationId xmlns:a16="http://schemas.microsoft.com/office/drawing/2014/main" id="{3CB57B6A-61ED-26BA-8099-F2B05B22A035}"/>
                </a:ext>
              </a:extLst>
            </p:cNvPr>
            <p:cNvSpPr/>
            <p:nvPr/>
          </p:nvSpPr>
          <p:spPr>
            <a:xfrm>
              <a:off x="0" y="8000"/>
              <a:ext cx="7956000" cy="4913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t-PT"/>
            </a:p>
          </p:txBody>
        </p:sp>
        <p:sp>
          <p:nvSpPr>
            <p:cNvPr id="6" name="Rectangle: Rounded Corners 4">
              <a:extLst>
                <a:ext uri="{FF2B5EF4-FFF2-40B4-BE49-F238E27FC236}">
                  <a16:creationId xmlns:a16="http://schemas.microsoft.com/office/drawing/2014/main" id="{4423BC07-7C07-D4D2-5AFB-FE681202E1FB}"/>
                </a:ext>
              </a:extLst>
            </p:cNvPr>
            <p:cNvSpPr txBox="1"/>
            <p:nvPr/>
          </p:nvSpPr>
          <p:spPr>
            <a:xfrm>
              <a:off x="23988" y="31988"/>
              <a:ext cx="7908024" cy="443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Legality of Trump’s tariffs</a:t>
              </a:r>
              <a:endParaRPr lang="pt-PT" sz="2100" kern="1200"/>
            </a:p>
          </p:txBody>
        </p:sp>
      </p:grpSp>
    </p:spTree>
    <p:extLst>
      <p:ext uri="{BB962C8B-B14F-4D97-AF65-F5344CB8AC3E}">
        <p14:creationId xmlns:p14="http://schemas.microsoft.com/office/powerpoint/2010/main" val="107628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A43C-5B3C-929B-970F-2BE6E4FF40E2}"/>
              </a:ext>
            </a:extLst>
          </p:cNvPr>
          <p:cNvSpPr>
            <a:spLocks noGrp="1"/>
          </p:cNvSpPr>
          <p:nvPr>
            <p:ph type="title"/>
          </p:nvPr>
        </p:nvSpPr>
        <p:spPr/>
        <p:txBody>
          <a:bodyPr/>
          <a:lstStyle/>
          <a:p>
            <a:endParaRPr lang="en-GB" noProof="0" dirty="0"/>
          </a:p>
        </p:txBody>
      </p:sp>
      <p:sp>
        <p:nvSpPr>
          <p:cNvPr id="3" name="Content Placeholder 2">
            <a:extLst>
              <a:ext uri="{FF2B5EF4-FFF2-40B4-BE49-F238E27FC236}">
                <a16:creationId xmlns:a16="http://schemas.microsoft.com/office/drawing/2014/main" id="{F668C474-6AD5-EA52-C132-FF01A5748A7D}"/>
              </a:ext>
            </a:extLst>
          </p:cNvPr>
          <p:cNvSpPr>
            <a:spLocks noGrp="1"/>
          </p:cNvSpPr>
          <p:nvPr>
            <p:ph idx="1"/>
          </p:nvPr>
        </p:nvSpPr>
        <p:spPr/>
        <p:txBody>
          <a:bodyPr/>
          <a:lstStyle/>
          <a:p>
            <a:endParaRPr lang="en-GB" noProof="0" dirty="0"/>
          </a:p>
        </p:txBody>
      </p:sp>
      <p:pic>
        <p:nvPicPr>
          <p:cNvPr id="5" name="Picture 4">
            <a:extLst>
              <a:ext uri="{FF2B5EF4-FFF2-40B4-BE49-F238E27FC236}">
                <a16:creationId xmlns:a16="http://schemas.microsoft.com/office/drawing/2014/main" id="{D92BB2DB-D66D-836D-03E2-F78E76CF2164}"/>
              </a:ext>
            </a:extLst>
          </p:cNvPr>
          <p:cNvPicPr>
            <a:picLocks noChangeAspect="1"/>
          </p:cNvPicPr>
          <p:nvPr/>
        </p:nvPicPr>
        <p:blipFill>
          <a:blip r:embed="rId2"/>
          <a:stretch>
            <a:fillRect/>
          </a:stretch>
        </p:blipFill>
        <p:spPr>
          <a:xfrm>
            <a:off x="29443" y="-2449"/>
            <a:ext cx="9114557" cy="4574449"/>
          </a:xfrm>
          <a:prstGeom prst="rect">
            <a:avLst/>
          </a:prstGeom>
        </p:spPr>
      </p:pic>
    </p:spTree>
    <p:extLst>
      <p:ext uri="{BB962C8B-B14F-4D97-AF65-F5344CB8AC3E}">
        <p14:creationId xmlns:p14="http://schemas.microsoft.com/office/powerpoint/2010/main" val="317353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BF8D-17F6-2402-6F3D-412192292093}"/>
              </a:ext>
            </a:extLst>
          </p:cNvPr>
          <p:cNvSpPr>
            <a:spLocks noGrp="1"/>
          </p:cNvSpPr>
          <p:nvPr>
            <p:ph type="title"/>
          </p:nvPr>
        </p:nvSpPr>
        <p:spPr/>
        <p:txBody>
          <a:bodyPr/>
          <a:lstStyle/>
          <a:p>
            <a:r>
              <a:rPr lang="en-GB" noProof="0" dirty="0"/>
              <a:t>Legality of Trump’s tariffs</a:t>
            </a:r>
          </a:p>
        </p:txBody>
      </p:sp>
      <p:sp>
        <p:nvSpPr>
          <p:cNvPr id="3" name="Content Placeholder 2">
            <a:extLst>
              <a:ext uri="{FF2B5EF4-FFF2-40B4-BE49-F238E27FC236}">
                <a16:creationId xmlns:a16="http://schemas.microsoft.com/office/drawing/2014/main" id="{EF774C8C-3638-E032-3787-328879093BE2}"/>
              </a:ext>
            </a:extLst>
          </p:cNvPr>
          <p:cNvSpPr>
            <a:spLocks noGrp="1"/>
          </p:cNvSpPr>
          <p:nvPr>
            <p:ph idx="1"/>
          </p:nvPr>
        </p:nvSpPr>
        <p:spPr>
          <a:xfrm>
            <a:off x="593725" y="1019250"/>
            <a:ext cx="7956000" cy="3105000"/>
          </a:xfrm>
        </p:spPr>
        <p:txBody>
          <a:bodyPr/>
          <a:lstStyle/>
          <a:p>
            <a:r>
              <a:rPr lang="en-GB" sz="2700" dirty="0"/>
              <a:t>WTO-legal exceptions:</a:t>
            </a:r>
          </a:p>
          <a:p>
            <a:pPr lvl="1"/>
            <a:r>
              <a:rPr lang="en-GB" sz="2400" dirty="0"/>
              <a:t>Preferential trade agreements</a:t>
            </a:r>
          </a:p>
          <a:p>
            <a:pPr lvl="1"/>
            <a:r>
              <a:rPr lang="en-GB" sz="2400" dirty="0"/>
              <a:t>GSP schemes</a:t>
            </a:r>
          </a:p>
          <a:p>
            <a:pPr lvl="1"/>
            <a:r>
              <a:rPr lang="en-GB" sz="2400" dirty="0"/>
              <a:t>Trade defence measures (subsidies, dumping, safeguards)</a:t>
            </a:r>
          </a:p>
          <a:p>
            <a:pPr lvl="1"/>
            <a:r>
              <a:rPr lang="en-GB" sz="2400" dirty="0"/>
              <a:t>Article XX General Exceptions</a:t>
            </a:r>
          </a:p>
          <a:p>
            <a:pPr lvl="1"/>
            <a:r>
              <a:rPr lang="en-GB" sz="2400" dirty="0"/>
              <a:t>…National security</a:t>
            </a:r>
          </a:p>
          <a:p>
            <a:pPr lvl="1"/>
            <a:endParaRPr lang="en-GB" sz="2400" dirty="0"/>
          </a:p>
          <a:p>
            <a:pPr lvl="1"/>
            <a:endParaRPr lang="en-GB" sz="2400" dirty="0"/>
          </a:p>
          <a:p>
            <a:endParaRPr lang="en-GB" noProof="0" dirty="0"/>
          </a:p>
        </p:txBody>
      </p:sp>
    </p:spTree>
    <p:extLst>
      <p:ext uri="{BB962C8B-B14F-4D97-AF65-F5344CB8AC3E}">
        <p14:creationId xmlns:p14="http://schemas.microsoft.com/office/powerpoint/2010/main" val="797714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EA8B3C-DAF2-418D-9988-9A7F2FBCC851}"/>
              </a:ext>
            </a:extLst>
          </p:cNvPr>
          <p:cNvGraphicFramePr/>
          <p:nvPr/>
        </p:nvGraphicFramePr>
        <p:xfrm>
          <a:off x="593725" y="445500"/>
          <a:ext cx="7956000" cy="401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BA64D5BC-D080-F15C-19C1-263F040CAEED}"/>
              </a:ext>
            </a:extLst>
          </p:cNvPr>
          <p:cNvSpPr>
            <a:spLocks noGrp="1"/>
          </p:cNvSpPr>
          <p:nvPr>
            <p:ph idx="1"/>
          </p:nvPr>
        </p:nvSpPr>
        <p:spPr>
          <a:xfrm>
            <a:off x="593725" y="939998"/>
            <a:ext cx="8202930" cy="3685790"/>
          </a:xfrm>
        </p:spPr>
        <p:txBody>
          <a:bodyPr/>
          <a:lstStyle/>
          <a:p>
            <a:r>
              <a:rPr lang="en-GB" noProof="0" dirty="0">
                <a:solidFill>
                  <a:schemeClr val="accent1">
                    <a:lumMod val="75000"/>
                  </a:schemeClr>
                </a:solidFill>
              </a:rPr>
              <a:t>DS633 United States — Additional Tariff Measures on Goods from </a:t>
            </a:r>
            <a:r>
              <a:rPr lang="en-GB" noProof="0" dirty="0">
                <a:solidFill>
                  <a:schemeClr val="accent1">
                    <a:lumMod val="75000"/>
                  </a:schemeClr>
                </a:solidFill>
                <a:highlight>
                  <a:srgbClr val="FFFF00"/>
                </a:highlight>
              </a:rPr>
              <a:t>China</a:t>
            </a:r>
          </a:p>
          <a:p>
            <a:r>
              <a:rPr lang="en-GB" noProof="0" dirty="0">
                <a:solidFill>
                  <a:schemeClr val="accent1">
                    <a:lumMod val="75000"/>
                  </a:schemeClr>
                </a:solidFill>
              </a:rPr>
              <a:t>DS634 United States — Additional Import Duties on Goods from </a:t>
            </a:r>
            <a:r>
              <a:rPr lang="en-GB" noProof="0" dirty="0">
                <a:solidFill>
                  <a:schemeClr val="accent1">
                    <a:lumMod val="75000"/>
                  </a:schemeClr>
                </a:solidFill>
                <a:highlight>
                  <a:srgbClr val="FFFF00"/>
                </a:highlight>
              </a:rPr>
              <a:t>Canada</a:t>
            </a:r>
          </a:p>
          <a:p>
            <a:r>
              <a:rPr lang="en-GB" noProof="0" dirty="0">
                <a:solidFill>
                  <a:schemeClr val="accent1">
                    <a:lumMod val="75000"/>
                  </a:schemeClr>
                </a:solidFill>
              </a:rPr>
              <a:t>DS635 United States — Additional Import Duties on Steel and Aluminium Articles from </a:t>
            </a:r>
            <a:r>
              <a:rPr lang="en-GB" noProof="0" dirty="0">
                <a:solidFill>
                  <a:schemeClr val="accent1">
                    <a:lumMod val="75000"/>
                  </a:schemeClr>
                </a:solidFill>
                <a:highlight>
                  <a:srgbClr val="FFFF00"/>
                </a:highlight>
              </a:rPr>
              <a:t>Canada</a:t>
            </a:r>
          </a:p>
          <a:p>
            <a:r>
              <a:rPr lang="en-GB" noProof="0" dirty="0">
                <a:solidFill>
                  <a:schemeClr val="accent1">
                    <a:lumMod val="75000"/>
                  </a:schemeClr>
                </a:solidFill>
              </a:rPr>
              <a:t>DS637 United States — Additional Duties on Imports of Automobiles and Automobile Parts from </a:t>
            </a:r>
            <a:r>
              <a:rPr lang="en-GB" noProof="0" dirty="0">
                <a:solidFill>
                  <a:schemeClr val="accent1">
                    <a:lumMod val="75000"/>
                  </a:schemeClr>
                </a:solidFill>
                <a:highlight>
                  <a:srgbClr val="FFFF00"/>
                </a:highlight>
              </a:rPr>
              <a:t>Canada</a:t>
            </a:r>
          </a:p>
          <a:p>
            <a:r>
              <a:rPr lang="en-GB" noProof="0" dirty="0">
                <a:solidFill>
                  <a:schemeClr val="accent1">
                    <a:lumMod val="75000"/>
                  </a:schemeClr>
                </a:solidFill>
              </a:rPr>
              <a:t>DS638 United States — Universal and Country-specific Additional Duties on Imports from </a:t>
            </a:r>
            <a:r>
              <a:rPr lang="en-GB" noProof="0" dirty="0">
                <a:solidFill>
                  <a:schemeClr val="accent1">
                    <a:lumMod val="75000"/>
                  </a:schemeClr>
                </a:solidFill>
                <a:highlight>
                  <a:srgbClr val="FFFF00"/>
                </a:highlight>
              </a:rPr>
              <a:t>China</a:t>
            </a:r>
          </a:p>
          <a:p>
            <a:r>
              <a:rPr lang="en-GB" noProof="0" dirty="0">
                <a:solidFill>
                  <a:schemeClr val="accent1">
                    <a:lumMod val="75000"/>
                  </a:schemeClr>
                </a:solidFill>
              </a:rPr>
              <a:t>DS640 United States — Tariff Measures on Certain Products from </a:t>
            </a:r>
            <a:r>
              <a:rPr lang="en-GB" noProof="0" dirty="0">
                <a:solidFill>
                  <a:schemeClr val="accent1">
                    <a:lumMod val="75000"/>
                  </a:schemeClr>
                </a:solidFill>
                <a:highlight>
                  <a:srgbClr val="FFFF00"/>
                </a:highlight>
              </a:rPr>
              <a:t>Brazil</a:t>
            </a:r>
          </a:p>
        </p:txBody>
      </p:sp>
    </p:spTree>
    <p:extLst>
      <p:ext uri="{BB962C8B-B14F-4D97-AF65-F5344CB8AC3E}">
        <p14:creationId xmlns:p14="http://schemas.microsoft.com/office/powerpoint/2010/main" val="981118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155E98D-E2E8-34A6-2271-124A9D8CB32A}"/>
              </a:ext>
            </a:extLst>
          </p:cNvPr>
          <p:cNvGraphicFramePr/>
          <p:nvPr>
            <p:extLst>
              <p:ext uri="{D42A27DB-BD31-4B8C-83A1-F6EECF244321}">
                <p14:modId xmlns:p14="http://schemas.microsoft.com/office/powerpoint/2010/main" val="3644075352"/>
              </p:ext>
            </p:extLst>
          </p:nvPr>
        </p:nvGraphicFramePr>
        <p:xfrm>
          <a:off x="593725" y="445500"/>
          <a:ext cx="7956000" cy="492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1F65941F-B9E8-4BE0-91F0-502244C1D7B2}"/>
              </a:ext>
            </a:extLst>
          </p:cNvPr>
          <p:cNvSpPr>
            <a:spLocks noGrp="1"/>
          </p:cNvSpPr>
          <p:nvPr>
            <p:ph idx="1"/>
          </p:nvPr>
        </p:nvSpPr>
        <p:spPr>
          <a:xfrm>
            <a:off x="593725" y="1106905"/>
            <a:ext cx="8158966" cy="664291"/>
          </a:xfrm>
        </p:spPr>
        <p:txBody>
          <a:bodyPr>
            <a:normAutofit/>
          </a:bodyPr>
          <a:lstStyle/>
          <a:p>
            <a:r>
              <a:rPr lang="en-GB" sz="2000" noProof="0" dirty="0">
                <a:solidFill>
                  <a:schemeClr val="accent1">
                    <a:lumMod val="75000"/>
                  </a:schemeClr>
                </a:solidFill>
              </a:rPr>
              <a:t>US: “Issues of national security are political matters not susceptible to review or capable of resolution by WTO dispute settlement”</a:t>
            </a:r>
          </a:p>
          <a:p>
            <a:endParaRPr lang="en-GB" sz="1950" dirty="0"/>
          </a:p>
        </p:txBody>
      </p:sp>
      <p:pic>
        <p:nvPicPr>
          <p:cNvPr id="8" name="Picture 7">
            <a:extLst>
              <a:ext uri="{FF2B5EF4-FFF2-40B4-BE49-F238E27FC236}">
                <a16:creationId xmlns:a16="http://schemas.microsoft.com/office/drawing/2014/main" id="{302F2629-69FF-D3E2-8A50-560916623BF4}"/>
              </a:ext>
            </a:extLst>
          </p:cNvPr>
          <p:cNvPicPr>
            <a:picLocks noChangeAspect="1"/>
          </p:cNvPicPr>
          <p:nvPr/>
        </p:nvPicPr>
        <p:blipFill>
          <a:blip r:embed="rId7"/>
          <a:stretch>
            <a:fillRect/>
          </a:stretch>
        </p:blipFill>
        <p:spPr>
          <a:xfrm>
            <a:off x="1538287" y="1771196"/>
            <a:ext cx="6067425" cy="1171575"/>
          </a:xfrm>
          <a:prstGeom prst="rect">
            <a:avLst/>
          </a:prstGeom>
        </p:spPr>
      </p:pic>
      <p:pic>
        <p:nvPicPr>
          <p:cNvPr id="10" name="Picture 9">
            <a:extLst>
              <a:ext uri="{FF2B5EF4-FFF2-40B4-BE49-F238E27FC236}">
                <a16:creationId xmlns:a16="http://schemas.microsoft.com/office/drawing/2014/main" id="{7662B8AD-E463-0F2C-8F9E-81ED5F1BBB47}"/>
              </a:ext>
            </a:extLst>
          </p:cNvPr>
          <p:cNvPicPr>
            <a:picLocks noChangeAspect="1"/>
          </p:cNvPicPr>
          <p:nvPr/>
        </p:nvPicPr>
        <p:blipFill>
          <a:blip r:embed="rId8"/>
          <a:stretch>
            <a:fillRect/>
          </a:stretch>
        </p:blipFill>
        <p:spPr>
          <a:xfrm>
            <a:off x="1446497" y="2942771"/>
            <a:ext cx="6000750" cy="733425"/>
          </a:xfrm>
          <a:prstGeom prst="rect">
            <a:avLst/>
          </a:prstGeom>
        </p:spPr>
      </p:pic>
      <p:pic>
        <p:nvPicPr>
          <p:cNvPr id="12" name="Picture 11">
            <a:extLst>
              <a:ext uri="{FF2B5EF4-FFF2-40B4-BE49-F238E27FC236}">
                <a16:creationId xmlns:a16="http://schemas.microsoft.com/office/drawing/2014/main" id="{41AEA259-3A45-FACB-7096-28B46DF8F283}"/>
              </a:ext>
            </a:extLst>
          </p:cNvPr>
          <p:cNvPicPr>
            <a:picLocks noChangeAspect="1"/>
          </p:cNvPicPr>
          <p:nvPr/>
        </p:nvPicPr>
        <p:blipFill>
          <a:blip r:embed="rId9"/>
          <a:stretch>
            <a:fillRect/>
          </a:stretch>
        </p:blipFill>
        <p:spPr>
          <a:xfrm>
            <a:off x="1556034" y="3713066"/>
            <a:ext cx="5781675" cy="514350"/>
          </a:xfrm>
          <a:prstGeom prst="rect">
            <a:avLst/>
          </a:prstGeom>
        </p:spPr>
      </p:pic>
    </p:spTree>
    <p:extLst>
      <p:ext uri="{BB962C8B-B14F-4D97-AF65-F5344CB8AC3E}">
        <p14:creationId xmlns:p14="http://schemas.microsoft.com/office/powerpoint/2010/main" val="2201154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BBF6716-A93A-E4B3-4C15-7C6A2B9E1918}"/>
              </a:ext>
            </a:extLst>
          </p:cNvPr>
          <p:cNvGraphicFramePr/>
          <p:nvPr>
            <p:extLst>
              <p:ext uri="{D42A27DB-BD31-4B8C-83A1-F6EECF244321}">
                <p14:modId xmlns:p14="http://schemas.microsoft.com/office/powerpoint/2010/main" val="901833303"/>
              </p:ext>
            </p:extLst>
          </p:nvPr>
        </p:nvGraphicFramePr>
        <p:xfrm>
          <a:off x="593725" y="445500"/>
          <a:ext cx="7956000" cy="488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18BF2A0E-44EC-D125-019A-FCA98BE8199B}"/>
              </a:ext>
            </a:extLst>
          </p:cNvPr>
          <p:cNvSpPr>
            <a:spLocks noGrp="1"/>
          </p:cNvSpPr>
          <p:nvPr>
            <p:ph idx="1"/>
          </p:nvPr>
        </p:nvSpPr>
        <p:spPr>
          <a:xfrm>
            <a:off x="593725" y="1188000"/>
            <a:ext cx="7956000" cy="3105000"/>
          </a:xfrm>
        </p:spPr>
        <p:txBody>
          <a:bodyPr/>
          <a:lstStyle/>
          <a:p>
            <a:r>
              <a:rPr lang="en-GB" noProof="0" dirty="0">
                <a:solidFill>
                  <a:schemeClr val="accent1">
                    <a:lumMod val="75000"/>
                  </a:schemeClr>
                </a:solidFill>
              </a:rPr>
              <a:t>Panel rejected that art. XXI was non-justiciable and self-judging</a:t>
            </a:r>
          </a:p>
          <a:p>
            <a:r>
              <a:rPr lang="en-GB" noProof="0" dirty="0">
                <a:solidFill>
                  <a:schemeClr val="accent1">
                    <a:lumMod val="75000"/>
                  </a:schemeClr>
                </a:solidFill>
              </a:rPr>
              <a:t>WTO panels may determine if there is an “emergency in international relations”</a:t>
            </a:r>
          </a:p>
          <a:p>
            <a:r>
              <a:rPr lang="en-GB" noProof="0" dirty="0">
                <a:solidFill>
                  <a:schemeClr val="accent1">
                    <a:lumMod val="75000"/>
                  </a:schemeClr>
                </a:solidFill>
              </a:rPr>
              <a:t>WTO panels may review, </a:t>
            </a:r>
          </a:p>
          <a:p>
            <a:pPr lvl="2"/>
            <a:r>
              <a:rPr lang="en-GB" sz="1600" dirty="0">
                <a:solidFill>
                  <a:schemeClr val="accent1">
                    <a:lumMod val="75000"/>
                  </a:schemeClr>
                </a:solidFill>
              </a:rPr>
              <a:t>(i) whether the Member's designation of its essential security interests is not made in good faith, and </a:t>
            </a:r>
          </a:p>
          <a:p>
            <a:pPr lvl="2"/>
            <a:r>
              <a:rPr lang="en-GB" sz="1600" dirty="0">
                <a:solidFill>
                  <a:schemeClr val="accent1">
                    <a:lumMod val="75000"/>
                  </a:schemeClr>
                </a:solidFill>
              </a:rPr>
              <a:t>(ii) whether the challenged measures are “not implausible” as measures to protect those essential security interests</a:t>
            </a:r>
          </a:p>
          <a:p>
            <a:pPr>
              <a:spcBef>
                <a:spcPts val="600"/>
              </a:spcBef>
            </a:pPr>
            <a:r>
              <a:rPr lang="en-GB" sz="1950" dirty="0">
                <a:solidFill>
                  <a:schemeClr val="accent1">
                    <a:lumMod val="75000"/>
                  </a:schemeClr>
                </a:solidFill>
              </a:rPr>
              <a:t>Report was adopted by DSB</a:t>
            </a:r>
            <a:endParaRPr lang="pt-PT" dirty="0">
              <a:solidFill>
                <a:schemeClr val="accent1">
                  <a:lumMod val="75000"/>
                </a:schemeClr>
              </a:solidFill>
            </a:endParaRPr>
          </a:p>
        </p:txBody>
      </p:sp>
      <p:sp>
        <p:nvSpPr>
          <p:cNvPr id="4" name="Date Placeholder 3">
            <a:extLst>
              <a:ext uri="{FF2B5EF4-FFF2-40B4-BE49-F238E27FC236}">
                <a16:creationId xmlns:a16="http://schemas.microsoft.com/office/drawing/2014/main" id="{F5529FD9-9163-3E09-0DBB-526656559062}"/>
              </a:ext>
            </a:extLst>
          </p:cNvPr>
          <p:cNvSpPr>
            <a:spLocks noGrp="1"/>
          </p:cNvSpPr>
          <p:nvPr>
            <p:ph type="dt" sz="half" idx="10"/>
          </p:nvPr>
        </p:nvSpPr>
        <p:spPr/>
        <p:txBody>
          <a:bodyPr/>
          <a:lstStyle/>
          <a:p>
            <a:fld id="{59BD9D37-F51A-6A4C-9AA6-0046F1337F5D}" type="datetime1">
              <a:rPr lang="pt-PT" smtClean="0"/>
              <a:t>05/09/25</a:t>
            </a:fld>
            <a:endParaRPr lang="pt-PT"/>
          </a:p>
        </p:txBody>
      </p:sp>
      <p:sp>
        <p:nvSpPr>
          <p:cNvPr id="5" name="Footer Placeholder 4">
            <a:extLst>
              <a:ext uri="{FF2B5EF4-FFF2-40B4-BE49-F238E27FC236}">
                <a16:creationId xmlns:a16="http://schemas.microsoft.com/office/drawing/2014/main" id="{BA82B348-9A85-4ECB-EC52-65E18C4D35B4}"/>
              </a:ext>
            </a:extLst>
          </p:cNvPr>
          <p:cNvSpPr>
            <a:spLocks noGrp="1"/>
          </p:cNvSpPr>
          <p:nvPr>
            <p:ph type="ftr" sz="quarter" idx="11"/>
          </p:nvPr>
        </p:nvSpPr>
        <p:spPr/>
        <p:txBody>
          <a:bodyPr/>
          <a:lstStyle/>
          <a:p>
            <a:r>
              <a:rPr lang="en-US"/>
              <a:t>Footer Text</a:t>
            </a:r>
          </a:p>
        </p:txBody>
      </p:sp>
      <p:sp>
        <p:nvSpPr>
          <p:cNvPr id="6" name="Slide Number Placeholder 5">
            <a:extLst>
              <a:ext uri="{FF2B5EF4-FFF2-40B4-BE49-F238E27FC236}">
                <a16:creationId xmlns:a16="http://schemas.microsoft.com/office/drawing/2014/main" id="{3F2CD04F-83AB-3E41-F267-D8F97B1F701B}"/>
              </a:ext>
            </a:extLst>
          </p:cNvPr>
          <p:cNvSpPr>
            <a:spLocks noGrp="1"/>
          </p:cNvSpPr>
          <p:nvPr>
            <p:ph type="sldNum" sz="quarter" idx="12"/>
          </p:nvPr>
        </p:nvSpPr>
        <p:spPr/>
        <p:txBody>
          <a:bodyPr/>
          <a:lstStyle/>
          <a:p>
            <a:fld id="{BA9B540C-44DA-4F69-89C9-7C84606640D3}" type="slidenum">
              <a:rPr lang="en-US" smtClean="0"/>
              <a:pPr/>
              <a:t>9</a:t>
            </a:fld>
            <a:endParaRPr lang="en-US"/>
          </a:p>
        </p:txBody>
      </p:sp>
    </p:spTree>
    <p:extLst>
      <p:ext uri="{BB962C8B-B14F-4D97-AF65-F5344CB8AC3E}">
        <p14:creationId xmlns:p14="http://schemas.microsoft.com/office/powerpoint/2010/main" val="3334628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tólica">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6DB5CC3DC30E942B0B3857A80F60579" ma:contentTypeVersion="" ma:contentTypeDescription="Criar um novo documento." ma:contentTypeScope="" ma:versionID="9e579c728379c083d5e475d8f1228c12">
  <xsd:schema xmlns:xsd="http://www.w3.org/2001/XMLSchema" xmlns:xs="http://www.w3.org/2001/XMLSchema" xmlns:p="http://schemas.microsoft.com/office/2006/metadata/properties" xmlns:ns2="d463817d-0a4a-4910-8f96-dc2354313db3" targetNamespace="http://schemas.microsoft.com/office/2006/metadata/properties" ma:root="true" ma:fieldsID="429f5788de0d1480bf721c3ccac23f8e" ns2:_="">
    <xsd:import namespace="d463817d-0a4a-4910-8f96-dc2354313db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63817d-0a4a-4910-8f96-dc2354313db3" elementFormDefault="qualified">
    <xsd:import namespace="http://schemas.microsoft.com/office/2006/documentManagement/types"/>
    <xsd:import namespace="http://schemas.microsoft.com/office/infopath/2007/PartnerControls"/>
    <xsd:element name="SharedWithUsers" ma:index="8"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6B68F5-23C9-4463-BE9D-352876C6C477}">
  <ds:schemaRef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d463817d-0a4a-4910-8f96-dc2354313db3"/>
    <ds:schemaRef ds:uri="http://purl.org/dc/elements/1.1/"/>
    <ds:schemaRef ds:uri="http://purl.org/dc/dcmitype/"/>
  </ds:schemaRefs>
</ds:datastoreItem>
</file>

<file path=customXml/itemProps2.xml><?xml version="1.0" encoding="utf-8"?>
<ds:datastoreItem xmlns:ds="http://schemas.openxmlformats.org/officeDocument/2006/customXml" ds:itemID="{9A5FCE8B-DF3C-418A-9A7C-513A32AAE324}">
  <ds:schemaRefs>
    <ds:schemaRef ds:uri="http://schemas.microsoft.com/sharepoint/v3/contenttype/forms"/>
  </ds:schemaRefs>
</ds:datastoreItem>
</file>

<file path=customXml/itemProps3.xml><?xml version="1.0" encoding="utf-8"?>
<ds:datastoreItem xmlns:ds="http://schemas.openxmlformats.org/officeDocument/2006/customXml" ds:itemID="{799FF48A-EC65-4B7A-9646-188EE11846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63817d-0a4a-4910-8f96-dc2354313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813</TotalTime>
  <Words>474</Words>
  <Application>Microsoft Macintosh PowerPoint</Application>
  <PresentationFormat>Presentación en pantalla (16:9)</PresentationFormat>
  <Paragraphs>60</Paragraphs>
  <Slides>11</Slides>
  <Notes>0</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Book Antiqua</vt:lpstr>
      <vt:lpstr>Calibri</vt:lpstr>
      <vt:lpstr>Wingdings 2</vt:lpstr>
      <vt:lpstr>Católica</vt:lpstr>
      <vt:lpstr>XVII WORLD CUSTOMS LAW MEETING PORTO, PORTUGAL</vt:lpstr>
      <vt:lpstr>Presentación de PowerPoint</vt:lpstr>
      <vt:lpstr>Presentación de PowerPoint</vt:lpstr>
      <vt:lpstr>Presentación de PowerPoint</vt:lpstr>
      <vt:lpstr>Presentación de PowerPoint</vt:lpstr>
      <vt:lpstr>Legality of Trump’s tariffs</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Católica Porto</dc:creator>
  <cp:keywords/>
  <dc:description/>
  <cp:lastModifiedBy>ANDRES ROHDE PONCE</cp:lastModifiedBy>
  <cp:revision>73</cp:revision>
  <dcterms:created xsi:type="dcterms:W3CDTF">2016-04-08T09:18:55Z</dcterms:created>
  <dcterms:modified xsi:type="dcterms:W3CDTF">2025-09-05T13:17:26Z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0x010100B6DB5CC3DC30E942B0B3857A80F60579</vt:lpwstr>
  </property>
</Properties>
</file>