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6" r:id="rId5"/>
    <p:sldId id="266" r:id="rId6"/>
    <p:sldId id="316" r:id="rId7"/>
    <p:sldId id="260" r:id="rId8"/>
    <p:sldId id="257" r:id="rId9"/>
    <p:sldId id="258" r:id="rId10"/>
    <p:sldId id="263" r:id="rId11"/>
    <p:sldId id="264" r:id="rId12"/>
    <p:sldId id="259" r:id="rId13"/>
    <p:sldId id="261" r:id="rId14"/>
    <p:sldId id="317" r:id="rId15"/>
    <p:sldId id="312" r:id="rId16"/>
    <p:sldId id="311" r:id="rId17"/>
    <p:sldId id="307" r:id="rId18"/>
    <p:sldId id="313" r:id="rId19"/>
    <p:sldId id="315" r:id="rId20"/>
    <p:sldId id="284" r:id="rId21"/>
  </p:sldIdLst>
  <p:sldSz cx="12192000" cy="6858000"/>
  <p:notesSz cx="6888163" cy="100203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8" autoAdjust="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589D207-BE08-4B33-B5B0-5A5A94C9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6608" tIns="48305" rIns="96608" bIns="48305" rtlCol="0"/>
          <a:lstStyle>
            <a:lvl1pPr algn="l">
              <a:defRPr sz="13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5E58DB9-49DC-495B-A68F-33D105C906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6608" tIns="48305" rIns="96608" bIns="48305" rtlCol="0"/>
          <a:lstStyle>
            <a:lvl1pPr algn="r">
              <a:defRPr sz="1300"/>
            </a:lvl1pPr>
          </a:lstStyle>
          <a:p>
            <a:pPr rtl="0"/>
            <a:fld id="{B0D4B994-F8A5-4F6C-BC10-F5978E10DCD4}" type="datetime1">
              <a:rPr lang="pt-BR" smtClean="0"/>
              <a:t>05/09/2025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F66337E-DAD5-442C-9B8F-E10EB7D97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6608" tIns="48305" rIns="96608" bIns="48305" rtlCol="0" anchor="b"/>
          <a:lstStyle>
            <a:lvl1pPr algn="l">
              <a:defRPr sz="13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7EE3BDF2-02BD-4181-AC28-FD56172CC6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6608" tIns="48305" rIns="96608" bIns="48305" rtlCol="0" anchor="b"/>
          <a:lstStyle>
            <a:lvl1pPr algn="r">
              <a:defRPr sz="1300"/>
            </a:lvl1pPr>
          </a:lstStyle>
          <a:p>
            <a:pPr rtl="0"/>
            <a:fld id="{7AF8A362-CAFC-4987-9A50-47570528395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237491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6608" tIns="48305" rIns="96608" bIns="48305" rtlCol="0"/>
          <a:lstStyle>
            <a:lvl1pPr algn="l">
              <a:defRPr sz="13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6608" tIns="48305" rIns="96608" bIns="48305" rtlCol="0"/>
          <a:lstStyle>
            <a:lvl1pPr algn="r">
              <a:defRPr sz="1300"/>
            </a:lvl1pPr>
          </a:lstStyle>
          <a:p>
            <a:pPr rtl="0"/>
            <a:fld id="{94048624-CD71-4B9F-8F11-0580C3347362}" type="datetime1">
              <a:rPr lang="pt-BR" smtClean="0"/>
              <a:t>05/09/2025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8" tIns="48305" rIns="96608" bIns="48305" rtlCol="0" anchor="ctr"/>
          <a:lstStyle/>
          <a:p>
            <a:pPr rtl="0"/>
            <a:endParaRPr lang="pt-BR" dirty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08" tIns="48305" rIns="96608" bIns="48305" rtlCol="0"/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6608" tIns="48305" rIns="96608" bIns="48305" rtlCol="0" anchor="b"/>
          <a:lstStyle>
            <a:lvl1pPr algn="l">
              <a:defRPr sz="13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6608" tIns="48305" rIns="96608" bIns="48305" rtlCol="0" anchor="b"/>
          <a:lstStyle>
            <a:lvl1pPr algn="r">
              <a:defRPr sz="1300"/>
            </a:lvl1pPr>
          </a:lstStyle>
          <a:p>
            <a:pPr rtl="0"/>
            <a:fld id="{54EEB602-95FC-483A-B12D-216A7AD7EA2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58430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66082">
              <a:defRPr/>
            </a:pP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pt-BR" smtClean="0"/>
              <a:t>2</a:t>
            </a:fld>
            <a:endParaRPr lang="pt-BR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32C5D-115C-4D9C-83A2-AEE0961B194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1232FB9-B08A-4FCF-AFCE-3043C37D18E7}" type="datetime1">
              <a:rPr lang="pt-BR" smtClean="0"/>
              <a:t>05/09/2025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587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66082">
              <a:defRPr/>
            </a:pP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pt-BR" smtClean="0"/>
              <a:t>17</a:t>
            </a:fld>
            <a:endParaRPr lang="pt-BR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AC93E2-1C4C-4218-9086-4749BC007E7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5ADD6E0-47A0-43EE-9496-50140D665D33}" type="datetime1">
              <a:rPr lang="pt-BR" smtClean="0"/>
              <a:t>05/09/2025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688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tângulo 51">
            <a:extLst>
              <a:ext uri="{FF2B5EF4-FFF2-40B4-BE49-F238E27FC236}">
                <a16:creationId xmlns:a16="http://schemas.microsoft.com/office/drawing/2014/main" id="{EA8D8870-8337-4ABD-9EA6-3D5AAB7E42D9}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AC3B2DB-2CCA-4BD4-8D63-98257049E273}"/>
              </a:ext>
            </a:extLst>
          </p:cNvPr>
          <p:cNvSpPr/>
          <p:nvPr userDrawn="1"/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4" name="Título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8168" y="1057522"/>
            <a:ext cx="5003540" cy="217343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sz="4400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55" name="Subtítulo 2">
            <a:extLst>
              <a:ext uri="{FF2B5EF4-FFF2-40B4-BE49-F238E27FC236}">
                <a16:creationId xmlns:a16="http://schemas.microsoft.com/office/drawing/2014/main" id="{50BC9D78-FF13-4CEB-8ECB-E64E85C5D0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46643" y="3751119"/>
            <a:ext cx="4985065" cy="1606163"/>
          </a:xfrm>
        </p:spPr>
        <p:txBody>
          <a:bodyPr rtlCol="0" anchor="t">
            <a:noAutofit/>
          </a:bodyPr>
          <a:lstStyle>
            <a:lvl1pPr>
              <a:defRPr sz="2400" b="0"/>
            </a:lvl1pPr>
          </a:lstStyle>
          <a:p>
            <a:pPr rtl="0"/>
            <a:r>
              <a:rPr lang="pt-BR">
                <a:solidFill>
                  <a:schemeClr val="tx1">
                    <a:lumMod val="75000"/>
                    <a:lumOff val="25000"/>
                  </a:schemeClr>
                </a:solidFill>
              </a:rPr>
              <a:t>Clique para adicionar um subtítulo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FB792E4C-AD3B-4E88-8540-E75759746368}"/>
              </a:ext>
            </a:extLst>
          </p:cNvPr>
          <p:cNvSpPr/>
          <p:nvPr userDrawn="1"/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6A32632F-9ED1-4328-BBE3-B4E014156A29}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8" name="Espaço Reservado para Rodapé 4">
            <a:extLst>
              <a:ext uri="{FF2B5EF4-FFF2-40B4-BE49-F238E27FC236}">
                <a16:creationId xmlns:a16="http://schemas.microsoft.com/office/drawing/2014/main" id="{15A37EDE-F10B-4C4B-9572-8778C2D6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5103" y="6309360"/>
            <a:ext cx="4797504" cy="457200"/>
          </a:xfrm>
        </p:spPr>
        <p:txBody>
          <a:bodyPr rtlCol="0"/>
          <a:lstStyle/>
          <a:p>
            <a:pPr algn="l" rtl="0"/>
            <a:r>
              <a:rPr lang="pt-BR"/>
              <a:t>Título da Apresentação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EA124D3C-01E3-4B96-BDF0-54851D1739D0}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61" name="Espaço Reservado para Data 35">
            <a:extLst>
              <a:ext uri="{FF2B5EF4-FFF2-40B4-BE49-F238E27FC236}">
                <a16:creationId xmlns:a16="http://schemas.microsoft.com/office/drawing/2014/main" id="{D6890A67-3C66-4F8A-B1A6-05469F40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 rtlCol="0"/>
          <a:lstStyle/>
          <a:p>
            <a:pPr algn="l" rtl="0"/>
            <a:r>
              <a:rPr lang="pt-BR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1/2/20XX</a:t>
            </a:r>
            <a:endParaRPr lang="pt-BR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2" name="Espaço Reservado para o Número do Slide 36">
            <a:extLst>
              <a:ext uri="{FF2B5EF4-FFF2-40B4-BE49-F238E27FC236}">
                <a16:creationId xmlns:a16="http://schemas.microsoft.com/office/drawing/2014/main" id="{46849723-0CBF-47CA-9477-4D42CAC7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rtl="0"/>
              <a:t>‹nº›</a:t>
            </a:fld>
            <a:endParaRPr lang="pt-BR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5" name="Espaço Reservado para Imagem 64">
            <a:extLst>
              <a:ext uri="{FF2B5EF4-FFF2-40B4-BE49-F238E27FC236}">
                <a16:creationId xmlns:a16="http://schemas.microsoft.com/office/drawing/2014/main" id="{D60E3C33-714C-4528-93A6-4470C3E89A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59936" y="-2"/>
            <a:ext cx="5332064" cy="6858002"/>
          </a:xfrm>
          <a:custGeom>
            <a:avLst/>
            <a:gdLst>
              <a:gd name="connsiteX0" fmla="*/ 0 w 5332064"/>
              <a:gd name="connsiteY0" fmla="*/ 0 h 6858002"/>
              <a:gd name="connsiteX1" fmla="*/ 5332064 w 5332064"/>
              <a:gd name="connsiteY1" fmla="*/ 0 h 6858002"/>
              <a:gd name="connsiteX2" fmla="*/ 5332064 w 5332064"/>
              <a:gd name="connsiteY2" fmla="*/ 6858002 h 6858002"/>
              <a:gd name="connsiteX3" fmla="*/ 0 w 5332064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064" h="6858002">
                <a:moveTo>
                  <a:pt x="0" y="0"/>
                </a:moveTo>
                <a:lnTo>
                  <a:pt x="5332064" y="0"/>
                </a:lnTo>
                <a:lnTo>
                  <a:pt x="5332064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</p:spTree>
    <p:extLst>
      <p:ext uri="{BB962C8B-B14F-4D97-AF65-F5344CB8AC3E}">
        <p14:creationId xmlns:p14="http://schemas.microsoft.com/office/powerpoint/2010/main" val="4258252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a do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tângulo 1">
            <a:extLst>
              <a:ext uri="{FF2B5EF4-FFF2-40B4-BE49-F238E27FC236}">
                <a16:creationId xmlns:a16="http://schemas.microsoft.com/office/drawing/2014/main" id="{2A19A957-1FB5-43F8-B325-BBD9FEF23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FA5410A-92A6-4C0B-9D89-186B7DD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903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D8F3F22-19C9-4C61-8202-3220217D2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1A26073-23A2-4B91-A128-79AA1BE93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14D5DFA-0CEA-43F0-98EE-6C9F741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0F94B471-6707-4251-8230-A51AED0767C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4" y="1834005"/>
            <a:ext cx="4727735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t-BR"/>
              <a:t>Clique para adicionar um subtítulo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ED986D97-E6F1-49E8-977A-C802B4E41B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4" y="2422380"/>
            <a:ext cx="4727735" cy="3029446"/>
          </a:xfrm>
        </p:spPr>
        <p:txBody>
          <a:bodyPr rtlCol="0" anchor="t">
            <a:no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t-BR"/>
              <a:t> Clique para adicionar o texto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762163C0-B07F-43E4-B17C-2E6A96553B9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95999" y="1834004"/>
            <a:ext cx="4727735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t-BR"/>
              <a:t>Clique para adicionar um subtítulo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9098FA6D-3C80-4FE1-B248-1CA2B6862F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5999" y="2422380"/>
            <a:ext cx="4727735" cy="3029446"/>
          </a:xfrm>
        </p:spPr>
        <p:txBody>
          <a:bodyPr rtlCol="0" anchor="t">
            <a:no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t-BR"/>
              <a:t> Clique para adicionar o texto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52712D-F957-4B22-8B50-BE10410FF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1" name="Espaço Reservado para Rodapé 29">
            <a:extLst>
              <a:ext uri="{FF2B5EF4-FFF2-40B4-BE49-F238E27FC236}">
                <a16:creationId xmlns:a16="http://schemas.microsoft.com/office/drawing/2014/main" id="{26FD74F8-42BB-4CB4-ABF1-5F149743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Título da Apresentação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Espaço Reservado para Data 28">
            <a:extLst>
              <a:ext uri="{FF2B5EF4-FFF2-40B4-BE49-F238E27FC236}">
                <a16:creationId xmlns:a16="http://schemas.microsoft.com/office/drawing/2014/main" id="{5B031752-6400-4BFB-979F-E2EE795E4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12" name="Espaço Reservado para o Número do Slide 30">
            <a:extLst>
              <a:ext uri="{FF2B5EF4-FFF2-40B4-BE49-F238E27FC236}">
                <a16:creationId xmlns:a16="http://schemas.microsoft.com/office/drawing/2014/main" id="{6A5CAEAF-7DEC-4B20-8B1E-301A9D0E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0B696A3-EA34-4924-9037-E330B1CB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910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una do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tângulo 1">
            <a:extLst>
              <a:ext uri="{FF2B5EF4-FFF2-40B4-BE49-F238E27FC236}">
                <a16:creationId xmlns:a16="http://schemas.microsoft.com/office/drawing/2014/main" id="{725A2F16-8CE0-4F2E-933C-EFDFB1E19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8C70705-E2EE-4992-AE78-FDBE1285C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903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1C428A7-7771-4474-8BB4-8A6F0FEF8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98730F6-0DF6-48BC-86CC-00BE18350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2D31104-1E19-4E17-A3FE-2B2C55134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02CEB59E-1776-4FF1-BF4D-A33B618FD59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5" y="1834005"/>
            <a:ext cx="3519028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t-BR"/>
              <a:t>Clique para adicionar um subtítulo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B55E76-BA79-44AC-B206-DA13D60FDA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5" y="2419555"/>
            <a:ext cx="3519028" cy="3197260"/>
          </a:xfrm>
        </p:spPr>
        <p:txBody>
          <a:bodyPr rtlCol="0"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t-BR"/>
              <a:t> Clique para adicionar o texto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60518C4D-71E5-4211-A191-A8ED7185DED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36486" y="1828356"/>
            <a:ext cx="3519028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t-BR"/>
              <a:t>Clique para adicionar um subtítulo</a:t>
            </a:r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D7EF9B63-4443-4EE5-A88B-2F1FA4CC404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36486" y="2419555"/>
            <a:ext cx="3519028" cy="3197260"/>
          </a:xfrm>
        </p:spPr>
        <p:txBody>
          <a:bodyPr rtlCol="0"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t-BR"/>
              <a:t> Clique para adicionar o texto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E54FF8D9-50D3-4515-B896-B127F664C1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24037" y="1834005"/>
            <a:ext cx="3519028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t-BR"/>
              <a:t>Clique para adicionar um subtítulo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E95B62E8-2D9A-443A-8560-D347C47038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24037" y="2419555"/>
            <a:ext cx="3519028" cy="3197260"/>
          </a:xfrm>
        </p:spPr>
        <p:txBody>
          <a:bodyPr rtlCol="0"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t-BR"/>
              <a:t> Clique para adicionar o texto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DA7A17E-1562-4B10-9BC8-AB6B45E6B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D37258C-9B58-4DC0-BC98-826A38D4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3" name="Espaço Reservado para Rodapé 29">
            <a:extLst>
              <a:ext uri="{FF2B5EF4-FFF2-40B4-BE49-F238E27FC236}">
                <a16:creationId xmlns:a16="http://schemas.microsoft.com/office/drawing/2014/main" id="{2F8E2987-7F65-44D5-B3AD-776ECF8D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Título da Apresentação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2" name="Espaço Reservado para Data 28">
            <a:extLst>
              <a:ext uri="{FF2B5EF4-FFF2-40B4-BE49-F238E27FC236}">
                <a16:creationId xmlns:a16="http://schemas.microsoft.com/office/drawing/2014/main" id="{08BD4E48-A35B-4475-BC85-E58DA2920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11" name="Espaço Reservado para o Número do Slide 30">
            <a:extLst>
              <a:ext uri="{FF2B5EF4-FFF2-40B4-BE49-F238E27FC236}">
                <a16:creationId xmlns:a16="http://schemas.microsoft.com/office/drawing/2014/main" id="{FBDAEBAB-F3AA-4DB3-96B7-6387085C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755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5">
            <a:extLst>
              <a:ext uri="{FF2B5EF4-FFF2-40B4-BE49-F238E27FC236}">
                <a16:creationId xmlns:a16="http://schemas.microsoft.com/office/drawing/2014/main" id="{53C66564-535A-4715-9B27-B8AB14F77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3821E99-F411-4BAB-8211-C344272A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29B7F2A-CF10-474B-91F1-7C50A7DAF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6668" y="537381"/>
            <a:ext cx="6172412" cy="103192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8F0D6D9-A64A-415F-BA44-494062CA6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777B49C-9749-4042-A729-C27F58365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49324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1B79F49-5021-4A8F-A90A-5E08F7FB5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46655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3" name="Espaço Reservado para Imagem 19">
            <a:extLst>
              <a:ext uri="{FF2B5EF4-FFF2-40B4-BE49-F238E27FC236}">
                <a16:creationId xmlns:a16="http://schemas.microsoft.com/office/drawing/2014/main" id="{B6E270BA-010E-406C-8FBF-0ED0DA28D0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3"/>
            <a:ext cx="4613544" cy="2249321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imagem</a:t>
            </a:r>
          </a:p>
        </p:txBody>
      </p:sp>
      <p:sp>
        <p:nvSpPr>
          <p:cNvPr id="24" name="Espaço Reservado para Imagem 19">
            <a:extLst>
              <a:ext uri="{FF2B5EF4-FFF2-40B4-BE49-F238E27FC236}">
                <a16:creationId xmlns:a16="http://schemas.microsoft.com/office/drawing/2014/main" id="{6E15371C-3F24-44D7-97EB-74C12D53CBB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311339"/>
            <a:ext cx="4613544" cy="2241520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imagem</a:t>
            </a:r>
          </a:p>
        </p:txBody>
      </p:sp>
      <p:sp>
        <p:nvSpPr>
          <p:cNvPr id="25" name="Espaço Reservado para Imagem 19">
            <a:extLst>
              <a:ext uri="{FF2B5EF4-FFF2-40B4-BE49-F238E27FC236}">
                <a16:creationId xmlns:a16="http://schemas.microsoft.com/office/drawing/2014/main" id="{E39E0BDE-5895-4B94-90AC-7045292B0B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4613572"/>
            <a:ext cx="4613544" cy="2241520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imagem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E8823570-AC4F-4679-98CA-DC7F7B2CC1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6671" y="1735745"/>
            <a:ext cx="6172412" cy="3767496"/>
          </a:xfrm>
        </p:spPr>
        <p:txBody>
          <a:bodyPr rtlCol="0" anchor="t">
            <a:normAutofit/>
          </a:bodyPr>
          <a:lstStyle>
            <a:lvl1pPr>
              <a:buFont typeface="Arial" panose="020B0604020202020204" pitchFamily="34" charset="0"/>
              <a:buNone/>
              <a:defRPr sz="1600" b="0"/>
            </a:lvl1pPr>
          </a:lstStyle>
          <a:p>
            <a:pPr rtl="0"/>
            <a:r>
              <a:rPr lang="pt-BR"/>
              <a:t> Clique para adicionar o texto</a:t>
            </a:r>
          </a:p>
        </p:txBody>
      </p:sp>
      <p:sp>
        <p:nvSpPr>
          <p:cNvPr id="17" name="Espaço Reservado para Rodapé 4">
            <a:extLst>
              <a:ext uri="{FF2B5EF4-FFF2-40B4-BE49-F238E27FC236}">
                <a16:creationId xmlns:a16="http://schemas.microsoft.com/office/drawing/2014/main" id="{BB6B62FA-FEDE-42B0-8B7B-24AE138E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27151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16" name="Espaço Reservado para Data 3">
            <a:extLst>
              <a:ext uri="{FF2B5EF4-FFF2-40B4-BE49-F238E27FC236}">
                <a16:creationId xmlns:a16="http://schemas.microsoft.com/office/drawing/2014/main" id="{9E8578BE-8DB2-4FE6-B45A-2B3415CE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6668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18" name="Espaço Reservado para o Número do Slide 5">
            <a:extLst>
              <a:ext uri="{FF2B5EF4-FFF2-40B4-BE49-F238E27FC236}">
                <a16:creationId xmlns:a16="http://schemas.microsoft.com/office/drawing/2014/main" id="{6AF7C96F-C1E5-45F5-B070-2D025E7B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8457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5">
            <a:extLst>
              <a:ext uri="{FF2B5EF4-FFF2-40B4-BE49-F238E27FC236}">
                <a16:creationId xmlns:a16="http://schemas.microsoft.com/office/drawing/2014/main" id="{23DC2F0A-1748-49AE-AF72-D6BBB4F8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83DF7B1-E0C5-4E09-BB5C-F11EA14D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66789"/>
            <a:ext cx="6833381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BC678EC-E47C-4AC2-A75A-7022CECD0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2" y="1138041"/>
            <a:ext cx="4862811" cy="2019488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25" name="Espaço Reservado para Imagem 21">
            <a:extLst>
              <a:ext uri="{FF2B5EF4-FFF2-40B4-BE49-F238E27FC236}">
                <a16:creationId xmlns:a16="http://schemas.microsoft.com/office/drawing/2014/main" id="{8B745891-A8DA-4640-BB3F-1693FC5AC4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58023" y="4941"/>
            <a:ext cx="5333977" cy="3392053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  <p:sp>
        <p:nvSpPr>
          <p:cNvPr id="24" name="Espaço Reservado para Imagem 21">
            <a:extLst>
              <a:ext uri="{FF2B5EF4-FFF2-40B4-BE49-F238E27FC236}">
                <a16:creationId xmlns:a16="http://schemas.microsoft.com/office/drawing/2014/main" id="{BC2DF568-4EA5-4F79-980F-47FC90AEA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7712" y="3461002"/>
            <a:ext cx="5728215" cy="3396997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E74E69A-5ABD-42DF-A2B0-997A6262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3" y="920164"/>
            <a:ext cx="1070775" cy="24661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C2B6D0A-4A1F-4B59-B429-AD3FABC7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2B66529-F6B7-4C1C-8291-8139628D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48456"/>
            <a:ext cx="6833382" cy="71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72245B9-34B5-4F89-8EA6-C018B9D4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90814BE-76E8-43EC-9616-A1F02F05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F8AAA0A6-9D4B-4AA2-82F0-77E5ECF4B6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86762" y="3928342"/>
            <a:ext cx="4162319" cy="228500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2400" b="0"/>
            </a:lvl1pPr>
          </a:lstStyle>
          <a:p>
            <a:pPr rtl="0"/>
            <a:r>
              <a:rPr lang="pt-BR"/>
              <a:t>Clique para adicionar o texto</a:t>
            </a:r>
          </a:p>
        </p:txBody>
      </p:sp>
      <p:sp>
        <p:nvSpPr>
          <p:cNvPr id="17" name="Espaço Reservado para Rodapé 12">
            <a:extLst>
              <a:ext uri="{FF2B5EF4-FFF2-40B4-BE49-F238E27FC236}">
                <a16:creationId xmlns:a16="http://schemas.microsoft.com/office/drawing/2014/main" id="{8E3FFD99-95F0-47A4-8642-FB9FECEC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917" y="6309360"/>
            <a:ext cx="4946592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4727536-E532-4015-A178-0ABB6B09C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9" name="Espaço Reservado para Data 11">
            <a:extLst>
              <a:ext uri="{FF2B5EF4-FFF2-40B4-BE49-F238E27FC236}">
                <a16:creationId xmlns:a16="http://schemas.microsoft.com/office/drawing/2014/main" id="{22977876-C29D-4D32-9948-303465AE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730" y="6309360"/>
            <a:ext cx="2736329" cy="457200"/>
          </a:xfrm>
        </p:spPr>
        <p:txBody>
          <a:bodyPr rtlCol="0"/>
          <a:lstStyle/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20" name="Espaço Reservado para o Número do Slide 15">
            <a:extLst>
              <a:ext uri="{FF2B5EF4-FFF2-40B4-BE49-F238E27FC236}">
                <a16:creationId xmlns:a16="http://schemas.microsoft.com/office/drawing/2014/main" id="{6A7BC11E-2EF0-4989-9A7E-7AB377DB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9767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D63C48-64FB-9376-A550-D8BF02707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10E7B3-D808-B037-F0DC-AB2201B7D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A429A5-1105-BC35-9349-AD1ECEB8C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5FA7-0808-1542-B24C-4B3652C9C567}" type="datetimeFigureOut">
              <a:rPr lang="es-MX" smtClean="0"/>
              <a:t>05/09/2025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56917-71BF-6522-F4FE-2969FF50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F69C3A-C621-BE8E-2EC7-24029A4B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E695-07E5-064F-9B22-63CF5EC967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6434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659305-8DA8-7578-282B-F16DDC419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EC4397-3B1E-FDFA-C269-D05CC3DE3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3D71B4-0C03-2CEB-128C-77B4A6B2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5FA7-0808-1542-B24C-4B3652C9C567}" type="datetimeFigureOut">
              <a:rPr lang="es-MX" smtClean="0"/>
              <a:t>05/09/2025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A5606F-1895-86B0-A8D9-F1548E54B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F97027-2D7D-7B64-219E-3840CB3C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E695-07E5-064F-9B22-63CF5EC967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907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tângulo 6">
            <a:extLst>
              <a:ext uri="{FF2B5EF4-FFF2-40B4-BE49-F238E27FC236}">
                <a16:creationId xmlns:a16="http://schemas.microsoft.com/office/drawing/2014/main" id="{BF5F5DFA-1BC3-4062-9356-6145C9F7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6B5D461-AEC0-477F-A77A-6227F95A8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E1A041D-DE47-45FA-AC78-CC7FD0257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1614254-52EF-4F58-99B1-CDA7C3922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9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BD3B3ABA-0408-41EA-935D-D4F4586AA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178" y="1475399"/>
            <a:ext cx="6623040" cy="791861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40D7EF23-28EE-4115-879A-D95BBAC662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7179" y="2502047"/>
            <a:ext cx="6623039" cy="3030599"/>
          </a:xfrm>
        </p:spPr>
        <p:txBody>
          <a:bodyPr rtlCol="0" anchor="t">
            <a:normAutofit/>
          </a:bodyPr>
          <a:lstStyle>
            <a:lvl1pPr>
              <a:defRPr sz="2000" b="0"/>
            </a:lvl1pPr>
          </a:lstStyle>
          <a:p>
            <a:pPr rtl="0"/>
            <a:r>
              <a:rPr lang="pt-BR"/>
              <a:t>Clique para adicionar o texto</a:t>
            </a:r>
          </a:p>
        </p:txBody>
      </p:sp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E4B41004-DE9E-4B19-B7DE-91782B37C8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4348" y="1085431"/>
            <a:ext cx="3997652" cy="5037857"/>
          </a:xfrm>
          <a:custGeom>
            <a:avLst/>
            <a:gdLst>
              <a:gd name="connsiteX0" fmla="*/ 0 w 3997652"/>
              <a:gd name="connsiteY0" fmla="*/ 0 h 5037857"/>
              <a:gd name="connsiteX1" fmla="*/ 3997652 w 3997652"/>
              <a:gd name="connsiteY1" fmla="*/ 0 h 5037857"/>
              <a:gd name="connsiteX2" fmla="*/ 3997652 w 3997652"/>
              <a:gd name="connsiteY2" fmla="*/ 5037857 h 5037857"/>
              <a:gd name="connsiteX3" fmla="*/ 0 w 3997652"/>
              <a:gd name="connsiteY3" fmla="*/ 5037857 h 503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652" h="5037857">
                <a:moveTo>
                  <a:pt x="0" y="0"/>
                </a:moveTo>
                <a:lnTo>
                  <a:pt x="3997652" y="0"/>
                </a:lnTo>
                <a:lnTo>
                  <a:pt x="3997652" y="5037857"/>
                </a:lnTo>
                <a:lnTo>
                  <a:pt x="0" y="5037857"/>
                </a:ln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837301C-2B9B-4119-9002-BD6DB2AB8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2738D-D0ED-4899-A01C-42439B5B3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EED261D-45B9-40C1-8341-8B8B796E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7" name="Espaço Reservado para Rodapé 7">
            <a:extLst>
              <a:ext uri="{FF2B5EF4-FFF2-40B4-BE49-F238E27FC236}">
                <a16:creationId xmlns:a16="http://schemas.microsoft.com/office/drawing/2014/main" id="{182CF530-D736-4104-8678-850EEDF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178" y="6309360"/>
            <a:ext cx="6623040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E23953F-BF80-48E0-8282-62907D6C2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9" name="Espaço Reservado para Data 5">
            <a:extLst>
              <a:ext uri="{FF2B5EF4-FFF2-40B4-BE49-F238E27FC236}">
                <a16:creationId xmlns:a16="http://schemas.microsoft.com/office/drawing/2014/main" id="{8DEDB7CE-711E-4E43-9450-4C7BECE2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537" y="6309360"/>
            <a:ext cx="1885598" cy="457200"/>
          </a:xfrm>
        </p:spPr>
        <p:txBody>
          <a:bodyPr rtlCol="0"/>
          <a:lstStyle/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20" name="Espaço Reservado para o Número do Slide 9">
            <a:extLst>
              <a:ext uri="{FF2B5EF4-FFF2-40B4-BE49-F238E27FC236}">
                <a16:creationId xmlns:a16="http://schemas.microsoft.com/office/drawing/2014/main" id="{F5D9588C-9E6B-42F6-8B42-D1838862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734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tângulo 21">
            <a:extLst>
              <a:ext uri="{FF2B5EF4-FFF2-40B4-BE49-F238E27FC236}">
                <a16:creationId xmlns:a16="http://schemas.microsoft.com/office/drawing/2014/main" id="{5C341663-7159-49AD-AAF3-4B3C490D8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6DEFA91-CCB3-4B9E-9CFC-AA9D92073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D83D2425-8E71-4C9D-8737-018CE4452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20F2EB12-394C-40E4-9186-CBD6635B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53F9468C-8821-4670-9C7C-78E7D758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915" y="673308"/>
            <a:ext cx="6457717" cy="158089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35" name="Espaço Reservado para Imagem 5">
            <a:extLst>
              <a:ext uri="{FF2B5EF4-FFF2-40B4-BE49-F238E27FC236}">
                <a16:creationId xmlns:a16="http://schemas.microsoft.com/office/drawing/2014/main" id="{6198A97B-719D-4F79-A04B-46EE272A1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61004"/>
            <a:ext cx="4613547" cy="3396996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  <p:sp>
        <p:nvSpPr>
          <p:cNvPr id="34" name="Espaço Reservado para Imagem 5">
            <a:extLst>
              <a:ext uri="{FF2B5EF4-FFF2-40B4-BE49-F238E27FC236}">
                <a16:creationId xmlns:a16="http://schemas.microsoft.com/office/drawing/2014/main" id="{79E62157-5D84-47E4-9718-5408E1C7E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613548" cy="3396994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id="{551E6FEF-934C-427E-A65F-F501B04FC7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5918" y="2353586"/>
            <a:ext cx="6457717" cy="3767496"/>
          </a:xfrm>
        </p:spPr>
        <p:txBody>
          <a:bodyPr rtlCol="0" anchor="t">
            <a:normAutofit/>
          </a:bodyPr>
          <a:lstStyle>
            <a:lvl1pPr>
              <a:defRPr sz="1600" b="0" baseline="0"/>
            </a:lvl1pPr>
          </a:lstStyle>
          <a:p>
            <a:pPr rtl="0"/>
            <a:r>
              <a:rPr lang="pt-BR"/>
              <a:t>Clique para adicionar o texto</a:t>
            </a:r>
          </a:p>
        </p:txBody>
      </p:sp>
      <p:sp>
        <p:nvSpPr>
          <p:cNvPr id="31" name="Espaço Reservado para Rodapé 4">
            <a:extLst>
              <a:ext uri="{FF2B5EF4-FFF2-40B4-BE49-F238E27FC236}">
                <a16:creationId xmlns:a16="http://schemas.microsoft.com/office/drawing/2014/main" id="{CA12CF76-B207-465C-A494-3C57818A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906" y="6309360"/>
            <a:ext cx="4097030" cy="457200"/>
          </a:xfrm>
        </p:spPr>
        <p:txBody>
          <a:bodyPr rtlCol="0"/>
          <a:lstStyle>
            <a:lvl1pPr>
              <a:defRPr>
                <a:effectLst>
                  <a:outerShdw blurRad="50800" dist="38100" dir="240000" algn="ctr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30" name="Espaço Reservado para Data 3">
            <a:extLst>
              <a:ext uri="{FF2B5EF4-FFF2-40B4-BE49-F238E27FC236}">
                <a16:creationId xmlns:a16="http://schemas.microsoft.com/office/drawing/2014/main" id="{9F682261-0FB4-4600-86B5-DDF27881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5303" y="6309360"/>
            <a:ext cx="3411973" cy="457200"/>
          </a:xfrm>
        </p:spPr>
        <p:txBody>
          <a:bodyPr rtlCol="0"/>
          <a:lstStyle>
            <a:lvl1pPr>
              <a:defRPr>
                <a:effectLst/>
              </a:defRPr>
            </a:lvl1pPr>
          </a:lstStyle>
          <a:p>
            <a:pPr rtl="0"/>
            <a:r>
              <a:rPr lang="pt-BR">
                <a:solidFill>
                  <a:schemeClr val="tx2"/>
                </a:solidFill>
              </a:rPr>
              <a:t>1/2/20XX</a:t>
            </a:r>
            <a:endParaRPr lang="pt-BR" dirty="0"/>
          </a:p>
        </p:txBody>
      </p:sp>
      <p:sp>
        <p:nvSpPr>
          <p:cNvPr id="32" name="Espaço Reservado para o Número do Slide 5">
            <a:extLst>
              <a:ext uri="{FF2B5EF4-FFF2-40B4-BE49-F238E27FC236}">
                <a16:creationId xmlns:a16="http://schemas.microsoft.com/office/drawing/2014/main" id="{632EB37A-06D5-4BC7-BC11-75B1719B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852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bra de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tângulo 23">
            <a:extLst>
              <a:ext uri="{FF2B5EF4-FFF2-40B4-BE49-F238E27FC236}">
                <a16:creationId xmlns:a16="http://schemas.microsoft.com/office/drawing/2014/main" id="{E7E77A60-3019-43AE-AA38-E130C04CFD8D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FDBF0FB-88D2-4271-BFAF-D129CF8C2F68}"/>
              </a:ext>
            </a:extLst>
          </p:cNvPr>
          <p:cNvSpPr/>
          <p:nvPr userDrawn="1"/>
        </p:nvSpPr>
        <p:spPr>
          <a:xfrm>
            <a:off x="7547855" y="-4078"/>
            <a:ext cx="4641096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62B807B-6DFA-471C-B675-016416207F0E}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555D4C0-9882-489D-AD77-A9F38B3784A6}"/>
              </a:ext>
            </a:extLst>
          </p:cNvPr>
          <p:cNvSpPr/>
          <p:nvPr userDrawn="1"/>
        </p:nvSpPr>
        <p:spPr>
          <a:xfrm>
            <a:off x="7585468" y="1095508"/>
            <a:ext cx="46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63F61843-5C9C-49E0-8A90-64085BC79F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73503" y="1709530"/>
            <a:ext cx="3754671" cy="2528515"/>
          </a:xfrm>
        </p:spPr>
        <p:txBody>
          <a:bodyPr rtlCol="0" anchor="b"/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pt-BR" sz="3600" b="1" cap="none">
                <a:solidFill>
                  <a:schemeClr val="tx2"/>
                </a:solidFill>
              </a:rPr>
              <a:t>Clique para adicionar um título</a:t>
            </a:r>
          </a:p>
        </p:txBody>
      </p:sp>
      <p:sp>
        <p:nvSpPr>
          <p:cNvPr id="30" name="Subtítulo 2">
            <a:extLst>
              <a:ext uri="{FF2B5EF4-FFF2-40B4-BE49-F238E27FC236}">
                <a16:creationId xmlns:a16="http://schemas.microsoft.com/office/drawing/2014/main" id="{15C8BDC7-F09C-40A3-B14E-9A49781EE6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76914" y="4238046"/>
            <a:ext cx="3806919" cy="1741404"/>
          </a:xfrm>
        </p:spPr>
        <p:txBody>
          <a:bodyPr rtlCol="0" anchor="t">
            <a:normAutofit/>
          </a:bodyPr>
          <a:lstStyle>
            <a:lvl1pPr>
              <a:defRPr sz="1600" b="0"/>
            </a:lvl1pPr>
          </a:lstStyle>
          <a:p>
            <a:pPr rtl="0"/>
            <a:r>
              <a:rPr lang="pt-BR" sz="2000">
                <a:solidFill>
                  <a:schemeClr val="tx2"/>
                </a:solidFill>
              </a:rPr>
              <a:t>Clique para adicionar um subtítulo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247A5DB4-1ED7-4630-89AF-F1802E44EF89}"/>
              </a:ext>
            </a:extLst>
          </p:cNvPr>
          <p:cNvSpPr/>
          <p:nvPr userDrawn="1"/>
        </p:nvSpPr>
        <p:spPr>
          <a:xfrm>
            <a:off x="0" y="6144405"/>
            <a:ext cx="7534656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E5D4012-4107-490F-A369-EA7063242A98}"/>
              </a:ext>
            </a:extLst>
          </p:cNvPr>
          <p:cNvSpPr/>
          <p:nvPr userDrawn="1"/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795C79E2-9EA5-4713-B4AF-0E4572CFFA2F}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274C09E2-06F0-4230-8DAD-A0DBF01F8603}"/>
              </a:ext>
            </a:extLst>
          </p:cNvPr>
          <p:cNvSpPr/>
          <p:nvPr userDrawn="1"/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40" name="Espaço Reservado para Imagem 38">
            <a:extLst>
              <a:ext uri="{FF2B5EF4-FFF2-40B4-BE49-F238E27FC236}">
                <a16:creationId xmlns:a16="http://schemas.microsoft.com/office/drawing/2014/main" id="{AB2070F4-085F-4F8D-A1E8-A58E5F8F06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095509"/>
            <a:ext cx="7519932" cy="5016892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</p:spTree>
    <p:extLst>
      <p:ext uri="{BB962C8B-B14F-4D97-AF65-F5344CB8AC3E}">
        <p14:creationId xmlns:p14="http://schemas.microsoft.com/office/powerpoint/2010/main" val="364049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tângulo 10">
            <a:extLst>
              <a:ext uri="{FF2B5EF4-FFF2-40B4-BE49-F238E27FC236}">
                <a16:creationId xmlns:a16="http://schemas.microsoft.com/office/drawing/2014/main" id="{EDEBA854-A26D-41C5-9D40-DF6B49ACB136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995BFA7-EB65-4E20-A693-324FEF74D3AE}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A9E9218-0397-4231-81F4-03972AB6A3DD}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1905177-1789-44BB-950A-7018653E64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1044054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F2F4B8C-C655-4441-A7FF-616EF634E6E1}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89301A4-3CA9-4D0E-944E-1BE5921FA0B3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9" name="Espaço Reservado para Rodapé 4">
            <a:extLst>
              <a:ext uri="{FF2B5EF4-FFF2-40B4-BE49-F238E27FC236}">
                <a16:creationId xmlns:a16="http://schemas.microsoft.com/office/drawing/2014/main" id="{A9C29C55-D1EC-4DD4-BA5B-11E4AB15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732061" cy="457200"/>
          </a:xfrm>
        </p:spPr>
        <p:txBody>
          <a:bodyPr rtlCol="0"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20" name="Espaço Reservado para Data 3">
            <a:extLst>
              <a:ext uri="{FF2B5EF4-FFF2-40B4-BE49-F238E27FC236}">
                <a16:creationId xmlns:a16="http://schemas.microsoft.com/office/drawing/2014/main" id="{C31C8C6B-3212-41F0-A8A1-4A6A700A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21" name="Espaço Reservado para o Número do Slide 5">
            <a:extLst>
              <a:ext uri="{FF2B5EF4-FFF2-40B4-BE49-F238E27FC236}">
                <a16:creationId xmlns:a16="http://schemas.microsoft.com/office/drawing/2014/main" id="{67357410-255F-470C-AD92-44B15997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43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5">
            <a:extLst>
              <a:ext uri="{FF2B5EF4-FFF2-40B4-BE49-F238E27FC236}">
                <a16:creationId xmlns:a16="http://schemas.microsoft.com/office/drawing/2014/main" id="{2DF88512-9E62-4695-B350-39488566A1F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8CD596D-95F4-4C5C-A0E7-86D747FE70BE}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7553E9F-DCBF-4BEE-A261-5AA97361A0E0}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49B0EB0-AEBA-44ED-BC77-4188C7486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1044054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278DD10-67BC-4E87-A788-A45C6093F5F8}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16769F5-486B-4B48-A543-2C70359DF66E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2" name="Espaço Reservado para Rodapé 4">
            <a:extLst>
              <a:ext uri="{FF2B5EF4-FFF2-40B4-BE49-F238E27FC236}">
                <a16:creationId xmlns:a16="http://schemas.microsoft.com/office/drawing/2014/main" id="{B47BB165-F380-48C4-B95B-C09C9189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732061" cy="457200"/>
          </a:xfrm>
        </p:spPr>
        <p:txBody>
          <a:bodyPr rtlCol="0"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13" name="Espaço Reservado para Data 3">
            <a:extLst>
              <a:ext uri="{FF2B5EF4-FFF2-40B4-BE49-F238E27FC236}">
                <a16:creationId xmlns:a16="http://schemas.microsoft.com/office/drawing/2014/main" id="{49ADD171-0134-4347-A2D8-0B9D7634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14" name="Espaço Reservado para o Número do Slide 5">
            <a:extLst>
              <a:ext uri="{FF2B5EF4-FFF2-40B4-BE49-F238E27FC236}">
                <a16:creationId xmlns:a16="http://schemas.microsoft.com/office/drawing/2014/main" id="{F0805E9B-6657-4167-BD79-CAC59C0D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456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çã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7A8A107B-E23F-4793-95B4-335240DB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51118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B7568F3C-8CA8-489A-9870-E2C458355C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61512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615126 w 12192000"/>
              <a:gd name="connsiteY3" fmla="*/ 6858000 h 6858000"/>
              <a:gd name="connsiteX4" fmla="*/ 0 w 12192000"/>
              <a:gd name="connsiteY4" fmla="*/ 0 h 6858000"/>
              <a:gd name="connsiteX5" fmla="*/ 4551118 w 12192000"/>
              <a:gd name="connsiteY5" fmla="*/ 0 h 6858000"/>
              <a:gd name="connsiteX6" fmla="*/ 4551118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615126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615126" y="6858000"/>
                </a:lnTo>
                <a:close/>
                <a:moveTo>
                  <a:pt x="0" y="0"/>
                </a:moveTo>
                <a:lnTo>
                  <a:pt x="4551118" y="0"/>
                </a:lnTo>
                <a:lnTo>
                  <a:pt x="45511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2C14E8-F37D-4BEA-9D62-5E707EDF0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25" y="1095508"/>
            <a:ext cx="4606535" cy="3936931"/>
          </a:xfrm>
          <a:solidFill>
            <a:schemeClr val="tx2"/>
          </a:solidFill>
        </p:spPr>
        <p:txBody>
          <a:bodyPr rIns="365760" rtlCol="0" anchor="b"/>
          <a:lstStyle>
            <a:lvl1pPr marL="365760">
              <a:lnSpc>
                <a:spcPct val="100000"/>
              </a:lnSpc>
              <a:spcBef>
                <a:spcPts val="1000"/>
              </a:spcBef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CLIQUE PARA EDITAR O ESTILO DO TÍTULO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1784D33-9C88-49E6-8F90-05148C5496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726" y="5032439"/>
            <a:ext cx="4606535" cy="1079962"/>
          </a:xfrm>
          <a:solidFill>
            <a:schemeClr val="tx2"/>
          </a:solidFill>
        </p:spPr>
        <p:txBody>
          <a:bodyPr rtlCol="0" anchor="ctr"/>
          <a:lstStyle>
            <a:lvl1pPr marL="365760">
              <a:spcBef>
                <a:spcPts val="1000"/>
              </a:spcBef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24" name="Espaço Reservado para Rodapé 4">
            <a:extLst>
              <a:ext uri="{FF2B5EF4-FFF2-40B4-BE49-F238E27FC236}">
                <a16:creationId xmlns:a16="http://schemas.microsoft.com/office/drawing/2014/main" id="{5CD820E0-0083-439B-A9DE-C3DEA1DE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26" name="Espaço Reservado para Data 3">
            <a:extLst>
              <a:ext uri="{FF2B5EF4-FFF2-40B4-BE49-F238E27FC236}">
                <a16:creationId xmlns:a16="http://schemas.microsoft.com/office/drawing/2014/main" id="{D8A8D931-E01B-43C0-806F-2413BF59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27" name="Espaço Reservado para o Número do Slide 6">
            <a:extLst>
              <a:ext uri="{FF2B5EF4-FFF2-40B4-BE49-F238E27FC236}">
                <a16:creationId xmlns:a16="http://schemas.microsoft.com/office/drawing/2014/main" id="{0F3F4E6D-F4D2-430F-A2C3-3C037D77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7931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tângulo 18">
            <a:extLst>
              <a:ext uri="{FF2B5EF4-FFF2-40B4-BE49-F238E27FC236}">
                <a16:creationId xmlns:a16="http://schemas.microsoft.com/office/drawing/2014/main" id="{29F91A3C-7ABB-4E5E-B04F-29DB072AE13C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9EB9AABE-3FBC-4E64-8672-D073D4A3F412}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8FF13AE-FEBF-40A1-A799-6EB275CBBCB5}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EACBDB11-07EC-4982-BBFA-8EECF50C7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2251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7B21770-EBB9-4C73-BE13-26901F3CC9FB}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4172AFA4-5141-4F0F-B9F6-0BE3ADBED218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3" name="Espaço Reservado para Rodapé 4">
            <a:extLst>
              <a:ext uri="{FF2B5EF4-FFF2-40B4-BE49-F238E27FC236}">
                <a16:creationId xmlns:a16="http://schemas.microsoft.com/office/drawing/2014/main" id="{41DE758B-03CF-48F8-BCBE-AD97B704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 rtlCol="0"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34" name="Espaço Reservado para Data 3">
            <a:extLst>
              <a:ext uri="{FF2B5EF4-FFF2-40B4-BE49-F238E27FC236}">
                <a16:creationId xmlns:a16="http://schemas.microsoft.com/office/drawing/2014/main" id="{1640606E-041A-4385-96D7-3C6E775E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35" name="Espaço Reservado para o Número do Slide 5">
            <a:extLst>
              <a:ext uri="{FF2B5EF4-FFF2-40B4-BE49-F238E27FC236}">
                <a16:creationId xmlns:a16="http://schemas.microsoft.com/office/drawing/2014/main" id="{35844B60-1EF6-4A90-9030-B5043BCD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2599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nha do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tângulo 1">
            <a:extLst>
              <a:ext uri="{FF2B5EF4-FFF2-40B4-BE49-F238E27FC236}">
                <a16:creationId xmlns:a16="http://schemas.microsoft.com/office/drawing/2014/main" id="{30FB3D5A-25E2-453F-A78E-0A20BDCE80A2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8796342-0E80-4F8E-9563-9F5EDFC0DDF2}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9B2F5D-C3BA-453E-8F4D-97074F48C7AE}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52D50E3-A27A-4AF6-928B-286E7BDB4B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2251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874FDF0-F4BE-433D-86EE-9E1832D4388B}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5DFCD07-1301-45ED-B326-449ECFADE70D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BD5DA270-E83F-4CC8-9DA6-27CA3AEC0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 rtlCol="0"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9" name="Espaço Reservado para Data 3">
            <a:extLst>
              <a:ext uri="{FF2B5EF4-FFF2-40B4-BE49-F238E27FC236}">
                <a16:creationId xmlns:a16="http://schemas.microsoft.com/office/drawing/2014/main" id="{57804587-2E59-4D83-B86E-83ADAE4F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id="{5339F117-3072-4F0C-8D1D-E5DC918C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89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376671" y="6309360"/>
            <a:ext cx="454961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42918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fld id="{FAEF9944-A4F6-4C59-AEBD-678D6480B8EA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129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</p:sldLayoutIdLst>
  <p:hf hdr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814B6A3-5F3E-4909-8ED5-87FE82492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775" y="1057275"/>
            <a:ext cx="5122545" cy="2173288"/>
          </a:xfrm>
        </p:spPr>
        <p:txBody>
          <a:bodyPr vert="horz" lIns="109728" tIns="109728" rIns="109728" bIns="91440" rtlCol="0" anchor="ctr">
            <a:noAutofit/>
          </a:bodyPr>
          <a:lstStyle/>
          <a:p>
            <a:pPr algn="ctr" rtl="0"/>
            <a:r>
              <a:rPr lang="es-AR" sz="2800" dirty="0"/>
              <a:t>PUBLICAÇÕES</a:t>
            </a:r>
            <a:br>
              <a:rPr lang="es-AR" sz="2800" dirty="0"/>
            </a:br>
            <a:r>
              <a:rPr lang="es-AR" sz="2800" dirty="0"/>
              <a:t>ADUANEIRAS</a:t>
            </a:r>
            <a:br>
              <a:rPr lang="es-AR" sz="2800" dirty="0"/>
            </a:br>
            <a:r>
              <a:rPr lang="es-AR" sz="2800" dirty="0"/>
              <a:t>(2023*-2025)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4B0552E2-3F84-4A73-A16B-C54043C66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7089" y="5643531"/>
            <a:ext cx="3307020" cy="693660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rtl="0"/>
            <a:r>
              <a:rPr lang="pt-BR" dirty="0"/>
              <a:t>Rosaldo Trevisan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12A0352-7A16-48F0-9C66-57C647D3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5103" y="6309360"/>
            <a:ext cx="4460897" cy="457200"/>
          </a:xfrm>
        </p:spPr>
        <p:txBody>
          <a:bodyPr rtlCol="0"/>
          <a:lstStyle/>
          <a:p>
            <a:pPr algn="ctr" rtl="0"/>
            <a:r>
              <a:rPr lang="es-AR" sz="1600" b="1" dirty="0"/>
              <a:t>5/setembro/2025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8ACFFF-085F-473A-9DC7-E64766A27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30" name="Picture 6" descr="ICLA International Customs Law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27" y="1"/>
            <a:ext cx="1832250" cy="81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Barco na água com prédios ao fundo&#10;&#10;O conteúdo gerado por IA pode estar incorreto.">
            <a:extLst>
              <a:ext uri="{FF2B5EF4-FFF2-40B4-BE49-F238E27FC236}">
                <a16:creationId xmlns:a16="http://schemas.microsoft.com/office/drawing/2014/main" id="{15A7CEC1-5F5D-2BEE-236F-815D9D191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60" y="0"/>
            <a:ext cx="5400040" cy="39998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4E75812-4698-BCF9-AEAC-476B3080CC86}"/>
              </a:ext>
            </a:extLst>
          </p:cNvPr>
          <p:cNvSpPr txBox="1"/>
          <p:nvPr/>
        </p:nvSpPr>
        <p:spPr>
          <a:xfrm>
            <a:off x="6791960" y="4004409"/>
            <a:ext cx="5400040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b="1" i="0" dirty="0">
                <a:solidFill>
                  <a:srgbClr val="0070C0"/>
                </a:solidFill>
                <a:effectLst/>
                <a:latin typeface="cormorantgaramond-semibold"/>
              </a:rPr>
              <a:t>XVII</a:t>
            </a:r>
            <a:br>
              <a:rPr lang="en-US" b="1" i="0" dirty="0">
                <a:solidFill>
                  <a:srgbClr val="0070C0"/>
                </a:solidFill>
                <a:effectLst/>
                <a:latin typeface="cormorantgaramond-semibold"/>
              </a:rPr>
            </a:br>
            <a:r>
              <a:rPr lang="en-US" b="1" i="0" dirty="0">
                <a:solidFill>
                  <a:srgbClr val="0070C0"/>
                </a:solidFill>
                <a:effectLst/>
                <a:latin typeface="cormorantgaramond-semibold"/>
              </a:rPr>
              <a:t>World Customs Law Meeting Porto, Portugal 2025</a:t>
            </a:r>
            <a:endParaRPr lang="en-US" b="1" i="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154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72BE7-EBCA-D1BE-201D-69EC63BD3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AC8D81B7-6F08-6534-497B-69565A752D9C}"/>
              </a:ext>
            </a:extLst>
          </p:cNvPr>
          <p:cNvSpPr txBox="1"/>
          <p:nvPr/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5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MANUALE DI DIRITTO E PRATICA  DOGANALE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5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IX EDIZIONE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500" b="1" kern="1200" spc="150" baseline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MASSIMO FABIO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5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WOLTERS KLUWER</a:t>
            </a:r>
          </a:p>
        </p:txBody>
      </p:sp>
      <p:pic>
        <p:nvPicPr>
          <p:cNvPr id="3" name="Imagen 2" descr="Linha do tempo&#10;&#10;O conteúdo gerado por IA pode estar incorreto.">
            <a:extLst>
              <a:ext uri="{FF2B5EF4-FFF2-40B4-BE49-F238E27FC236}">
                <a16:creationId xmlns:a16="http://schemas.microsoft.com/office/drawing/2014/main" id="{CBF37FD8-D46A-98B2-83D8-ACBF804A3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81" y="705113"/>
            <a:ext cx="4170991" cy="5197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67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A5BFC-7A91-69D7-B0DE-5B23BD33B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4FBEB65-A02D-3889-61D0-2BF8959CA19D}"/>
              </a:ext>
            </a:extLst>
          </p:cNvPr>
          <p:cNvSpPr txBox="1"/>
          <p:nvPr/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0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PRINCIPIOS Y OBJETIVOS DEL SISTEMA DE VALORACIÓN EN ADUANA DE LAS MERCANCÍAS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000" b="1" kern="1200" spc="150" baseline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JOE HENRY THOMPSON ARGÜELLO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0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SEGUNDA EDICIÓN</a:t>
            </a:r>
          </a:p>
        </p:txBody>
      </p:sp>
      <p:pic>
        <p:nvPicPr>
          <p:cNvPr id="4" name="Imagem 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CFCFD824-513A-9B66-3524-A0CFE19A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509" y="705113"/>
            <a:ext cx="3634735" cy="5197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6807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D0AE722-3A17-4292-8B0C-015DEE23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15" y="128167"/>
            <a:ext cx="11793910" cy="935776"/>
          </a:xfrm>
        </p:spPr>
        <p:txBody>
          <a:bodyPr rtlCol="0">
            <a:noAutofit/>
          </a:bodyPr>
          <a:lstStyle/>
          <a:p>
            <a:r>
              <a:rPr lang="pt-PT" sz="2600" dirty="0">
                <a:latin typeface="Verdana" panose="020B0604030504040204" pitchFamily="34" charset="0"/>
              </a:rPr>
              <a:t>Obras coletivas coordenadas por membros da ICLA</a:t>
            </a:r>
            <a:endParaRPr lang="pt-BR" sz="2600" dirty="0">
              <a:latin typeface="Verdana" panose="020B0604030504040204" pitchFamily="34" charset="0"/>
            </a:endParaRPr>
          </a:p>
        </p:txBody>
      </p:sp>
      <p:pic>
        <p:nvPicPr>
          <p:cNvPr id="15" name="Picture 6" descr="ICLA International Customs Law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AutoShape 2" descr="blob:https://web.whatsapp.com/65ef7e0c-ff6a-4d7d-8622-713073be007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blob:https://web.whatsapp.com/65ef7e0c-ff6a-4d7d-8622-713073be007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903916-53D2-EA7F-BB8B-3D7EA10A9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444" y="1663983"/>
            <a:ext cx="2711261" cy="394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A5BB4D9-7BFE-3D90-49D9-9F1A876C7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30" y="1663983"/>
            <a:ext cx="2597290" cy="387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rritório Aduaneiro — Volume II">
            <a:extLst>
              <a:ext uri="{FF2B5EF4-FFF2-40B4-BE49-F238E27FC236}">
                <a16:creationId xmlns:a16="http://schemas.microsoft.com/office/drawing/2014/main" id="{ACEE2CA6-9297-795B-B24E-804D8B058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1F4DE9A-6F30-0A96-3B97-9AC5CB8E3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10" y="1458875"/>
            <a:ext cx="2730250" cy="4322894"/>
          </a:xfrm>
          <a:prstGeom prst="rect">
            <a:avLst/>
          </a:prstGeom>
        </p:spPr>
      </p:pic>
      <p:pic>
        <p:nvPicPr>
          <p:cNvPr id="2058" name="Picture 10" descr="Diálogo aduaneiro, tributário e empresarial">
            <a:extLst>
              <a:ext uri="{FF2B5EF4-FFF2-40B4-BE49-F238E27FC236}">
                <a16:creationId xmlns:a16="http://schemas.microsoft.com/office/drawing/2014/main" id="{C97CFC5C-05F4-01F8-B867-C12FC311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35766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F88FD2F-98B3-EF2A-3307-9CE15BD11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5537" y="1627758"/>
            <a:ext cx="2597290" cy="4117787"/>
          </a:xfrm>
          <a:prstGeom prst="rect">
            <a:avLst/>
          </a:prstGeom>
        </p:spPr>
      </p:pic>
      <p:sp>
        <p:nvSpPr>
          <p:cNvPr id="16" name="Espaço Reservado para Rodapé 4">
            <a:extLst>
              <a:ext uri="{FF2B5EF4-FFF2-40B4-BE49-F238E27FC236}">
                <a16:creationId xmlns:a16="http://schemas.microsoft.com/office/drawing/2014/main" id="{FA46DDF2-F1BA-3788-95D4-49338685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0936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Publicações Aduaneiras</a:t>
            </a:r>
            <a:r>
              <a:rPr lang="pt-BR" b="1" dirty="0"/>
              <a:t> (2023*-2025)</a:t>
            </a:r>
          </a:p>
        </p:txBody>
      </p:sp>
    </p:spTree>
    <p:extLst>
      <p:ext uri="{BB962C8B-B14F-4D97-AF65-F5344CB8AC3E}">
        <p14:creationId xmlns:p14="http://schemas.microsoft.com/office/powerpoint/2010/main" val="464398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D0AE722-3A17-4292-8B0C-015DEE23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07924"/>
            <a:ext cx="11793910" cy="568352"/>
          </a:xfrm>
        </p:spPr>
        <p:txBody>
          <a:bodyPr rtlCol="0">
            <a:noAutofit/>
          </a:bodyPr>
          <a:lstStyle/>
          <a:p>
            <a:r>
              <a:rPr lang="pt-PT" sz="2400" dirty="0">
                <a:latin typeface="Verdana" panose="020B0604030504040204" pitchFamily="34" charset="0"/>
              </a:rPr>
              <a:t>Obras coletivas com participação de membros da ICLA</a:t>
            </a:r>
            <a:endParaRPr lang="pt-BR" sz="2400" dirty="0">
              <a:latin typeface="Verdana" panose="020B0604030504040204" pitchFamily="34" charset="0"/>
            </a:endParaRPr>
          </a:p>
        </p:txBody>
      </p:sp>
      <p:pic>
        <p:nvPicPr>
          <p:cNvPr id="15" name="Picture 6" descr="ICLA International Customs Law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AutoShape 2" descr="blob:https://web.whatsapp.com/65ef7e0c-ff6a-4d7d-8622-713073be007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blob:https://web.whatsapp.com/65ef7e0c-ff6a-4d7d-8622-713073be007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2" name="Picture 4" descr="TerritÃ³rio Aduaneiro â Volume 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spaço Reservado para Rodapé 4">
            <a:extLst>
              <a:ext uri="{FF2B5EF4-FFF2-40B4-BE49-F238E27FC236}">
                <a16:creationId xmlns:a16="http://schemas.microsoft.com/office/drawing/2014/main" id="{6687064A-9F10-C7C2-DBA8-A64AFBF3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0936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Publicações Aduaneiras</a:t>
            </a:r>
            <a:r>
              <a:rPr lang="pt-BR" b="1" dirty="0"/>
              <a:t> (2023*-2025)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013489B-F21B-B740-1B24-097BD3F6B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966" y="1435453"/>
            <a:ext cx="3086179" cy="44341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3EEBC154-CA5C-431D-132A-0DD752AE6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840" y="1435453"/>
            <a:ext cx="3031358" cy="443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10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D0AE722-3A17-4292-8B0C-015DEE23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r>
              <a:rPr lang="pt-PT" sz="2600" dirty="0">
                <a:latin typeface="Verdana" panose="020B0604030504040204" pitchFamily="34" charset="0"/>
              </a:rPr>
              <a:t>Outras obras (parte I)</a:t>
            </a:r>
            <a:endParaRPr lang="pt-BR" sz="2600" dirty="0">
              <a:latin typeface="Verdana" panose="020B0604030504040204" pitchFamily="34" charset="0"/>
            </a:endParaRPr>
          </a:p>
        </p:txBody>
      </p:sp>
      <p:pic>
        <p:nvPicPr>
          <p:cNvPr id="15" name="Picture 6" descr="ICLA International Customs Law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AutoShape 2" descr="blob:https://web.whatsapp.com/bea61e0c-b832-4fe7-acac-79558ff3974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670D8D5B-F6D5-C247-C7B6-97B208116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0936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Publicações Aduaneiras</a:t>
            </a:r>
            <a:r>
              <a:rPr lang="pt-BR" b="1" dirty="0"/>
              <a:t> (2023*-2025)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F1AC22-6495-ACAF-4B84-1D389AA47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6" y="1577403"/>
            <a:ext cx="2832164" cy="406561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2407B04-633E-CBF4-3B98-73EBF6EAA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297" y="1606480"/>
            <a:ext cx="2821145" cy="406561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1691077-E58D-9011-E02D-B73EC26BC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06480"/>
            <a:ext cx="2805323" cy="406561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754A52D-7A45-5DF0-694D-3A47FDB96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618" y="1606480"/>
            <a:ext cx="2756542" cy="406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13A25-5082-B42F-7A0F-BC79C7873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24C38C57-0732-8126-1B83-6BB4A56E0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r>
              <a:rPr lang="pt-PT" sz="2600" dirty="0">
                <a:latin typeface="Verdana" panose="020B0604030504040204" pitchFamily="34" charset="0"/>
              </a:rPr>
              <a:t>Outras obras (parte II)</a:t>
            </a:r>
            <a:endParaRPr lang="pt-BR" sz="2600" dirty="0">
              <a:latin typeface="Verdana" panose="020B0604030504040204" pitchFamily="34" charset="0"/>
            </a:endParaRPr>
          </a:p>
        </p:txBody>
      </p:sp>
      <p:pic>
        <p:nvPicPr>
          <p:cNvPr id="15" name="Picture 6" descr="ICLA International Customs Law Academy">
            <a:extLst>
              <a:ext uri="{FF2B5EF4-FFF2-40B4-BE49-F238E27FC236}">
                <a16:creationId xmlns:a16="http://schemas.microsoft.com/office/drawing/2014/main" id="{7A4C5052-180F-A2D4-D652-F838321B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>
            <a:extLst>
              <a:ext uri="{FF2B5EF4-FFF2-40B4-BE49-F238E27FC236}">
                <a16:creationId xmlns:a16="http://schemas.microsoft.com/office/drawing/2014/main" id="{49374C2E-1BC5-F938-3569-B10197F3EC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AutoShape 2" descr="blob:https://web.whatsapp.com/bea61e0c-b832-4fe7-acac-79558ff39748">
            <a:extLst>
              <a:ext uri="{FF2B5EF4-FFF2-40B4-BE49-F238E27FC236}">
                <a16:creationId xmlns:a16="http://schemas.microsoft.com/office/drawing/2014/main" id="{4AB9854A-70C4-D59A-B2A4-EE5AE814BD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31184612-8C1C-78E3-C6DF-689A7530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0936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Publicações Aduaneiras</a:t>
            </a:r>
            <a:r>
              <a:rPr lang="pt-BR" b="1" dirty="0"/>
              <a:t> (2023*-2025)</a:t>
            </a:r>
          </a:p>
        </p:txBody>
      </p:sp>
      <p:pic>
        <p:nvPicPr>
          <p:cNvPr id="3076" name="Picture 4" descr="Curso de Direito Aduaneiro - 3ª Edicao 2025">
            <a:extLst>
              <a:ext uri="{FF2B5EF4-FFF2-40B4-BE49-F238E27FC236}">
                <a16:creationId xmlns:a16="http://schemas.microsoft.com/office/drawing/2014/main" id="{C5599BCC-314B-ED46-5095-8018126CE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93" y="1584325"/>
            <a:ext cx="3137081" cy="392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90A49D9-ABE4-9F42-2BAB-0960B939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503" y="1584325"/>
            <a:ext cx="2732090" cy="392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F3B272C-F7CB-3E29-8347-1F5BE25E9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1584325"/>
            <a:ext cx="2735828" cy="392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74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A2A3F-AFD8-732E-CE45-DC233F183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A6CDCDB7-AA62-6843-6376-7BA5FA91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r>
              <a:rPr lang="pt-PT" sz="2600" dirty="0">
                <a:latin typeface="Verdana" panose="020B0604030504040204" pitchFamily="34" charset="0"/>
              </a:rPr>
              <a:t>Outras obras (parte III)</a:t>
            </a:r>
            <a:endParaRPr lang="pt-BR" sz="2600" dirty="0">
              <a:latin typeface="Verdana" panose="020B0604030504040204" pitchFamily="34" charset="0"/>
            </a:endParaRPr>
          </a:p>
        </p:txBody>
      </p:sp>
      <p:pic>
        <p:nvPicPr>
          <p:cNvPr id="15" name="Picture 6" descr="ICLA International Customs Law Academy">
            <a:extLst>
              <a:ext uri="{FF2B5EF4-FFF2-40B4-BE49-F238E27FC236}">
                <a16:creationId xmlns:a16="http://schemas.microsoft.com/office/drawing/2014/main" id="{A461B346-1F5B-C03D-6810-B02338D32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>
            <a:extLst>
              <a:ext uri="{FF2B5EF4-FFF2-40B4-BE49-F238E27FC236}">
                <a16:creationId xmlns:a16="http://schemas.microsoft.com/office/drawing/2014/main" id="{90339ACC-BAD7-8A45-D6A8-68696FD531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AutoShape 2" descr="blob:https://web.whatsapp.com/bea61e0c-b832-4fe7-acac-79558ff39748">
            <a:extLst>
              <a:ext uri="{FF2B5EF4-FFF2-40B4-BE49-F238E27FC236}">
                <a16:creationId xmlns:a16="http://schemas.microsoft.com/office/drawing/2014/main" id="{8D38F65C-CADD-7233-CAA5-AE746A4B9E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EF748505-CB64-B3FD-2FE5-D65377358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0936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Publicações Aduaneiras</a:t>
            </a:r>
            <a:r>
              <a:rPr lang="pt-BR" b="1" dirty="0"/>
              <a:t> (2023*-2025)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77DA96-6796-63E0-3F86-E3967502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66432"/>
            <a:ext cx="2732090" cy="39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5E61DCB-DF8D-6CF2-B2FC-33E883AAD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714" y="1666432"/>
            <a:ext cx="2784650" cy="39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86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Espaço Reservado para Imagem 55" descr="Silhueta de um prédio">
            <a:extLst>
              <a:ext uri="{FF2B5EF4-FFF2-40B4-BE49-F238E27FC236}">
                <a16:creationId xmlns:a16="http://schemas.microsoft.com/office/drawing/2014/main" id="{8151A96E-A066-4899-8E11-03CDD28C55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1" name="Título 40">
            <a:extLst>
              <a:ext uri="{FF2B5EF4-FFF2-40B4-BE49-F238E27FC236}">
                <a16:creationId xmlns:a16="http://schemas.microsoft.com/office/drawing/2014/main" id="{1B3AD758-B43F-43DC-8A29-B21D2FA5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5" y="1964202"/>
            <a:ext cx="4606535" cy="3936931"/>
          </a:xfrm>
        </p:spPr>
        <p:txBody>
          <a:bodyPr rtlCol="0" anchor="b">
            <a:noAutofit/>
          </a:bodyPr>
          <a:lstStyle/>
          <a:p>
            <a:pPr rtl="0"/>
            <a:r>
              <a:rPr lang="es-AR" dirty="0"/>
              <a:t>Desculpas…</a:t>
            </a:r>
            <a:br>
              <a:rPr lang="es-AR" dirty="0"/>
            </a:br>
            <a:br>
              <a:rPr lang="es-AR" dirty="0"/>
            </a:br>
            <a:r>
              <a:rPr lang="es-AR" dirty="0"/>
              <a:t>…e Obrigado</a:t>
            </a:r>
            <a:r>
              <a:rPr lang="pt-BR" dirty="0"/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007F89-E7BF-4B6D-A97F-B9F23C3CEDCE}"/>
              </a:ext>
            </a:extLst>
          </p:cNvPr>
          <p:cNvSpPr txBox="1"/>
          <p:nvPr/>
        </p:nvSpPr>
        <p:spPr>
          <a:xfrm>
            <a:off x="-1725" y="5902513"/>
            <a:ext cx="4540169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just"/>
            <a:endParaRPr lang="pt-BR" sz="1400" dirty="0"/>
          </a:p>
        </p:txBody>
      </p:sp>
      <p:pic>
        <p:nvPicPr>
          <p:cNvPr id="5" name="Picture 6" descr="ICLA International Customs Law Acade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" y="1"/>
            <a:ext cx="4540169" cy="202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117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FDE6B89-9484-4E50-8387-C55E031D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78" y="1475399"/>
            <a:ext cx="6623040" cy="79186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AR" dirty="0"/>
              <a:t>Publicações</a:t>
            </a:r>
            <a:r>
              <a:rPr lang="pt-BR" dirty="0"/>
              <a:t> aduaneiras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0EB58E2-A9A0-481A-8B5B-381B836CE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61" y="2502047"/>
            <a:ext cx="7396480" cy="2880554"/>
          </a:xfrm>
        </p:spPr>
        <p:txBody>
          <a:bodyPr rtlCol="0"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latin typeface="Verdana" panose="020B0604030504040204" pitchFamily="34" charset="0"/>
              </a:rPr>
              <a:t>Obras individuais de autores membros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latin typeface="Verdana" panose="020B0604030504040204" pitchFamily="34" charset="0"/>
              </a:rPr>
              <a:t>Obras coletivas coordenadas por membros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effectLst/>
                <a:latin typeface="Verdana" panose="020B0604030504040204" pitchFamily="34" charset="0"/>
                <a:ea typeface="Arial" panose="020B0604020202020204" pitchFamily="34" charset="0"/>
              </a:rPr>
              <a:t>Obras coletivas com participação de membros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effectLst/>
                <a:latin typeface="Verdana" panose="020B0604030504040204" pitchFamily="34" charset="0"/>
                <a:ea typeface="Arial" panose="020B0604020202020204" pitchFamily="34" charset="0"/>
              </a:rPr>
              <a:t>Outras obras</a:t>
            </a:r>
            <a:endParaRPr lang="pt-BR" dirty="0"/>
          </a:p>
        </p:txBody>
      </p:sp>
      <p:pic>
        <p:nvPicPr>
          <p:cNvPr id="29" name="Espaço Reservado para Imagem 28" descr="Painel de Controle de Finanças Digitais">
            <a:extLst>
              <a:ext uri="{FF2B5EF4-FFF2-40B4-BE49-F238E27FC236}">
                <a16:creationId xmlns:a16="http://schemas.microsoft.com/office/drawing/2014/main" id="{5924239E-C490-438F-B9C9-111D931D08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4348" y="1085431"/>
            <a:ext cx="3997652" cy="5037857"/>
          </a:xfrm>
        </p:spPr>
      </p:pic>
      <p:sp>
        <p:nvSpPr>
          <p:cNvPr id="23" name="Espaço Reservado para Rodapé 22">
            <a:extLst>
              <a:ext uri="{FF2B5EF4-FFF2-40B4-BE49-F238E27FC236}">
                <a16:creationId xmlns:a16="http://schemas.microsoft.com/office/drawing/2014/main" id="{C50BB1C4-223C-42B9-AF6A-F40E305B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178" y="6309360"/>
            <a:ext cx="6623040" cy="457200"/>
          </a:xfrm>
        </p:spPr>
        <p:txBody>
          <a:bodyPr rtlCol="0"/>
          <a:lstStyle/>
          <a:p>
            <a:pPr algn="ctr" rtl="0"/>
            <a:r>
              <a:rPr lang="es-AR" sz="2000" b="1" dirty="0"/>
              <a:t>Publicações </a:t>
            </a:r>
            <a:r>
              <a:rPr lang="pt-BR" sz="2000" b="1" dirty="0"/>
              <a:t>Aduaneiras (2023*-2025)</a:t>
            </a:r>
          </a:p>
        </p:txBody>
      </p:sp>
      <p:sp>
        <p:nvSpPr>
          <p:cNvPr id="21" name="Espaço Reservado para Data 20">
            <a:extLst>
              <a:ext uri="{FF2B5EF4-FFF2-40B4-BE49-F238E27FC236}">
                <a16:creationId xmlns:a16="http://schemas.microsoft.com/office/drawing/2014/main" id="{9DE3C7A9-21F2-4569-A617-6303685E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537" y="6309360"/>
            <a:ext cx="3631488" cy="457200"/>
          </a:xfrm>
        </p:spPr>
        <p:txBody>
          <a:bodyPr rtlCol="0"/>
          <a:lstStyle/>
          <a:p>
            <a:pPr algn="ctr" rtl="0"/>
            <a:r>
              <a:rPr lang="pt-BR" sz="2000" b="1" dirty="0"/>
              <a:t>Rosaldo Trevisan</a:t>
            </a:r>
          </a:p>
        </p:txBody>
      </p:sp>
      <p:pic>
        <p:nvPicPr>
          <p:cNvPr id="2052" name="Picture 4" descr="520 ideias de ESTRADAS | lindas paisagens, natureza, lugares">
            <a:extLst>
              <a:ext uri="{FF2B5EF4-FFF2-40B4-BE49-F238E27FC236}">
                <a16:creationId xmlns:a16="http://schemas.microsoft.com/office/drawing/2014/main" id="{5AE795F3-5F4A-4A40-8948-FFF720A4D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2482"/>
            <a:ext cx="3981450" cy="611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CLA International Customs Law Acade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" y="1"/>
            <a:ext cx="2261985" cy="100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86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6FF0C2B-A9A9-D3C2-4DBC-06F511B1B55D}"/>
              </a:ext>
            </a:extLst>
          </p:cNvPr>
          <p:cNvSpPr txBox="1"/>
          <p:nvPr/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3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DERECHO DE LA INTEGRACIÓN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3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TOMO I Y TOMO II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300" b="1" kern="1200" spc="150" baseline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DR. RICARDO XAVIER BASALDÚA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3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ABELEDO PERROT THOMSON REUTERS </a:t>
            </a:r>
          </a:p>
        </p:txBody>
      </p:sp>
      <p:pic>
        <p:nvPicPr>
          <p:cNvPr id="1026" name="Picture 2" descr="Derecho De La Integración Autor: RICARDO XAVIER BASALDÚA">
            <a:extLst>
              <a:ext uri="{FF2B5EF4-FFF2-40B4-BE49-F238E27FC236}">
                <a16:creationId xmlns:a16="http://schemas.microsoft.com/office/drawing/2014/main" id="{1F81F613-61BE-46D9-5929-454C30718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7006" y="705113"/>
            <a:ext cx="2611742" cy="519749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94272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3AE9F-3A7E-1617-17BD-CAEE8C07D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95504A9-3F90-04C5-C4BC-03B8C819E0B5}"/>
              </a:ext>
            </a:extLst>
          </p:cNvPr>
          <p:cNvSpPr txBox="1"/>
          <p:nvPr/>
        </p:nvSpPr>
        <p:spPr>
          <a:xfrm>
            <a:off x="7983663" y="2339697"/>
            <a:ext cx="3754671" cy="2528515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300" b="1" kern="1200" spc="15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 TRÁNSITO INTERNACIONAL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300" b="1" kern="1200" spc="15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 MERCANCÍAS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300" b="1" kern="1200" spc="150" baseline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JORGE ALEJANDRO RIVERA VÁSQUEZ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300" b="1" kern="1200" spc="15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TIRANT LO BLANCH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pt-BR" sz="2300" b="1" kern="1200" spc="15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El tránsito internacional de mercancías">
            <a:extLst>
              <a:ext uri="{FF2B5EF4-FFF2-40B4-BE49-F238E27FC236}">
                <a16:creationId xmlns:a16="http://schemas.microsoft.com/office/drawing/2014/main" id="{EBB3B063-DB53-B957-11C0-FFB77E58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0326" y="1095509"/>
            <a:ext cx="3499282" cy="501689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9854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0AEB24A-4C95-F405-CA19-29CF40E899D4}"/>
              </a:ext>
            </a:extLst>
          </p:cNvPr>
          <p:cNvSpPr txBox="1"/>
          <p:nvPr/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0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LOS MERCADOS DE EMISIONES DE CARBONO Y LOS IMPUESTOS Y AJUSTES DE FRONTERA A LA IMPORTACIÓN DE CARBONO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000" b="1" kern="1200" spc="150" baseline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DR. ANDRÉS ROHDE PONCE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20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CAAAREM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lang="es-MX" sz="2000" b="1" kern="1200" spc="150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B2EC3B-BCCE-EF6F-12E3-16F9728FB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859" y="705113"/>
            <a:ext cx="4080035" cy="5197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350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F5959-E528-B19C-8486-1716E0A0E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6A4967E2-9E72-0AD5-3424-60C0B669E646}"/>
              </a:ext>
            </a:extLst>
          </p:cNvPr>
          <p:cNvSpPr txBox="1"/>
          <p:nvPr/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17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DRAWBACK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17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MANUAL DEL RÉGIMEN DE RESTITUCIÓN SIMPLIFICADA DE DERECHOS ARANCELARIOS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1700" b="1" kern="1200" spc="150" baseline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JOSÉ LUIS SOROGASTÚA RUFFNER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1700" b="1" kern="1200" spc="150" baseline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OSCAR VÁSQUEZ NIEVA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17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INSTITUTO PACÍFICO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lang="es-MX" sz="1700" b="1" kern="1200" spc="150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📕 Drawback: Manual del Régimen de Restitución Simplificada de Derechos  Arancelarios – Modopro">
            <a:extLst>
              <a:ext uri="{FF2B5EF4-FFF2-40B4-BE49-F238E27FC236}">
                <a16:creationId xmlns:a16="http://schemas.microsoft.com/office/drawing/2014/main" id="{BD0402DB-2071-63EF-2FE5-04C42D8F5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4128" y="705113"/>
            <a:ext cx="5197497" cy="519749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772129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D26E649-10D6-A9AB-D8DF-46D383F39E45}"/>
              </a:ext>
            </a:extLst>
          </p:cNvPr>
          <p:cNvSpPr txBox="1"/>
          <p:nvPr/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31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DIREITO ADUANEIRO DA UNIÃO EUROPEIA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3100" b="1" kern="1200" spc="150" baseline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JOSE RIJO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31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2 EDICÃO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31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ALMEDINA</a:t>
            </a:r>
          </a:p>
        </p:txBody>
      </p:sp>
      <p:pic>
        <p:nvPicPr>
          <p:cNvPr id="6" name="Imagen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BDBD89F5-5BF9-7819-DE8F-FA94717A3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250" y="705113"/>
            <a:ext cx="3625253" cy="5197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566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ACD4746-0B21-6EAC-3ED8-C5730385778F}"/>
              </a:ext>
            </a:extLst>
          </p:cNvPr>
          <p:cNvSpPr txBox="1"/>
          <p:nvPr/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31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CUSTOMS LAW IN THE EUROPEAN UNION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3100" b="1" kern="1200" spc="150" baseline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JOSÉ RIJO</a:t>
            </a: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31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WOLTERS KLUWER</a:t>
            </a:r>
          </a:p>
        </p:txBody>
      </p:sp>
      <p:pic>
        <p:nvPicPr>
          <p:cNvPr id="6" name="Imagen 5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260081FA-CBAA-FD50-17FB-99F0EB1D2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691" y="705113"/>
            <a:ext cx="3378372" cy="5197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2135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62553-596F-9A85-F47A-F9041963F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56E3946-7410-3677-63DA-2346C12B6ABB}"/>
              </a:ext>
            </a:extLst>
          </p:cNvPr>
          <p:cNvSpPr txBox="1"/>
          <p:nvPr/>
        </p:nvSpPr>
        <p:spPr>
          <a:xfrm>
            <a:off x="787179" y="2502047"/>
            <a:ext cx="6623039" cy="3030599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40000"/>
              </a:lnSpc>
              <a:spcBef>
                <a:spcPts val="930"/>
              </a:spcBef>
            </a:pPr>
            <a:r>
              <a:rPr lang="pt-BR" sz="20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RIFORMA DEL DIRITTO DOGANALE</a:t>
            </a:r>
          </a:p>
          <a:p>
            <a:pPr>
              <a:lnSpc>
                <a:spcPct val="140000"/>
              </a:lnSpc>
              <a:spcBef>
                <a:spcPts val="930"/>
              </a:spcBef>
            </a:pPr>
            <a:r>
              <a:rPr lang="pt-BR" sz="2000" b="1" kern="1200" spc="15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SARA ARMELLA</a:t>
            </a:r>
          </a:p>
          <a:p>
            <a:pPr>
              <a:lnSpc>
                <a:spcPct val="140000"/>
              </a:lnSpc>
              <a:spcBef>
                <a:spcPts val="930"/>
              </a:spcBef>
            </a:pPr>
            <a:r>
              <a:rPr lang="pt-BR" sz="2000" b="1" kern="1200" spc="150" baseline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ANTONELLA BIANCHI</a:t>
            </a:r>
          </a:p>
          <a:p>
            <a:pPr>
              <a:lnSpc>
                <a:spcPct val="140000"/>
              </a:lnSpc>
              <a:spcBef>
                <a:spcPts val="930"/>
              </a:spcBef>
            </a:pPr>
            <a:r>
              <a:rPr lang="pt-BR" sz="2000" b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GIUFFRÈ FRANCIS LEFEBVRE</a:t>
            </a:r>
          </a:p>
          <a:p>
            <a:pPr>
              <a:lnSpc>
                <a:spcPct val="140000"/>
              </a:lnSpc>
              <a:spcBef>
                <a:spcPts val="930"/>
              </a:spcBef>
            </a:pPr>
            <a:endParaRPr lang="pt-BR" sz="2000" b="0" kern="1200" spc="150" baseline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40000"/>
              </a:lnSpc>
              <a:spcBef>
                <a:spcPts val="930"/>
              </a:spcBef>
            </a:pPr>
            <a:endParaRPr lang="pt-BR" sz="2000" b="0" kern="1200" spc="150" baseline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Riforma del diritto doganale : Armella, Sara, Bianchi, Antonella:  Amazon.fr: Livres">
            <a:extLst>
              <a:ext uri="{FF2B5EF4-FFF2-40B4-BE49-F238E27FC236}">
                <a16:creationId xmlns:a16="http://schemas.microsoft.com/office/drawing/2014/main" id="{7EB88A23-40BD-F198-53F2-36DB9241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6" r="-1" b="-1"/>
          <a:stretch>
            <a:fillRect/>
          </a:stretch>
        </p:blipFill>
        <p:spPr bwMode="auto">
          <a:xfrm>
            <a:off x="8194348" y="1085431"/>
            <a:ext cx="3997652" cy="5037857"/>
          </a:xfrm>
          <a:custGeom>
            <a:avLst/>
            <a:gdLst>
              <a:gd name="connsiteX0" fmla="*/ 0 w 3997652"/>
              <a:gd name="connsiteY0" fmla="*/ 0 h 5037857"/>
              <a:gd name="connsiteX1" fmla="*/ 3997652 w 3997652"/>
              <a:gd name="connsiteY1" fmla="*/ 0 h 5037857"/>
              <a:gd name="connsiteX2" fmla="*/ 3997652 w 3997652"/>
              <a:gd name="connsiteY2" fmla="*/ 5037857 h 5037857"/>
              <a:gd name="connsiteX3" fmla="*/ 0 w 3997652"/>
              <a:gd name="connsiteY3" fmla="*/ 5037857 h 503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652" h="5037857">
                <a:moveTo>
                  <a:pt x="0" y="0"/>
                </a:moveTo>
                <a:lnTo>
                  <a:pt x="3997652" y="0"/>
                </a:lnTo>
                <a:lnTo>
                  <a:pt x="3997652" y="5037857"/>
                </a:lnTo>
                <a:lnTo>
                  <a:pt x="0" y="5037857"/>
                </a:ln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73144913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913.tgt.Office_50300878_TF56000440_Win32_OJ112196103" id="{9EB0A872-2078-4AC8-999E-D694AAFFF725}" vid="{BB5CC1A5-7AA7-43F2-BCB3-14DB1509D4E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0F1594-3EA9-4B35-B72A-00D8B89F01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F9B764-6365-43A2-B92A-B9C4DD6E9B2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http://schemas.microsoft.com/sharepoint/v3"/>
    <ds:schemaRef ds:uri="http://schemas.microsoft.com/office/infopath/2007/PartnerControls"/>
    <ds:schemaRef ds:uri="http://purl.org/dc/terms/"/>
    <ds:schemaRef ds:uri="230e9df3-be65-4c73-a93b-d1236ebd677e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9F8CEDD-DC61-403E-AD0F-EF7523F627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Design Shoji</Template>
  <TotalTime>1382</TotalTime>
  <Words>269</Words>
  <Application>Microsoft Office PowerPoint</Application>
  <PresentationFormat>Widescreen</PresentationFormat>
  <Paragraphs>60</Paragraphs>
  <Slides>17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Meiryo</vt:lpstr>
      <vt:lpstr>Arial</vt:lpstr>
      <vt:lpstr>Calibri</vt:lpstr>
      <vt:lpstr>Corbel</vt:lpstr>
      <vt:lpstr>cormorantgaramond-semibold</vt:lpstr>
      <vt:lpstr>Verdana</vt:lpstr>
      <vt:lpstr>ShojiVTI</vt:lpstr>
      <vt:lpstr>PUBLICAÇÕES ADUANEIRAS (2023*-2025)</vt:lpstr>
      <vt:lpstr>Publicações aduaneiras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Obras coletivas coordenadas por membros da ICLA</vt:lpstr>
      <vt:lpstr>Obras coletivas com participação de membros da ICLA</vt:lpstr>
      <vt:lpstr>Outras obras (parte I)</vt:lpstr>
      <vt:lpstr>Outras obras (parte II)</vt:lpstr>
      <vt:lpstr>Outras obras (parte III)</vt:lpstr>
      <vt:lpstr>Desculpas…  …e Obrigado.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</dc:title>
  <dc:creator>Rosaldo Trevisan</dc:creator>
  <cp:lastModifiedBy>Rosaldo Trevisan</cp:lastModifiedBy>
  <cp:revision>63</cp:revision>
  <cp:lastPrinted>2023-09-25T13:42:09Z</cp:lastPrinted>
  <dcterms:created xsi:type="dcterms:W3CDTF">2021-12-04T19:59:22Z</dcterms:created>
  <dcterms:modified xsi:type="dcterms:W3CDTF">2025-09-05T14:29:48Z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