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1207" r:id="rId2"/>
    <p:sldId id="723" r:id="rId3"/>
    <p:sldId id="1205" r:id="rId4"/>
    <p:sldId id="1206" r:id="rId5"/>
    <p:sldId id="699" r:id="rId6"/>
    <p:sldId id="720" r:id="rId7"/>
    <p:sldId id="966" r:id="rId8"/>
    <p:sldId id="967" r:id="rId9"/>
    <p:sldId id="746" r:id="rId10"/>
    <p:sldId id="1221" r:id="rId11"/>
    <p:sldId id="815" r:id="rId12"/>
    <p:sldId id="1183" r:id="rId13"/>
    <p:sldId id="825" r:id="rId14"/>
    <p:sldId id="827" r:id="rId15"/>
    <p:sldId id="1225" r:id="rId16"/>
    <p:sldId id="1226" r:id="rId17"/>
    <p:sldId id="259" r:id="rId1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0" autoAdjust="0"/>
    <p:restoredTop sz="93409" autoAdjust="0"/>
  </p:normalViewPr>
  <p:slideViewPr>
    <p:cSldViewPr snapToGrid="0">
      <p:cViewPr varScale="1">
        <p:scale>
          <a:sx n="65" d="100"/>
          <a:sy n="65" d="100"/>
        </p:scale>
        <p:origin x="200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AB6B91-B6EE-4788-80A6-B367C0CA2621}" type="doc">
      <dgm:prSet loTypeId="urn:microsoft.com/office/officeart/2005/8/layout/vList6" loCatId="process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MX"/>
        </a:p>
      </dgm:t>
    </dgm:pt>
    <dgm:pt modelId="{3A7FD9A4-8D6B-4999-9505-4CA6A1482548}">
      <dgm:prSet phldrT="[Texto]"/>
      <dgm:spPr/>
      <dgm:t>
        <a:bodyPr/>
        <a:lstStyle/>
        <a:p>
          <a:r>
            <a:rPr lang="es-MX" dirty="0"/>
            <a:t>Inspección inicial</a:t>
          </a:r>
        </a:p>
      </dgm:t>
    </dgm:pt>
    <dgm:pt modelId="{7DA7C589-7CCA-450D-BE69-4A5746EF08D5}" type="parTrans" cxnId="{D5F2C6BF-5B4B-4178-B927-87E28E0883CB}">
      <dgm:prSet/>
      <dgm:spPr/>
      <dgm:t>
        <a:bodyPr/>
        <a:lstStyle/>
        <a:p>
          <a:endParaRPr lang="es-MX"/>
        </a:p>
      </dgm:t>
    </dgm:pt>
    <dgm:pt modelId="{AB3B451F-F800-458F-9158-7217D0810D96}" type="sibTrans" cxnId="{D5F2C6BF-5B4B-4178-B927-87E28E0883CB}">
      <dgm:prSet/>
      <dgm:spPr/>
      <dgm:t>
        <a:bodyPr/>
        <a:lstStyle/>
        <a:p>
          <a:endParaRPr lang="es-MX"/>
        </a:p>
      </dgm:t>
    </dgm:pt>
    <dgm:pt modelId="{024D56C1-5067-4DF2-BB84-E8D29BFADE69}">
      <dgm:prSet phldrT="[Texto]" custT="1"/>
      <dgm:spPr/>
      <dgm:t>
        <a:bodyPr/>
        <a:lstStyle/>
        <a:p>
          <a:pPr algn="ctr"/>
          <a:r>
            <a:rPr lang="es-MX" sz="4000" dirty="0"/>
            <a:t>Antes de emitir una resolución.</a:t>
          </a:r>
        </a:p>
      </dgm:t>
    </dgm:pt>
    <dgm:pt modelId="{BFA7D864-EE3D-434C-8997-58B6F558B214}" type="parTrans" cxnId="{59A3FA66-60D0-4FD0-9BF2-07005EEF5518}">
      <dgm:prSet/>
      <dgm:spPr/>
      <dgm:t>
        <a:bodyPr/>
        <a:lstStyle/>
        <a:p>
          <a:endParaRPr lang="es-MX"/>
        </a:p>
      </dgm:t>
    </dgm:pt>
    <dgm:pt modelId="{DAE5A3F4-B59D-4B31-8F40-ABEE667B9588}" type="sibTrans" cxnId="{59A3FA66-60D0-4FD0-9BF2-07005EEF5518}">
      <dgm:prSet/>
      <dgm:spPr/>
      <dgm:t>
        <a:bodyPr/>
        <a:lstStyle/>
        <a:p>
          <a:endParaRPr lang="es-MX"/>
        </a:p>
      </dgm:t>
    </dgm:pt>
    <dgm:pt modelId="{8CE22C55-1C60-498D-8540-87135AC3B151}">
      <dgm:prSet phldrT="[Texto]"/>
      <dgm:spPr/>
      <dgm:t>
        <a:bodyPr/>
        <a:lstStyle/>
        <a:p>
          <a:r>
            <a:rPr lang="es-MX" dirty="0"/>
            <a:t>Supervisión del cumplimiento</a:t>
          </a:r>
        </a:p>
      </dgm:t>
    </dgm:pt>
    <dgm:pt modelId="{477E5318-CCA0-4E57-9697-1262465A1535}" type="parTrans" cxnId="{46405E10-F6CD-40AD-89E0-6E9E79CAB386}">
      <dgm:prSet/>
      <dgm:spPr/>
      <dgm:t>
        <a:bodyPr/>
        <a:lstStyle/>
        <a:p>
          <a:endParaRPr lang="es-MX"/>
        </a:p>
      </dgm:t>
    </dgm:pt>
    <dgm:pt modelId="{D5F8EE93-9A47-469D-8EE8-6106D74D2F8E}" type="sibTrans" cxnId="{46405E10-F6CD-40AD-89E0-6E9E79CAB386}">
      <dgm:prSet/>
      <dgm:spPr/>
      <dgm:t>
        <a:bodyPr/>
        <a:lstStyle/>
        <a:p>
          <a:endParaRPr lang="es-MX"/>
        </a:p>
      </dgm:t>
    </dgm:pt>
    <dgm:pt modelId="{2B1D33DE-AA52-4006-A04E-8ACE12FAB8A9}">
      <dgm:prSet phldrT="[Texto]" custT="1"/>
      <dgm:spPr/>
      <dgm:t>
        <a:bodyPr/>
        <a:lstStyle/>
        <a:p>
          <a:pPr algn="ctr"/>
          <a:r>
            <a:rPr lang="es-MX" sz="4400" dirty="0"/>
            <a:t>En cualquier momento.</a:t>
          </a:r>
        </a:p>
      </dgm:t>
    </dgm:pt>
    <dgm:pt modelId="{4C8622CF-0698-48FA-8A41-8BBD0795803D}" type="parTrans" cxnId="{6962C6B7-30B6-4A17-BC4E-40282F9F080E}">
      <dgm:prSet/>
      <dgm:spPr/>
      <dgm:t>
        <a:bodyPr/>
        <a:lstStyle/>
        <a:p>
          <a:endParaRPr lang="es-MX"/>
        </a:p>
      </dgm:t>
    </dgm:pt>
    <dgm:pt modelId="{4EA01317-55AD-4901-BEA0-FA8274426399}" type="sibTrans" cxnId="{6962C6B7-30B6-4A17-BC4E-40282F9F080E}">
      <dgm:prSet/>
      <dgm:spPr/>
      <dgm:t>
        <a:bodyPr/>
        <a:lstStyle/>
        <a:p>
          <a:endParaRPr lang="es-MX"/>
        </a:p>
      </dgm:t>
    </dgm:pt>
    <dgm:pt modelId="{A4E4EEF4-9864-4924-92F4-35C25B5D02B9}" type="pres">
      <dgm:prSet presAssocID="{B4AB6B91-B6EE-4788-80A6-B367C0CA2621}" presName="Name0" presStyleCnt="0">
        <dgm:presLayoutVars>
          <dgm:dir/>
          <dgm:animLvl val="lvl"/>
          <dgm:resizeHandles/>
        </dgm:presLayoutVars>
      </dgm:prSet>
      <dgm:spPr/>
    </dgm:pt>
    <dgm:pt modelId="{3A7A2A17-C2E7-4164-832E-3B0AEB8CCA47}" type="pres">
      <dgm:prSet presAssocID="{3A7FD9A4-8D6B-4999-9505-4CA6A1482548}" presName="linNode" presStyleCnt="0"/>
      <dgm:spPr/>
    </dgm:pt>
    <dgm:pt modelId="{45D62701-CDFD-4CCF-8D6B-50E9E5F5C704}" type="pres">
      <dgm:prSet presAssocID="{3A7FD9A4-8D6B-4999-9505-4CA6A1482548}" presName="parentShp" presStyleLbl="node1" presStyleIdx="0" presStyleCnt="2">
        <dgm:presLayoutVars>
          <dgm:bulletEnabled val="1"/>
        </dgm:presLayoutVars>
      </dgm:prSet>
      <dgm:spPr/>
    </dgm:pt>
    <dgm:pt modelId="{8440712F-C5D7-4F94-AFF9-C7B5AE068C02}" type="pres">
      <dgm:prSet presAssocID="{3A7FD9A4-8D6B-4999-9505-4CA6A1482548}" presName="childShp" presStyleLbl="bgAccFollowNode1" presStyleIdx="0" presStyleCnt="2">
        <dgm:presLayoutVars>
          <dgm:bulletEnabled val="1"/>
        </dgm:presLayoutVars>
      </dgm:prSet>
      <dgm:spPr/>
    </dgm:pt>
    <dgm:pt modelId="{4B3D3A22-676A-4426-907A-F99FDB70F0E4}" type="pres">
      <dgm:prSet presAssocID="{AB3B451F-F800-458F-9158-7217D0810D96}" presName="spacing" presStyleCnt="0"/>
      <dgm:spPr/>
    </dgm:pt>
    <dgm:pt modelId="{9E8D9B61-80EB-4723-A381-676C758B6531}" type="pres">
      <dgm:prSet presAssocID="{8CE22C55-1C60-498D-8540-87135AC3B151}" presName="linNode" presStyleCnt="0"/>
      <dgm:spPr/>
    </dgm:pt>
    <dgm:pt modelId="{DE5ABD70-A7C8-4F3A-AF1C-4F5D93A1BF77}" type="pres">
      <dgm:prSet presAssocID="{8CE22C55-1C60-498D-8540-87135AC3B151}" presName="parentShp" presStyleLbl="node1" presStyleIdx="1" presStyleCnt="2">
        <dgm:presLayoutVars>
          <dgm:bulletEnabled val="1"/>
        </dgm:presLayoutVars>
      </dgm:prSet>
      <dgm:spPr/>
    </dgm:pt>
    <dgm:pt modelId="{6FF5BEBB-1551-4EB5-821D-C3C30BA8626F}" type="pres">
      <dgm:prSet presAssocID="{8CE22C55-1C60-498D-8540-87135AC3B151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46405E10-F6CD-40AD-89E0-6E9E79CAB386}" srcId="{B4AB6B91-B6EE-4788-80A6-B367C0CA2621}" destId="{8CE22C55-1C60-498D-8540-87135AC3B151}" srcOrd="1" destOrd="0" parTransId="{477E5318-CCA0-4E57-9697-1262465A1535}" sibTransId="{D5F8EE93-9A47-469D-8EE8-6106D74D2F8E}"/>
    <dgm:cxn modelId="{8DB6D461-5579-4E06-9A7C-60E9A5049CD1}" type="presOf" srcId="{8CE22C55-1C60-498D-8540-87135AC3B151}" destId="{DE5ABD70-A7C8-4F3A-AF1C-4F5D93A1BF77}" srcOrd="0" destOrd="0" presId="urn:microsoft.com/office/officeart/2005/8/layout/vList6"/>
    <dgm:cxn modelId="{59A3FA66-60D0-4FD0-9BF2-07005EEF5518}" srcId="{3A7FD9A4-8D6B-4999-9505-4CA6A1482548}" destId="{024D56C1-5067-4DF2-BB84-E8D29BFADE69}" srcOrd="0" destOrd="0" parTransId="{BFA7D864-EE3D-434C-8997-58B6F558B214}" sibTransId="{DAE5A3F4-B59D-4B31-8F40-ABEE667B9588}"/>
    <dgm:cxn modelId="{AD4EE387-C23E-4244-A6B2-D6E626CD10C9}" type="presOf" srcId="{024D56C1-5067-4DF2-BB84-E8D29BFADE69}" destId="{8440712F-C5D7-4F94-AFF9-C7B5AE068C02}" srcOrd="0" destOrd="0" presId="urn:microsoft.com/office/officeart/2005/8/layout/vList6"/>
    <dgm:cxn modelId="{2E5C3EAA-3A3A-4B28-9527-87FC92782548}" type="presOf" srcId="{3A7FD9A4-8D6B-4999-9505-4CA6A1482548}" destId="{45D62701-CDFD-4CCF-8D6B-50E9E5F5C704}" srcOrd="0" destOrd="0" presId="urn:microsoft.com/office/officeart/2005/8/layout/vList6"/>
    <dgm:cxn modelId="{6C074CAF-F1A8-43A5-A390-800C5FC2F8DC}" type="presOf" srcId="{2B1D33DE-AA52-4006-A04E-8ACE12FAB8A9}" destId="{6FF5BEBB-1551-4EB5-821D-C3C30BA8626F}" srcOrd="0" destOrd="0" presId="urn:microsoft.com/office/officeart/2005/8/layout/vList6"/>
    <dgm:cxn modelId="{6962C6B7-30B6-4A17-BC4E-40282F9F080E}" srcId="{8CE22C55-1C60-498D-8540-87135AC3B151}" destId="{2B1D33DE-AA52-4006-A04E-8ACE12FAB8A9}" srcOrd="0" destOrd="0" parTransId="{4C8622CF-0698-48FA-8A41-8BBD0795803D}" sibTransId="{4EA01317-55AD-4901-BEA0-FA8274426399}"/>
    <dgm:cxn modelId="{D5F2C6BF-5B4B-4178-B927-87E28E0883CB}" srcId="{B4AB6B91-B6EE-4788-80A6-B367C0CA2621}" destId="{3A7FD9A4-8D6B-4999-9505-4CA6A1482548}" srcOrd="0" destOrd="0" parTransId="{7DA7C589-7CCA-450D-BE69-4A5746EF08D5}" sibTransId="{AB3B451F-F800-458F-9158-7217D0810D96}"/>
    <dgm:cxn modelId="{A53F46D1-945C-4474-B758-ABA2B7EF9151}" type="presOf" srcId="{B4AB6B91-B6EE-4788-80A6-B367C0CA2621}" destId="{A4E4EEF4-9864-4924-92F4-35C25B5D02B9}" srcOrd="0" destOrd="0" presId="urn:microsoft.com/office/officeart/2005/8/layout/vList6"/>
    <dgm:cxn modelId="{2FE23EB5-57E2-4578-A561-2C0F7CF3830B}" type="presParOf" srcId="{A4E4EEF4-9864-4924-92F4-35C25B5D02B9}" destId="{3A7A2A17-C2E7-4164-832E-3B0AEB8CCA47}" srcOrd="0" destOrd="0" presId="urn:microsoft.com/office/officeart/2005/8/layout/vList6"/>
    <dgm:cxn modelId="{3F43B81A-E74B-4475-8A5B-C879F63ADE5A}" type="presParOf" srcId="{3A7A2A17-C2E7-4164-832E-3B0AEB8CCA47}" destId="{45D62701-CDFD-4CCF-8D6B-50E9E5F5C704}" srcOrd="0" destOrd="0" presId="urn:microsoft.com/office/officeart/2005/8/layout/vList6"/>
    <dgm:cxn modelId="{329C2833-A040-49C2-9D9E-668782E1D723}" type="presParOf" srcId="{3A7A2A17-C2E7-4164-832E-3B0AEB8CCA47}" destId="{8440712F-C5D7-4F94-AFF9-C7B5AE068C02}" srcOrd="1" destOrd="0" presId="urn:microsoft.com/office/officeart/2005/8/layout/vList6"/>
    <dgm:cxn modelId="{595A6C24-494F-48EC-BB5F-6A855596AE68}" type="presParOf" srcId="{A4E4EEF4-9864-4924-92F4-35C25B5D02B9}" destId="{4B3D3A22-676A-4426-907A-F99FDB70F0E4}" srcOrd="1" destOrd="0" presId="urn:microsoft.com/office/officeart/2005/8/layout/vList6"/>
    <dgm:cxn modelId="{E46EDAE9-4225-4982-874C-174E44FE4491}" type="presParOf" srcId="{A4E4EEF4-9864-4924-92F4-35C25B5D02B9}" destId="{9E8D9B61-80EB-4723-A381-676C758B6531}" srcOrd="2" destOrd="0" presId="urn:microsoft.com/office/officeart/2005/8/layout/vList6"/>
    <dgm:cxn modelId="{17ECC857-3DAD-49D2-A9AF-655586F69C63}" type="presParOf" srcId="{9E8D9B61-80EB-4723-A381-676C758B6531}" destId="{DE5ABD70-A7C8-4F3A-AF1C-4F5D93A1BF77}" srcOrd="0" destOrd="0" presId="urn:microsoft.com/office/officeart/2005/8/layout/vList6"/>
    <dgm:cxn modelId="{9986FF05-98DB-4338-8E27-6C62C3D1F4E1}" type="presParOf" srcId="{9E8D9B61-80EB-4723-A381-676C758B6531}" destId="{6FF5BEBB-1551-4EB5-821D-C3C30BA8626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0712F-C5D7-4F94-AFF9-C7B5AE068C02}">
      <dsp:nvSpPr>
        <dsp:cNvPr id="0" name=""/>
        <dsp:cNvSpPr/>
      </dsp:nvSpPr>
      <dsp:spPr>
        <a:xfrm>
          <a:off x="3758963" y="484"/>
          <a:ext cx="5638445" cy="188782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4000" kern="1200" dirty="0"/>
            <a:t>Antes de emitir una resolución.</a:t>
          </a:r>
        </a:p>
      </dsp:txBody>
      <dsp:txXfrm>
        <a:off x="3758963" y="236462"/>
        <a:ext cx="4930513" cy="1415865"/>
      </dsp:txXfrm>
    </dsp:sp>
    <dsp:sp modelId="{45D62701-CDFD-4CCF-8D6B-50E9E5F5C704}">
      <dsp:nvSpPr>
        <dsp:cNvPr id="0" name=""/>
        <dsp:cNvSpPr/>
      </dsp:nvSpPr>
      <dsp:spPr>
        <a:xfrm>
          <a:off x="0" y="484"/>
          <a:ext cx="3758963" cy="1887820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100" kern="1200" dirty="0"/>
            <a:t>Inspección inicial</a:t>
          </a:r>
        </a:p>
      </dsp:txBody>
      <dsp:txXfrm>
        <a:off x="92156" y="92640"/>
        <a:ext cx="3574651" cy="1703508"/>
      </dsp:txXfrm>
    </dsp:sp>
    <dsp:sp modelId="{6FF5BEBB-1551-4EB5-821D-C3C30BA8626F}">
      <dsp:nvSpPr>
        <dsp:cNvPr id="0" name=""/>
        <dsp:cNvSpPr/>
      </dsp:nvSpPr>
      <dsp:spPr>
        <a:xfrm>
          <a:off x="3758963" y="2077086"/>
          <a:ext cx="5638445" cy="188782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ct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4400" kern="1200" dirty="0"/>
            <a:t>En cualquier momento.</a:t>
          </a:r>
        </a:p>
      </dsp:txBody>
      <dsp:txXfrm>
        <a:off x="3758963" y="2313064"/>
        <a:ext cx="4930513" cy="1415865"/>
      </dsp:txXfrm>
    </dsp:sp>
    <dsp:sp modelId="{DE5ABD70-A7C8-4F3A-AF1C-4F5D93A1BF77}">
      <dsp:nvSpPr>
        <dsp:cNvPr id="0" name=""/>
        <dsp:cNvSpPr/>
      </dsp:nvSpPr>
      <dsp:spPr>
        <a:xfrm>
          <a:off x="0" y="2077086"/>
          <a:ext cx="3758963" cy="1887820"/>
        </a:xfrm>
        <a:prstGeom prst="roundRect">
          <a:avLst/>
        </a:prstGeom>
        <a:solidFill>
          <a:schemeClr val="accent5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100" kern="1200" dirty="0"/>
            <a:t>Supervisión del cumplimiento</a:t>
          </a:r>
        </a:p>
      </dsp:txBody>
      <dsp:txXfrm>
        <a:off x="92156" y="2169242"/>
        <a:ext cx="3574651" cy="1703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09CF348-F0F3-458C-8D8D-F4C6A1616C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3A8824-C190-43F0-B6B2-D6B428E9BD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F9868-0668-4ABC-9892-A109738A960B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EC92E72-AE09-4231-B030-AF8B222678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A713FA-257F-46DD-90E6-C59FC7BB60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56954-DE52-4208-A262-EEA5A19993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7050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1DCA5-773B-41C2-82C2-B84D8342672F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BFD14-D016-4AD7-92B1-7E5A4C1939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1159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>
              <a:ea typeface="ＭＳ Ｐゴシック" pitchFamily="34" charset="-128"/>
            </a:endParaRPr>
          </a:p>
        </p:txBody>
      </p:sp>
      <p:sp>
        <p:nvSpPr>
          <p:cNvPr id="8397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5BE168-50BF-424E-AC3A-9B34BCB6359B}" type="slidenum">
              <a:rPr lang="es-ES_tradnl" smtClean="0">
                <a:cs typeface="Arial" pitchFamily="34" charset="0"/>
              </a:rPr>
              <a:pPr/>
              <a:t>10</a:t>
            </a:fld>
            <a:endParaRPr lang="es-ES_tradnl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>
              <a:ea typeface="ＭＳ Ｐゴシック" pitchFamily="34" charset="-128"/>
            </a:endParaRPr>
          </a:p>
        </p:txBody>
      </p:sp>
      <p:sp>
        <p:nvSpPr>
          <p:cNvPr id="8397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5BE168-50BF-424E-AC3A-9B34BCB6359B}" type="slidenum">
              <a:rPr lang="es-ES_tradnl" smtClean="0">
                <a:cs typeface="Arial" pitchFamily="34" charset="0"/>
              </a:rPr>
              <a:pPr/>
              <a:t>11</a:t>
            </a:fld>
            <a:endParaRPr lang="es-ES_tradnl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C7885-F27C-4CC2-8147-3E1B44527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lang="es-MX" sz="5400" b="1" kern="1200" dirty="0">
                <a:solidFill>
                  <a:srgbClr val="C31A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946F7A-B42E-4F4D-86CA-9D7F608AA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D7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E9BD7B-39F6-426E-B317-B3808DE9F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4B9F9-FE1B-4FB4-88FA-C4E20CD06C40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1DB2D7-AC67-436C-9477-36D52D1A8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0BC4AF-5CBA-47AD-BFD8-C0806080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55C-3900-4EBB-9AE2-027D2F6997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404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4BEB0-05AC-4FE5-8F48-0EC69B4DC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536" y="365125"/>
            <a:ext cx="7981407" cy="1325563"/>
          </a:xfrm>
        </p:spPr>
        <p:txBody>
          <a:bodyPr>
            <a:normAutofit/>
          </a:bodyPr>
          <a:lstStyle>
            <a:lvl1pPr>
              <a:defRPr lang="es-MX" sz="4400" b="1" kern="1200" dirty="0">
                <a:solidFill>
                  <a:srgbClr val="C31A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F06ACF-7256-4F47-9838-F6F6F56CB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2D73"/>
                </a:solidFill>
              </a:defRPr>
            </a:lvl1pPr>
            <a:lvl2pPr>
              <a:defRPr>
                <a:solidFill>
                  <a:srgbClr val="002D73"/>
                </a:solidFill>
              </a:defRPr>
            </a:lvl2pPr>
            <a:lvl3pPr>
              <a:defRPr>
                <a:solidFill>
                  <a:srgbClr val="002D73"/>
                </a:solidFill>
              </a:defRPr>
            </a:lvl3pPr>
            <a:lvl4pPr>
              <a:defRPr>
                <a:solidFill>
                  <a:srgbClr val="002D73"/>
                </a:solidFill>
              </a:defRPr>
            </a:lvl4pPr>
            <a:lvl5pPr>
              <a:defRPr>
                <a:solidFill>
                  <a:srgbClr val="002D73"/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AF78FB-8985-49EE-AE80-2BABDEFE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4B9F9-FE1B-4FB4-88FA-C4E20CD06C40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FB0FD0-A499-4DC3-B077-37D8127F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22E07A-1EDA-4CF9-8EC5-42AA0C7E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55C-3900-4EBB-9AE2-027D2F6997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203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4B5E64E-FE29-447D-A8FE-5D46D33F7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972491"/>
            <a:ext cx="2628900" cy="4204472"/>
          </a:xfrm>
        </p:spPr>
        <p:txBody>
          <a:bodyPr vert="eaVert">
            <a:normAutofit/>
          </a:bodyPr>
          <a:lstStyle>
            <a:lvl1pPr>
              <a:defRPr lang="es-MX" sz="4000" b="1" kern="1200" dirty="0">
                <a:solidFill>
                  <a:srgbClr val="C31A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64749B-2FC7-4638-A7D7-E4CD9B133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67096" y="365125"/>
            <a:ext cx="7305403" cy="5811838"/>
          </a:xfrm>
        </p:spPr>
        <p:txBody>
          <a:bodyPr vert="eaVert"/>
          <a:lstStyle>
            <a:lvl1pPr>
              <a:defRPr>
                <a:solidFill>
                  <a:srgbClr val="002D73"/>
                </a:solidFill>
              </a:defRPr>
            </a:lvl1pPr>
            <a:lvl2pPr>
              <a:defRPr>
                <a:solidFill>
                  <a:srgbClr val="002D73"/>
                </a:solidFill>
              </a:defRPr>
            </a:lvl2pPr>
            <a:lvl3pPr>
              <a:defRPr>
                <a:solidFill>
                  <a:srgbClr val="002D73"/>
                </a:solidFill>
              </a:defRPr>
            </a:lvl3pPr>
            <a:lvl4pPr>
              <a:defRPr>
                <a:solidFill>
                  <a:srgbClr val="002D73"/>
                </a:solidFill>
              </a:defRPr>
            </a:lvl4pPr>
            <a:lvl5pPr>
              <a:defRPr>
                <a:solidFill>
                  <a:srgbClr val="002D73"/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BEA6A0-F991-477D-AC83-2B7B5FB8E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4B9F9-FE1B-4FB4-88FA-C4E20CD06C40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69AB71-98A9-457A-AAB9-15EDF49DE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A2A3B4-6CA6-4142-AB9F-FCFCDF44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55C-3900-4EBB-9AE2-027D2F6997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297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CBD2C7-B04E-48CA-9698-63D25338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6" y="365125"/>
            <a:ext cx="7850777" cy="1325563"/>
          </a:xfrm>
        </p:spPr>
        <p:txBody>
          <a:bodyPr>
            <a:normAutofit/>
          </a:bodyPr>
          <a:lstStyle>
            <a:lvl1pPr>
              <a:defRPr lang="es-MX" sz="4400" b="1" kern="1200" dirty="0">
                <a:solidFill>
                  <a:srgbClr val="C31A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7FB3F8-7900-45E6-AEA0-FF76244D3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D73"/>
                </a:solidFill>
              </a:defRPr>
            </a:lvl1pPr>
            <a:lvl2pPr>
              <a:defRPr>
                <a:solidFill>
                  <a:srgbClr val="002D73"/>
                </a:solidFill>
              </a:defRPr>
            </a:lvl2pPr>
            <a:lvl3pPr>
              <a:defRPr>
                <a:solidFill>
                  <a:srgbClr val="002D73"/>
                </a:solidFill>
              </a:defRPr>
            </a:lvl3pPr>
            <a:lvl4pPr>
              <a:defRPr>
                <a:solidFill>
                  <a:srgbClr val="002D73"/>
                </a:solidFill>
              </a:defRPr>
            </a:lvl4pPr>
            <a:lvl5pPr>
              <a:defRPr>
                <a:solidFill>
                  <a:srgbClr val="002D73"/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263E5A-B5F7-45C8-AC77-2EC72FC1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4B9F9-FE1B-4FB4-88FA-C4E20CD06C40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F59A96-DFC5-407D-9ED6-3C828E32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CAF385-64A2-41B3-AD7C-D40ACF48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55C-3900-4EBB-9AE2-027D2F6997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798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26514-B1EE-474B-9559-9344A946A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lang="es-MX" sz="4400" b="1" kern="1200" dirty="0">
                <a:solidFill>
                  <a:srgbClr val="C31A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02C91D-EE88-4E89-B711-9DF75E58D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D7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A1446D-5E27-4BE7-93FB-FE6738B13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4B9F9-FE1B-4FB4-88FA-C4E20CD06C40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E797C3-0660-44A0-A389-62004F292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BA9B9-A4C1-44F2-8D1E-6E50353E2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55C-3900-4EBB-9AE2-027D2F6997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772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D933CB-8A3E-48F3-AA43-8539A8187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365125"/>
            <a:ext cx="7811589" cy="1325563"/>
          </a:xfrm>
        </p:spPr>
        <p:txBody>
          <a:bodyPr>
            <a:normAutofit/>
          </a:bodyPr>
          <a:lstStyle>
            <a:lvl1pPr>
              <a:defRPr lang="es-MX" sz="4400" b="1" kern="1200" dirty="0">
                <a:solidFill>
                  <a:srgbClr val="C31A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36AF5E-ED8E-499A-9A7C-4118D0524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D73"/>
                </a:solidFill>
              </a:defRPr>
            </a:lvl1pPr>
            <a:lvl2pPr>
              <a:defRPr>
                <a:solidFill>
                  <a:srgbClr val="002D73"/>
                </a:solidFill>
              </a:defRPr>
            </a:lvl2pPr>
            <a:lvl3pPr>
              <a:defRPr>
                <a:solidFill>
                  <a:srgbClr val="002D73"/>
                </a:solidFill>
              </a:defRPr>
            </a:lvl3pPr>
            <a:lvl4pPr>
              <a:defRPr>
                <a:solidFill>
                  <a:srgbClr val="002D73"/>
                </a:solidFill>
              </a:defRPr>
            </a:lvl4pPr>
            <a:lvl5pPr>
              <a:defRPr>
                <a:solidFill>
                  <a:srgbClr val="002D73"/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D76598-13F4-478F-8A29-2534ED6E5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D73"/>
                </a:solidFill>
              </a:defRPr>
            </a:lvl1pPr>
            <a:lvl2pPr>
              <a:defRPr>
                <a:solidFill>
                  <a:srgbClr val="002D73"/>
                </a:solidFill>
              </a:defRPr>
            </a:lvl2pPr>
            <a:lvl3pPr>
              <a:defRPr>
                <a:solidFill>
                  <a:srgbClr val="002D73"/>
                </a:solidFill>
              </a:defRPr>
            </a:lvl3pPr>
            <a:lvl4pPr>
              <a:defRPr>
                <a:solidFill>
                  <a:srgbClr val="002D73"/>
                </a:solidFill>
              </a:defRPr>
            </a:lvl4pPr>
            <a:lvl5pPr>
              <a:defRPr>
                <a:solidFill>
                  <a:srgbClr val="002D73"/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045834-A56D-448C-B01E-FEF18D52E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4B9F9-FE1B-4FB4-88FA-C4E20CD06C40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14A126-4BB6-4AD3-8729-17446C312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927F6E-10B1-4FF8-B373-08182610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55C-3900-4EBB-9AE2-027D2F6997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774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49142-2F51-446E-82D1-DEAE5505A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222" y="365125"/>
            <a:ext cx="8046721" cy="1325563"/>
          </a:xfrm>
        </p:spPr>
        <p:txBody>
          <a:bodyPr>
            <a:normAutofit/>
          </a:bodyPr>
          <a:lstStyle>
            <a:lvl1pPr>
              <a:defRPr lang="es-MX" sz="4400" b="1" kern="1200" dirty="0">
                <a:solidFill>
                  <a:srgbClr val="C31A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776E91-11FF-4331-81C6-76C1CA300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D7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D8613E-0CB3-4C60-8C38-743F9B57D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2D73"/>
                </a:solidFill>
              </a:defRPr>
            </a:lvl1pPr>
            <a:lvl2pPr>
              <a:defRPr>
                <a:solidFill>
                  <a:srgbClr val="002D73"/>
                </a:solidFill>
              </a:defRPr>
            </a:lvl2pPr>
            <a:lvl3pPr>
              <a:defRPr>
                <a:solidFill>
                  <a:srgbClr val="002D73"/>
                </a:solidFill>
              </a:defRPr>
            </a:lvl3pPr>
            <a:lvl4pPr>
              <a:defRPr>
                <a:solidFill>
                  <a:srgbClr val="002D73"/>
                </a:solidFill>
              </a:defRPr>
            </a:lvl4pPr>
            <a:lvl5pPr>
              <a:defRPr>
                <a:solidFill>
                  <a:srgbClr val="002D73"/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9992317-8DBD-4D1A-A39E-EF4A75B6B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D7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27CB60-0104-4337-BAA3-62D9AFB09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2D73"/>
                </a:solidFill>
              </a:defRPr>
            </a:lvl1pPr>
            <a:lvl2pPr>
              <a:defRPr>
                <a:solidFill>
                  <a:srgbClr val="002D73"/>
                </a:solidFill>
              </a:defRPr>
            </a:lvl2pPr>
            <a:lvl3pPr>
              <a:defRPr>
                <a:solidFill>
                  <a:srgbClr val="002D73"/>
                </a:solidFill>
              </a:defRPr>
            </a:lvl3pPr>
            <a:lvl4pPr>
              <a:defRPr>
                <a:solidFill>
                  <a:srgbClr val="002D73"/>
                </a:solidFill>
              </a:defRPr>
            </a:lvl4pPr>
            <a:lvl5pPr>
              <a:defRPr>
                <a:solidFill>
                  <a:srgbClr val="002D73"/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3ED5B2-D350-4AE1-933E-431120B03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4B9F9-FE1B-4FB4-88FA-C4E20CD06C40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A76367-3F70-4F6F-B7A7-E45F433A9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F8A2034-B852-49FB-AE71-D124297FA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55C-3900-4EBB-9AE2-027D2F6997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178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39FDEA-AA95-438F-A213-1CA4024D3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365125"/>
            <a:ext cx="7942217" cy="1325563"/>
          </a:xfrm>
        </p:spPr>
        <p:txBody>
          <a:bodyPr>
            <a:normAutofit/>
          </a:bodyPr>
          <a:lstStyle>
            <a:lvl1pPr>
              <a:defRPr lang="es-MX" sz="4400" b="1" kern="1200" dirty="0">
                <a:solidFill>
                  <a:srgbClr val="C31A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A9C63FF-1E6C-4B2C-BFF0-F4DF42CF0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4B9F9-FE1B-4FB4-88FA-C4E20CD06C40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6E73A0B-E3A1-4342-9288-228D63F4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41CFDBE-A226-4E84-A325-2B491D5F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55C-3900-4EBB-9AE2-027D2F6997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9825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9825A6-A457-4C15-A585-A0672376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4B9F9-FE1B-4FB4-88FA-C4E20CD06C40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8EB2C2A-1442-4B2F-8B47-10F1A02C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10E5E9-FE24-406F-A394-478D4831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55C-3900-4EBB-9AE2-027D2F6997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920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6672F-AF81-43BE-A169-231EB5473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349" y="457200"/>
            <a:ext cx="3452676" cy="1600200"/>
          </a:xfrm>
        </p:spPr>
        <p:txBody>
          <a:bodyPr anchor="b">
            <a:noAutofit/>
          </a:bodyPr>
          <a:lstStyle>
            <a:lvl1pPr>
              <a:defRPr lang="es-MX" sz="2800" b="1" kern="1200" dirty="0">
                <a:solidFill>
                  <a:srgbClr val="C31A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6B4D40-01EC-40D9-A58B-8139BC207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4114800" cy="4873625"/>
          </a:xfrm>
        </p:spPr>
        <p:txBody>
          <a:bodyPr/>
          <a:lstStyle>
            <a:lvl1pPr>
              <a:defRPr sz="3200">
                <a:solidFill>
                  <a:srgbClr val="002D73"/>
                </a:solidFill>
              </a:defRPr>
            </a:lvl1pPr>
            <a:lvl2pPr>
              <a:defRPr sz="2800">
                <a:solidFill>
                  <a:srgbClr val="002D73"/>
                </a:solidFill>
              </a:defRPr>
            </a:lvl2pPr>
            <a:lvl3pPr>
              <a:defRPr sz="2400">
                <a:solidFill>
                  <a:srgbClr val="002D73"/>
                </a:solidFill>
              </a:defRPr>
            </a:lvl3pPr>
            <a:lvl4pPr>
              <a:defRPr sz="2000">
                <a:solidFill>
                  <a:srgbClr val="002D73"/>
                </a:solidFill>
              </a:defRPr>
            </a:lvl4pPr>
            <a:lvl5pPr>
              <a:defRPr sz="2000">
                <a:solidFill>
                  <a:srgbClr val="002D7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49E279-E718-47E0-AA65-EA313C77F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2D7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E43B78-0845-418C-B768-D87CD685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4B9F9-FE1B-4FB4-88FA-C4E20CD06C40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CE41F8-53D2-44C9-8681-85260F76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0BFB90-2D48-48EE-96E7-0CDA37463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55C-3900-4EBB-9AE2-027D2F6997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909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0DF5B-E407-4B0E-8BC2-E5F3C701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457200"/>
            <a:ext cx="3491865" cy="1600200"/>
          </a:xfrm>
        </p:spPr>
        <p:txBody>
          <a:bodyPr anchor="b">
            <a:noAutofit/>
          </a:bodyPr>
          <a:lstStyle>
            <a:lvl1pPr>
              <a:defRPr lang="es-MX" sz="2800" b="1" kern="1200" dirty="0">
                <a:solidFill>
                  <a:srgbClr val="C31A2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0B5186-EB37-4079-A847-F3527BCE2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2BA769-B4F2-466B-854F-BEF8B344E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2D7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143867-75DD-4E1D-8821-A975CF38E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4B9F9-FE1B-4FB4-88FA-C4E20CD06C40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CE7B63-4B02-4E72-8124-7BF02009A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104B5F-D717-4ED3-ACEF-C5BA2B14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55C-3900-4EBB-9AE2-027D2F6997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196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5E79E10E-78BE-354B-9FBE-7D9A5B6D99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3" y="0"/>
            <a:ext cx="12192000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D9F452B-8F65-40F9-BBF2-BE215380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354D87-CB34-43BC-B6AE-88B4FD680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2E5B1C-D0B7-4FA4-909B-A721A3256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4B9F9-FE1B-4FB4-88FA-C4E20CD06C40}" type="datetimeFigureOut">
              <a:rPr lang="es-MX" smtClean="0"/>
              <a:t>18/04/2024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C45AEE-5A08-4A35-AE80-99EE496C0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61F18F-FEAF-4B08-B602-2B70752DD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A55C-3900-4EBB-9AE2-027D2F6997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676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4.sv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07795" y="-24951"/>
            <a:ext cx="8722820" cy="7289940"/>
          </a:xfrm>
          <a:custGeom>
            <a:avLst/>
            <a:gdLst/>
            <a:ahLst/>
            <a:cxnLst/>
            <a:rect l="l" t="t" r="r" b="b"/>
            <a:pathLst>
              <a:path w="13084230" h="10934910">
                <a:moveTo>
                  <a:pt x="0" y="0"/>
                </a:moveTo>
                <a:lnTo>
                  <a:pt x="13084230" y="0"/>
                </a:lnTo>
                <a:lnTo>
                  <a:pt x="13084230" y="10934910"/>
                </a:lnTo>
                <a:lnTo>
                  <a:pt x="0" y="1093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413" r="-401"/>
            </a:stretch>
          </a:blipFill>
        </p:spPr>
        <p:txBody>
          <a:bodyPr/>
          <a:lstStyle/>
          <a:p>
            <a:endParaRPr lang="es-MX" sz="1200"/>
          </a:p>
        </p:txBody>
      </p:sp>
      <p:grpSp>
        <p:nvGrpSpPr>
          <p:cNvPr id="3" name="Group 3"/>
          <p:cNvGrpSpPr/>
          <p:nvPr/>
        </p:nvGrpSpPr>
        <p:grpSpPr>
          <a:xfrm>
            <a:off x="-4881968" y="-3022600"/>
            <a:ext cx="11800467" cy="1180046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3F6"/>
            </a:solidFill>
          </p:spPr>
          <p:txBody>
            <a:bodyPr/>
            <a:lstStyle/>
            <a:p>
              <a:endParaRPr lang="es-MX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2941305" y="2336007"/>
            <a:ext cx="6858000" cy="2185987"/>
          </a:xfrm>
          <a:custGeom>
            <a:avLst/>
            <a:gdLst/>
            <a:ahLst/>
            <a:cxnLst/>
            <a:rect l="l" t="t" r="r" b="b"/>
            <a:pathLst>
              <a:path w="10287000" h="3278981">
                <a:moveTo>
                  <a:pt x="0" y="0"/>
                </a:moveTo>
                <a:lnTo>
                  <a:pt x="10287000" y="0"/>
                </a:lnTo>
                <a:lnTo>
                  <a:pt x="10287000" y="3278982"/>
                </a:lnTo>
                <a:lnTo>
                  <a:pt x="0" y="32789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200"/>
          </a:p>
        </p:txBody>
      </p:sp>
      <p:sp>
        <p:nvSpPr>
          <p:cNvPr id="7" name="Freeform 7"/>
          <p:cNvSpPr/>
          <p:nvPr/>
        </p:nvSpPr>
        <p:spPr>
          <a:xfrm rot="6640526">
            <a:off x="3931905" y="5468581"/>
            <a:ext cx="4876800" cy="707136"/>
          </a:xfrm>
          <a:custGeom>
            <a:avLst/>
            <a:gdLst/>
            <a:ahLst/>
            <a:cxnLst/>
            <a:rect l="l" t="t" r="r" b="b"/>
            <a:pathLst>
              <a:path w="7315200" h="1060704">
                <a:moveTo>
                  <a:pt x="0" y="0"/>
                </a:moveTo>
                <a:lnTo>
                  <a:pt x="7315200" y="0"/>
                </a:lnTo>
                <a:lnTo>
                  <a:pt x="7315200" y="1060704"/>
                </a:lnTo>
                <a:lnTo>
                  <a:pt x="0" y="10607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200"/>
          </a:p>
        </p:txBody>
      </p:sp>
      <p:sp>
        <p:nvSpPr>
          <p:cNvPr id="8" name="Freeform 8"/>
          <p:cNvSpPr/>
          <p:nvPr/>
        </p:nvSpPr>
        <p:spPr>
          <a:xfrm rot="4469409">
            <a:off x="3831642" y="802076"/>
            <a:ext cx="4876800" cy="707136"/>
          </a:xfrm>
          <a:custGeom>
            <a:avLst/>
            <a:gdLst/>
            <a:ahLst/>
            <a:cxnLst/>
            <a:rect l="l" t="t" r="r" b="b"/>
            <a:pathLst>
              <a:path w="7315200" h="1060704">
                <a:moveTo>
                  <a:pt x="0" y="0"/>
                </a:moveTo>
                <a:lnTo>
                  <a:pt x="7315200" y="0"/>
                </a:lnTo>
                <a:lnTo>
                  <a:pt x="7315200" y="1060704"/>
                </a:lnTo>
                <a:lnTo>
                  <a:pt x="0" y="10607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200"/>
          </a:p>
        </p:txBody>
      </p:sp>
      <p:sp>
        <p:nvSpPr>
          <p:cNvPr id="9" name="Freeform 9"/>
          <p:cNvSpPr/>
          <p:nvPr/>
        </p:nvSpPr>
        <p:spPr>
          <a:xfrm rot="-2606318">
            <a:off x="-846679" y="5193828"/>
            <a:ext cx="2153412" cy="2743200"/>
          </a:xfrm>
          <a:custGeom>
            <a:avLst/>
            <a:gdLst/>
            <a:ahLst/>
            <a:cxnLst/>
            <a:rect l="l" t="t" r="r" b="b"/>
            <a:pathLst>
              <a:path w="3230118" h="4114800">
                <a:moveTo>
                  <a:pt x="0" y="0"/>
                </a:moveTo>
                <a:lnTo>
                  <a:pt x="3230118" y="0"/>
                </a:lnTo>
                <a:lnTo>
                  <a:pt x="32301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200"/>
          </a:p>
        </p:txBody>
      </p:sp>
      <p:sp>
        <p:nvSpPr>
          <p:cNvPr id="10" name="Freeform 10"/>
          <p:cNvSpPr/>
          <p:nvPr/>
        </p:nvSpPr>
        <p:spPr>
          <a:xfrm>
            <a:off x="5169609" y="789571"/>
            <a:ext cx="926391" cy="394023"/>
          </a:xfrm>
          <a:custGeom>
            <a:avLst/>
            <a:gdLst/>
            <a:ahLst/>
            <a:cxnLst/>
            <a:rect l="l" t="t" r="r" b="b"/>
            <a:pathLst>
              <a:path w="1389587" h="591034">
                <a:moveTo>
                  <a:pt x="0" y="0"/>
                </a:moveTo>
                <a:lnTo>
                  <a:pt x="1389587" y="0"/>
                </a:lnTo>
                <a:lnTo>
                  <a:pt x="1389587" y="591034"/>
                </a:lnTo>
                <a:lnTo>
                  <a:pt x="0" y="5910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 sz="1200"/>
          </a:p>
        </p:txBody>
      </p:sp>
      <p:sp>
        <p:nvSpPr>
          <p:cNvPr id="11" name="Freeform 11"/>
          <p:cNvSpPr/>
          <p:nvPr/>
        </p:nvSpPr>
        <p:spPr>
          <a:xfrm>
            <a:off x="4503921" y="43452"/>
            <a:ext cx="1375852" cy="601358"/>
          </a:xfrm>
          <a:custGeom>
            <a:avLst/>
            <a:gdLst/>
            <a:ahLst/>
            <a:cxnLst/>
            <a:rect l="l" t="t" r="r" b="b"/>
            <a:pathLst>
              <a:path w="2063778" h="902037">
                <a:moveTo>
                  <a:pt x="0" y="0"/>
                </a:moveTo>
                <a:lnTo>
                  <a:pt x="2063778" y="0"/>
                </a:lnTo>
                <a:lnTo>
                  <a:pt x="2063778" y="902038"/>
                </a:lnTo>
                <a:lnTo>
                  <a:pt x="0" y="902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MX" sz="1200"/>
          </a:p>
        </p:txBody>
      </p:sp>
      <p:sp>
        <p:nvSpPr>
          <p:cNvPr id="12" name="Freeform 12"/>
          <p:cNvSpPr/>
          <p:nvPr/>
        </p:nvSpPr>
        <p:spPr>
          <a:xfrm>
            <a:off x="180969" y="52829"/>
            <a:ext cx="1357591" cy="643281"/>
          </a:xfrm>
          <a:custGeom>
            <a:avLst/>
            <a:gdLst/>
            <a:ahLst/>
            <a:cxnLst/>
            <a:rect l="l" t="t" r="r" b="b"/>
            <a:pathLst>
              <a:path w="2036386" h="964921">
                <a:moveTo>
                  <a:pt x="0" y="0"/>
                </a:moveTo>
                <a:lnTo>
                  <a:pt x="2036386" y="0"/>
                </a:lnTo>
                <a:lnTo>
                  <a:pt x="2036386" y="964921"/>
                </a:lnTo>
                <a:lnTo>
                  <a:pt x="0" y="9649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 sz="1200"/>
          </a:p>
        </p:txBody>
      </p:sp>
      <p:sp>
        <p:nvSpPr>
          <p:cNvPr id="13" name="Freeform 13"/>
          <p:cNvSpPr/>
          <p:nvPr/>
        </p:nvSpPr>
        <p:spPr>
          <a:xfrm>
            <a:off x="3607796" y="686732"/>
            <a:ext cx="638631" cy="597144"/>
          </a:xfrm>
          <a:custGeom>
            <a:avLst/>
            <a:gdLst/>
            <a:ahLst/>
            <a:cxnLst/>
            <a:rect l="l" t="t" r="r" b="b"/>
            <a:pathLst>
              <a:path w="957947" h="895716">
                <a:moveTo>
                  <a:pt x="0" y="0"/>
                </a:moveTo>
                <a:lnTo>
                  <a:pt x="957947" y="0"/>
                </a:lnTo>
                <a:lnTo>
                  <a:pt x="957947" y="895717"/>
                </a:lnTo>
                <a:lnTo>
                  <a:pt x="0" y="8957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848" b="-5099"/>
            </a:stretch>
          </a:blipFill>
        </p:spPr>
        <p:txBody>
          <a:bodyPr/>
          <a:lstStyle/>
          <a:p>
            <a:endParaRPr lang="es-MX" sz="1200"/>
          </a:p>
        </p:txBody>
      </p:sp>
      <p:sp>
        <p:nvSpPr>
          <p:cNvPr id="14" name="Freeform 14"/>
          <p:cNvSpPr/>
          <p:nvPr/>
        </p:nvSpPr>
        <p:spPr>
          <a:xfrm>
            <a:off x="2760224" y="725458"/>
            <a:ext cx="670823" cy="560557"/>
          </a:xfrm>
          <a:custGeom>
            <a:avLst/>
            <a:gdLst/>
            <a:ahLst/>
            <a:cxnLst/>
            <a:rect l="l" t="t" r="r" b="b"/>
            <a:pathLst>
              <a:path w="1006235" h="840835">
                <a:moveTo>
                  <a:pt x="0" y="0"/>
                </a:moveTo>
                <a:lnTo>
                  <a:pt x="1006235" y="0"/>
                </a:lnTo>
                <a:lnTo>
                  <a:pt x="1006235" y="840835"/>
                </a:lnTo>
                <a:lnTo>
                  <a:pt x="0" y="8408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MX" sz="1200"/>
          </a:p>
        </p:txBody>
      </p:sp>
      <p:sp>
        <p:nvSpPr>
          <p:cNvPr id="15" name="Freeform 15"/>
          <p:cNvSpPr/>
          <p:nvPr/>
        </p:nvSpPr>
        <p:spPr>
          <a:xfrm>
            <a:off x="1753505" y="644810"/>
            <a:ext cx="808972" cy="721852"/>
          </a:xfrm>
          <a:custGeom>
            <a:avLst/>
            <a:gdLst/>
            <a:ahLst/>
            <a:cxnLst/>
            <a:rect l="l" t="t" r="r" b="b"/>
            <a:pathLst>
              <a:path w="1213458" h="1082778">
                <a:moveTo>
                  <a:pt x="0" y="0"/>
                </a:moveTo>
                <a:lnTo>
                  <a:pt x="1213458" y="0"/>
                </a:lnTo>
                <a:lnTo>
                  <a:pt x="1213458" y="1082777"/>
                </a:lnTo>
                <a:lnTo>
                  <a:pt x="0" y="10827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MX" sz="1200"/>
          </a:p>
        </p:txBody>
      </p:sp>
      <p:sp>
        <p:nvSpPr>
          <p:cNvPr id="16" name="Freeform 16"/>
          <p:cNvSpPr/>
          <p:nvPr/>
        </p:nvSpPr>
        <p:spPr>
          <a:xfrm>
            <a:off x="4408377" y="689582"/>
            <a:ext cx="599282" cy="599282"/>
          </a:xfrm>
          <a:custGeom>
            <a:avLst/>
            <a:gdLst/>
            <a:ahLst/>
            <a:cxnLst/>
            <a:rect l="l" t="t" r="r" b="b"/>
            <a:pathLst>
              <a:path w="898923" h="898923">
                <a:moveTo>
                  <a:pt x="0" y="0"/>
                </a:moveTo>
                <a:lnTo>
                  <a:pt x="898923" y="0"/>
                </a:lnTo>
                <a:lnTo>
                  <a:pt x="898923" y="898923"/>
                </a:lnTo>
                <a:lnTo>
                  <a:pt x="0" y="8989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 sz="1200"/>
          </a:p>
        </p:txBody>
      </p:sp>
      <p:sp>
        <p:nvSpPr>
          <p:cNvPr id="17" name="Freeform 17"/>
          <p:cNvSpPr/>
          <p:nvPr/>
        </p:nvSpPr>
        <p:spPr>
          <a:xfrm>
            <a:off x="163770" y="840858"/>
            <a:ext cx="1391990" cy="291448"/>
          </a:xfrm>
          <a:custGeom>
            <a:avLst/>
            <a:gdLst/>
            <a:ahLst/>
            <a:cxnLst/>
            <a:rect l="l" t="t" r="r" b="b"/>
            <a:pathLst>
              <a:path w="2087985" h="437172">
                <a:moveTo>
                  <a:pt x="0" y="0"/>
                </a:moveTo>
                <a:lnTo>
                  <a:pt x="2087985" y="0"/>
                </a:lnTo>
                <a:lnTo>
                  <a:pt x="2087985" y="437172"/>
                </a:lnTo>
                <a:lnTo>
                  <a:pt x="0" y="43717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MX" sz="1200"/>
          </a:p>
        </p:txBody>
      </p:sp>
      <p:sp>
        <p:nvSpPr>
          <p:cNvPr id="18" name="TextBox 18"/>
          <p:cNvSpPr txBox="1"/>
          <p:nvPr/>
        </p:nvSpPr>
        <p:spPr>
          <a:xfrm>
            <a:off x="98213" y="1430700"/>
            <a:ext cx="6140279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sz="2780" dirty="0">
                <a:solidFill>
                  <a:srgbClr val="012F7F"/>
                </a:solidFill>
                <a:latin typeface="League Spartan"/>
              </a:rPr>
              <a:t>I </a:t>
            </a:r>
          </a:p>
          <a:p>
            <a:pPr algn="ctr">
              <a:lnSpc>
                <a:spcPts val="3336"/>
              </a:lnSpc>
            </a:pPr>
            <a:r>
              <a:rPr lang="en-US" sz="2780" dirty="0">
                <a:solidFill>
                  <a:srgbClr val="012F7F"/>
                </a:solidFill>
                <a:latin typeface="League Spartan"/>
              </a:rPr>
              <a:t>CONVERSATORIO SOBRE MEJORES PRÁCTICAS DE OPERACIÓN ADUANERA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6646" y="5301615"/>
            <a:ext cx="3963936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666" b="1" dirty="0">
                <a:solidFill>
                  <a:srgbClr val="FF0000"/>
                </a:solidFill>
                <a:latin typeface="Hind Guntur Medium"/>
              </a:rPr>
              <a:t>JULIO RODRIGUEZ MANCILLA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213" y="3420606"/>
            <a:ext cx="6321439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0"/>
              </a:lnSpc>
            </a:pPr>
            <a:r>
              <a:rPr lang="es-ES" sz="3600" spc="-90" dirty="0">
                <a:solidFill>
                  <a:srgbClr val="004AAD"/>
                </a:solidFill>
                <a:latin typeface="Poppins Bold"/>
              </a:rPr>
              <a:t>OBTENCIÓN Y RENOVACIÓN </a:t>
            </a:r>
            <a:r>
              <a:rPr lang="es-ES" sz="3600" spc="-90">
                <a:solidFill>
                  <a:srgbClr val="004AAD"/>
                </a:solidFill>
                <a:latin typeface="Poppins Bold"/>
              </a:rPr>
              <a:t>DE CERTIFICACIONES</a:t>
            </a:r>
            <a:endParaRPr lang="es-ES" sz="3600" spc="-90" dirty="0">
              <a:solidFill>
                <a:srgbClr val="004AAD"/>
              </a:solidFill>
              <a:latin typeface="Poppins Bold"/>
            </a:endParaRPr>
          </a:p>
          <a:p>
            <a:pPr algn="ctr">
              <a:lnSpc>
                <a:spcPts val="3420"/>
              </a:lnSpc>
            </a:pPr>
            <a:r>
              <a:rPr lang="es-ES" sz="3600" spc="-90" dirty="0">
                <a:solidFill>
                  <a:srgbClr val="004AAD"/>
                </a:solidFill>
                <a:latin typeface="Poppins Bold"/>
              </a:rPr>
              <a:t>IVA / </a:t>
            </a:r>
            <a:r>
              <a:rPr lang="es-ES" sz="3600" spc="-90" dirty="0" err="1">
                <a:solidFill>
                  <a:srgbClr val="004AAD"/>
                </a:solidFill>
                <a:latin typeface="Poppins Bold"/>
              </a:rPr>
              <a:t>IEPS</a:t>
            </a:r>
            <a:endParaRPr lang="en-US" sz="3600" spc="-90" dirty="0">
              <a:solidFill>
                <a:srgbClr val="004AAD"/>
              </a:solidFill>
              <a:latin typeface="Poppi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57083" y="6422315"/>
            <a:ext cx="4915415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95"/>
              </a:lnSpc>
            </a:pPr>
            <a:r>
              <a:rPr lang="en-US" sz="1837" dirty="0" err="1">
                <a:solidFill>
                  <a:srgbClr val="2F86B6"/>
                </a:solidFill>
                <a:latin typeface="Poppins Semi-Bold"/>
              </a:rPr>
              <a:t>Miércoles</a:t>
            </a:r>
            <a:r>
              <a:rPr lang="en-US" sz="1837" dirty="0">
                <a:solidFill>
                  <a:srgbClr val="2F86B6"/>
                </a:solidFill>
                <a:latin typeface="Poppins Semi-Bold"/>
              </a:rPr>
              <a:t> 17 o Jueves 18 de </a:t>
            </a:r>
            <a:r>
              <a:rPr lang="en-US" sz="1837" dirty="0" err="1">
                <a:solidFill>
                  <a:srgbClr val="2F86B6"/>
                </a:solidFill>
                <a:latin typeface="Poppins Semi-Bold"/>
              </a:rPr>
              <a:t>abril</a:t>
            </a:r>
            <a:r>
              <a:rPr lang="en-US" sz="1837" dirty="0">
                <a:solidFill>
                  <a:srgbClr val="2F86B6"/>
                </a:solidFill>
                <a:latin typeface="Poppins Semi-Bold"/>
              </a:rPr>
              <a:t> de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593273" y="771557"/>
            <a:ext cx="8229600" cy="1143000"/>
          </a:xfrm>
        </p:spPr>
        <p:txBody>
          <a:bodyPr/>
          <a:lstStyle/>
          <a:p>
            <a:pPr algn="ctr"/>
            <a:r>
              <a:rPr lang="es-MX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30 – Cargos – FP 21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17" y="1915886"/>
            <a:ext cx="8124825" cy="311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617029" y="3323771"/>
            <a:ext cx="972457" cy="15965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2801258" y="5428342"/>
            <a:ext cx="291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¿Cuadra con mi Anexo 24?</a:t>
            </a:r>
          </a:p>
        </p:txBody>
      </p:sp>
      <p:cxnSp>
        <p:nvCxnSpPr>
          <p:cNvPr id="8" name="7 Conector recto de flecha"/>
          <p:cNvCxnSpPr/>
          <p:nvPr/>
        </p:nvCxnSpPr>
        <p:spPr>
          <a:xfrm flipH="1">
            <a:off x="4775200" y="4608286"/>
            <a:ext cx="493486" cy="62411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103624"/>
      </p:ext>
    </p:extLst>
  </p:cSld>
  <p:clrMapOvr>
    <a:masterClrMapping/>
  </p:clrMapOvr>
  <p:transition>
    <p:strip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593273" y="771557"/>
            <a:ext cx="8229600" cy="1143000"/>
          </a:xfrm>
        </p:spPr>
        <p:txBody>
          <a:bodyPr/>
          <a:lstStyle/>
          <a:p>
            <a:pPr algn="ctr"/>
            <a:r>
              <a:rPr lang="es-MX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30 – Abonos FP 21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801258" y="5428342"/>
            <a:ext cx="291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Total de descargos de Anexo 24</a:t>
            </a:r>
          </a:p>
        </p:txBody>
      </p:sp>
      <p:cxnSp>
        <p:nvCxnSpPr>
          <p:cNvPr id="8" name="7 Conector recto de flecha"/>
          <p:cNvCxnSpPr/>
          <p:nvPr/>
        </p:nvCxnSpPr>
        <p:spPr>
          <a:xfrm flipH="1">
            <a:off x="4586514" y="4608286"/>
            <a:ext cx="682172" cy="80877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79" y="2386692"/>
            <a:ext cx="75819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486403" y="4608286"/>
            <a:ext cx="1001485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7184571" y="5337849"/>
            <a:ext cx="291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Saldo IVA!!!!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487888" y="4608286"/>
            <a:ext cx="1001485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7794169" y="4568762"/>
            <a:ext cx="566059" cy="65637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9088666" y="4107097"/>
            <a:ext cx="2917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¿Cada cuando se reporta esto a Dirección?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258458" y="2907471"/>
            <a:ext cx="1001485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494972" y="1984141"/>
            <a:ext cx="291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¿¿¿¿¿¿¿¿¿????</a:t>
            </a:r>
          </a:p>
        </p:txBody>
      </p:sp>
      <p:cxnSp>
        <p:nvCxnSpPr>
          <p:cNvPr id="17" name="16 Conector recto de flecha"/>
          <p:cNvCxnSpPr/>
          <p:nvPr/>
        </p:nvCxnSpPr>
        <p:spPr>
          <a:xfrm>
            <a:off x="3258458" y="2359116"/>
            <a:ext cx="130629" cy="35157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20369"/>
      </p:ext>
    </p:extLst>
  </p:cSld>
  <p:clrMapOvr>
    <a:masterClrMapping/>
  </p:clrMapOvr>
  <p:transition>
    <p:strip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D51EB80-A48D-ABFD-21E7-12309D39E28D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E15953A8-BB0D-40E3-9920-BD86F0432425}"/>
                </a:ext>
              </a:extLst>
            </p:cNvPr>
            <p:cNvGrpSpPr/>
            <p:nvPr/>
          </p:nvGrpSpPr>
          <p:grpSpPr>
            <a:xfrm>
              <a:off x="20" y="1282"/>
              <a:ext cx="12191980" cy="6856718"/>
              <a:chOff x="20" y="1282"/>
              <a:chExt cx="12191980" cy="6856718"/>
            </a:xfrm>
          </p:grpSpPr>
          <p:pic>
            <p:nvPicPr>
              <p:cNvPr id="3" name="Imagen 2" descr="Interfaz de usuario gráfica, Texto&#10;&#10;Descripción generada automáticamente">
                <a:extLst>
                  <a:ext uri="{FF2B5EF4-FFF2-40B4-BE49-F238E27FC236}">
                    <a16:creationId xmlns:a16="http://schemas.microsoft.com/office/drawing/2014/main" id="{C65B666D-15BF-F2F9-6751-FB91B3E88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291"/>
              <a:stretch/>
            </p:blipFill>
            <p:spPr>
              <a:xfrm>
                <a:off x="20" y="1282"/>
                <a:ext cx="12191980" cy="6856718"/>
              </a:xfrm>
              <a:prstGeom prst="rect">
                <a:avLst/>
              </a:prstGeom>
            </p:spPr>
          </p:pic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BF4DC4FA-48A2-0815-6D2D-D251E558D940}"/>
                  </a:ext>
                </a:extLst>
              </p:cNvPr>
              <p:cNvSpPr/>
              <p:nvPr/>
            </p:nvSpPr>
            <p:spPr>
              <a:xfrm>
                <a:off x="694063" y="3272010"/>
                <a:ext cx="3789802" cy="27542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4B7ACED7-25F0-E5D6-CEA5-18B014309876}"/>
                  </a:ext>
                </a:extLst>
              </p:cNvPr>
              <p:cNvSpPr/>
              <p:nvPr/>
            </p:nvSpPr>
            <p:spPr>
              <a:xfrm>
                <a:off x="1386602" y="3506118"/>
                <a:ext cx="3097263" cy="27542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0712369F-3975-894A-E442-E84F2354359A}"/>
                  </a:ext>
                </a:extLst>
              </p:cNvPr>
              <p:cNvSpPr/>
              <p:nvPr/>
            </p:nvSpPr>
            <p:spPr>
              <a:xfrm>
                <a:off x="1891541" y="5107694"/>
                <a:ext cx="2427071" cy="27542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683934A-BCA0-5D55-6B52-7192C9220C46}"/>
                </a:ext>
              </a:extLst>
            </p:cNvPr>
            <p:cNvSpPr/>
            <p:nvPr/>
          </p:nvSpPr>
          <p:spPr>
            <a:xfrm>
              <a:off x="2440548" y="1448718"/>
              <a:ext cx="2427071" cy="27542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6FFAD03C-C1A8-F5B9-FCDB-E261B48C4162}"/>
                </a:ext>
              </a:extLst>
            </p:cNvPr>
            <p:cNvSpPr/>
            <p:nvPr/>
          </p:nvSpPr>
          <p:spPr>
            <a:xfrm>
              <a:off x="1513295" y="1893522"/>
              <a:ext cx="2427071" cy="27542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070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69E60-3325-4B35-B31B-5A4D0E1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610" y="270176"/>
            <a:ext cx="7850777" cy="1325563"/>
          </a:xfrm>
        </p:spPr>
        <p:txBody>
          <a:bodyPr/>
          <a:lstStyle/>
          <a:p>
            <a:r>
              <a:rPr lang="es-MX" dirty="0"/>
              <a:t>ANEXO 24 </a:t>
            </a:r>
            <a:r>
              <a:rPr lang="es-MX" sz="4000" dirty="0"/>
              <a:t>DOMICILIO - NICOS </a:t>
            </a:r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0B1262-72AB-4907-A34E-58F0A23EF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12315797" cy="138578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25A131B-E4B2-4491-AA57-90663F984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97" y="3119258"/>
            <a:ext cx="11717205" cy="3498267"/>
          </a:xfrm>
          <a:prstGeom prst="rect">
            <a:avLst/>
          </a:prstGeom>
        </p:spPr>
      </p:pic>
      <p:sp>
        <p:nvSpPr>
          <p:cNvPr id="19" name="Signo menos 18">
            <a:extLst>
              <a:ext uri="{FF2B5EF4-FFF2-40B4-BE49-F238E27FC236}">
                <a16:creationId xmlns:a16="http://schemas.microsoft.com/office/drawing/2014/main" id="{0E8D5BCC-7BD2-4736-9D35-7627B4F98B00}"/>
              </a:ext>
            </a:extLst>
          </p:cNvPr>
          <p:cNvSpPr/>
          <p:nvPr/>
        </p:nvSpPr>
        <p:spPr>
          <a:xfrm>
            <a:off x="-1148317" y="2290030"/>
            <a:ext cx="15449108" cy="599342"/>
          </a:xfrm>
          <a:prstGeom prst="mathMinus">
            <a:avLst>
              <a:gd name="adj1" fmla="val 2352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3254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69E60-3325-4B35-B31B-5A4D0E1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486" y="517525"/>
            <a:ext cx="7850777" cy="1325563"/>
          </a:xfrm>
        </p:spPr>
        <p:txBody>
          <a:bodyPr/>
          <a:lstStyle/>
          <a:p>
            <a:r>
              <a:rPr lang="es-MX" dirty="0"/>
              <a:t>ANEXO 24 – Activo Fijo y Reportes incompletos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AC4BE9-32A0-4A9A-AD85-B2D3BE27A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1" y="2427279"/>
            <a:ext cx="11721305" cy="276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1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6C9DD-E354-655D-DA9B-D63999E54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Infraestructura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5F2FA6-A56C-AE6B-221E-DBE49EC56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7FB982-FFCE-406A-E778-A17BF43FD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833" y="2299468"/>
            <a:ext cx="12185976" cy="33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62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4EF5E0-1117-F01F-5F3C-E1734E431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821" y="253205"/>
            <a:ext cx="7850777" cy="1325563"/>
          </a:xfrm>
        </p:spPr>
        <p:txBody>
          <a:bodyPr/>
          <a:lstStyle/>
          <a:p>
            <a:pPr algn="ctr"/>
            <a:r>
              <a:rPr lang="es-MX" dirty="0"/>
              <a:t>CONTROL 31</a:t>
            </a:r>
          </a:p>
        </p:txBody>
      </p:sp>
      <p:pic>
        <p:nvPicPr>
          <p:cNvPr id="4" name="Control 31">
            <a:hlinkClick r:id="" action="ppaction://media"/>
            <a:extLst>
              <a:ext uri="{FF2B5EF4-FFF2-40B4-BE49-F238E27FC236}">
                <a16:creationId xmlns:a16="http://schemas.microsoft.com/office/drawing/2014/main" id="{D25C9A8F-8759-7723-AAFC-B50DB6A64B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060575"/>
            <a:ext cx="10515600" cy="3881438"/>
          </a:xfrm>
        </p:spPr>
      </p:pic>
    </p:spTree>
    <p:extLst>
      <p:ext uri="{BB962C8B-B14F-4D97-AF65-F5344CB8AC3E}">
        <p14:creationId xmlns:p14="http://schemas.microsoft.com/office/powerpoint/2010/main" val="31317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62331E36-DA4E-D84D-BF7D-8B7C6206D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20175C0-CE61-4E0D-9FE5-C671FDA32C96}"/>
              </a:ext>
            </a:extLst>
          </p:cNvPr>
          <p:cNvSpPr/>
          <p:nvPr/>
        </p:nvSpPr>
        <p:spPr>
          <a:xfrm>
            <a:off x="3495952" y="2313257"/>
            <a:ext cx="78268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rgbClr val="FF0000"/>
                </a:solidFill>
                <a:latin typeface="Arial"/>
                <a:cs typeface="Arial"/>
              </a:rPr>
              <a:t>Julio Rodriguez Mancilla</a:t>
            </a:r>
          </a:p>
          <a:p>
            <a:pPr algn="r"/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juliomancilla@ajr.com.mx</a:t>
            </a:r>
          </a:p>
          <a:p>
            <a:pPr algn="r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FCA388A-396E-4AF2-A2DF-8CB1333E0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0605" y="690299"/>
            <a:ext cx="6157296" cy="817414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defRPr/>
            </a:pPr>
            <a:r>
              <a:rPr lang="es-MX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pitchFamily="50" charset="0"/>
                <a:cs typeface="Gotham Book" pitchFamily="50" charset="0"/>
              </a:rPr>
              <a:t>¡</a:t>
            </a:r>
            <a:r>
              <a:rPr lang="es-MX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pitchFamily="50" charset="0"/>
                <a:cs typeface="Gotham Book" pitchFamily="50" charset="0"/>
              </a:rPr>
              <a:t>GRACIAS!</a:t>
            </a:r>
          </a:p>
        </p:txBody>
      </p:sp>
    </p:spTree>
    <p:extLst>
      <p:ext uri="{BB962C8B-B14F-4D97-AF65-F5344CB8AC3E}">
        <p14:creationId xmlns:p14="http://schemas.microsoft.com/office/powerpoint/2010/main" val="337176422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4B631-EF05-47EB-B193-59EB1A11E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4800"/>
            <a:ext cx="12039600" cy="3708400"/>
          </a:xfrm>
        </p:spPr>
        <p:txBody>
          <a:bodyPr>
            <a:noAutofit/>
          </a:bodyPr>
          <a:lstStyle/>
          <a:p>
            <a:pPr marL="678214" indent="-457223" algn="just">
              <a:lnSpc>
                <a:spcPct val="150000"/>
              </a:lnSpc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Aviso único de renovación.</a:t>
            </a:r>
          </a:p>
          <a:p>
            <a:pPr marL="678214" indent="-457223" algn="just">
              <a:lnSpc>
                <a:spcPct val="150000"/>
              </a:lnSpc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Dentro de los 30 días hábiles previos a vencimiento.</a:t>
            </a:r>
          </a:p>
          <a:p>
            <a:pPr marL="678214" indent="-457223" algn="just">
              <a:lnSpc>
                <a:spcPct val="150000"/>
              </a:lnSpc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 de derechos.</a:t>
            </a:r>
          </a:p>
          <a:p>
            <a:pPr marL="678214" indent="-457223" algn="just">
              <a:lnSpc>
                <a:spcPct val="150000"/>
              </a:lnSpc>
            </a:pPr>
            <a:r>
              <a:rPr lang="es-MX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han cambiado circunstancias de autorización.</a:t>
            </a:r>
          </a:p>
          <a:p>
            <a:pPr marL="678214" indent="-457223" algn="just">
              <a:lnSpc>
                <a:spcPct val="150000"/>
              </a:lnSpc>
            </a:pPr>
            <a:r>
              <a:rPr lang="es-MX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Continuidad de cumplimiento de obligaciones.</a:t>
            </a:r>
          </a:p>
          <a:p>
            <a:pPr marL="678214" indent="-457223" algn="just">
              <a:lnSpc>
                <a:spcPct val="150000"/>
              </a:lnSpc>
            </a:pPr>
            <a:r>
              <a:rPr lang="es-MX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deberá de contar con saldos vencidos al amparo del crédito fiscal.</a:t>
            </a:r>
          </a:p>
          <a:p>
            <a:pPr marL="220991" indent="0" algn="just">
              <a:lnSpc>
                <a:spcPct val="150000"/>
              </a:lnSpc>
              <a:buNone/>
            </a:pPr>
            <a:endParaRPr lang="es-MX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4B32D46-9FA1-400F-859A-27FB27C1E985}"/>
              </a:ext>
            </a:extLst>
          </p:cNvPr>
          <p:cNvSpPr txBox="1"/>
          <p:nvPr/>
        </p:nvSpPr>
        <p:spPr>
          <a:xfrm>
            <a:off x="2425106" y="307231"/>
            <a:ext cx="810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s-MX" sz="6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Renovación  </a:t>
            </a:r>
          </a:p>
        </p:txBody>
      </p:sp>
    </p:spTree>
    <p:extLst>
      <p:ext uri="{BB962C8B-B14F-4D97-AF65-F5344CB8AC3E}">
        <p14:creationId xmlns:p14="http://schemas.microsoft.com/office/powerpoint/2010/main" val="134329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8620A-3EB9-4AF2-89AC-6B4DF5C10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28" y="-70812"/>
            <a:ext cx="7850777" cy="1325563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CANCELACIÓN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EBED8-2E18-4ED3-85BA-FB027A62F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15" y="1511382"/>
            <a:ext cx="8430020" cy="38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155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8620A-3EB9-4AF2-89AC-6B4DF5C10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28" y="-70812"/>
            <a:ext cx="7850777" cy="1325563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CANCELACIÓN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B5C90B9-3D09-40CA-ADD9-6332E0BDD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46" y="1254751"/>
            <a:ext cx="8881973" cy="480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977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5654C47-0C12-4025-B995-54C8B75051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74011" y="1318713"/>
          <a:ext cx="9397409" cy="3965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608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61D60-0D4D-451B-9782-783BBCF1E6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3" y="852332"/>
            <a:ext cx="9269819" cy="233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9D76F38-3048-416D-87B4-5DFDD29B4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70" y="3429000"/>
            <a:ext cx="9357062" cy="214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ECBE0DA-436A-47C9-80DB-AE320D7142C5}"/>
              </a:ext>
            </a:extLst>
          </p:cNvPr>
          <p:cNvSpPr txBox="1"/>
          <p:nvPr/>
        </p:nvSpPr>
        <p:spPr>
          <a:xfrm>
            <a:off x="306565" y="430469"/>
            <a:ext cx="8103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s-MX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RETORNO</a:t>
            </a:r>
          </a:p>
        </p:txBody>
      </p:sp>
    </p:spTree>
    <p:extLst>
      <p:ext uri="{BB962C8B-B14F-4D97-AF65-F5344CB8AC3E}">
        <p14:creationId xmlns:p14="http://schemas.microsoft.com/office/powerpoint/2010/main" val="253679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ECBE0DA-436A-47C9-80DB-AE320D7142C5}"/>
              </a:ext>
            </a:extLst>
          </p:cNvPr>
          <p:cNvSpPr txBox="1"/>
          <p:nvPr/>
        </p:nvSpPr>
        <p:spPr>
          <a:xfrm>
            <a:off x="210867" y="366674"/>
            <a:ext cx="1133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s-MX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A30 OMITIDO, NO VALIDO, INCOMPLETO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7F17951-0723-4352-91DB-4FD385551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3" y="927940"/>
            <a:ext cx="1005253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BB63F1F-3070-4A24-8E41-2B176B15A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14" y="1880212"/>
            <a:ext cx="9558666" cy="450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687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ECBE0DA-436A-47C9-80DB-AE320D7142C5}"/>
              </a:ext>
            </a:extLst>
          </p:cNvPr>
          <p:cNvSpPr txBox="1"/>
          <p:nvPr/>
        </p:nvSpPr>
        <p:spPr>
          <a:xfrm>
            <a:off x="210867" y="68959"/>
            <a:ext cx="11336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s-MX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INCONSISTENCIA / OMISIÓN CLIENTES Y PROVEEDORES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14E953-E8EC-4D45-995F-2E8A1243F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4" y="1387475"/>
            <a:ext cx="9689657" cy="477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570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ECBE0DA-436A-47C9-80DB-AE320D7142C5}"/>
              </a:ext>
            </a:extLst>
          </p:cNvPr>
          <p:cNvSpPr txBox="1"/>
          <p:nvPr/>
        </p:nvSpPr>
        <p:spPr>
          <a:xfrm>
            <a:off x="210867" y="68959"/>
            <a:ext cx="1133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s-MX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 DE DERECHOS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3EECAC-D8E8-46E5-AC5E-99DFC9EEB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76"/>
          <a:stretch/>
        </p:blipFill>
        <p:spPr>
          <a:xfrm>
            <a:off x="331650" y="1010093"/>
            <a:ext cx="11009461" cy="1248443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666E762E-345D-4508-97EF-3946BE809645}"/>
              </a:ext>
            </a:extLst>
          </p:cNvPr>
          <p:cNvGrpSpPr/>
          <p:nvPr/>
        </p:nvGrpSpPr>
        <p:grpSpPr>
          <a:xfrm>
            <a:off x="696467" y="2632473"/>
            <a:ext cx="10850489" cy="2762636"/>
            <a:chOff x="696466" y="2632473"/>
            <a:chExt cx="10850489" cy="276263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FA03D9F-BD3F-4123-BEC4-17A4FF4F0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466" y="2632473"/>
              <a:ext cx="10850489" cy="2762636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7BD5F14D-CFE5-46E4-8B65-49925D2BB0C0}"/>
                </a:ext>
              </a:extLst>
            </p:cNvPr>
            <p:cNvSpPr/>
            <p:nvPr/>
          </p:nvSpPr>
          <p:spPr>
            <a:xfrm>
              <a:off x="9133367" y="3168502"/>
              <a:ext cx="2307266" cy="260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8676686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6878</TotalTime>
  <Words>180</Words>
  <Application>Microsoft Office PowerPoint</Application>
  <PresentationFormat>Panorámica</PresentationFormat>
  <Paragraphs>39</Paragraphs>
  <Slides>17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Gotham Book</vt:lpstr>
      <vt:lpstr>Hind Guntur Medium</vt:lpstr>
      <vt:lpstr>League Spartan</vt:lpstr>
      <vt:lpstr>Poppins Bold</vt:lpstr>
      <vt:lpstr>Poppins Semi-Bold</vt:lpstr>
      <vt:lpstr>Tema de Office</vt:lpstr>
      <vt:lpstr>Presentación de PowerPoint</vt:lpstr>
      <vt:lpstr>Presentación de PowerPoint</vt:lpstr>
      <vt:lpstr>CANCELACIÓN</vt:lpstr>
      <vt:lpstr>CANCELACIÓN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Anexo 30 – Cargos – FP 21</vt:lpstr>
      <vt:lpstr>Anexo 30 – Abonos FP 21</vt:lpstr>
      <vt:lpstr>Presentación de PowerPoint</vt:lpstr>
      <vt:lpstr>ANEXO 24 DOMICILIO - NICOS </vt:lpstr>
      <vt:lpstr>ANEXO 24 – Activo Fijo y Reportes incompletos </vt:lpstr>
      <vt:lpstr>Infraestructura</vt:lpstr>
      <vt:lpstr>CONTROL 31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Carlos Efrén Trejo Garnica</dc:creator>
  <cp:lastModifiedBy>ANDRES ROHDE PONCE</cp:lastModifiedBy>
  <cp:revision>188</cp:revision>
  <dcterms:created xsi:type="dcterms:W3CDTF">2019-01-10T22:32:37Z</dcterms:created>
  <dcterms:modified xsi:type="dcterms:W3CDTF">2024-04-18T21:24:22Z</dcterms:modified>
</cp:coreProperties>
</file>