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2" r:id="rId5"/>
    <p:sldMasterId id="2147483700" r:id="rId6"/>
    <p:sldMasterId id="2147483709" r:id="rId7"/>
  </p:sldMasterIdLst>
  <p:notesMasterIdLst>
    <p:notesMasterId r:id="rId22"/>
  </p:notesMasterIdLst>
  <p:sldIdLst>
    <p:sldId id="414" r:id="rId8"/>
    <p:sldId id="259" r:id="rId9"/>
    <p:sldId id="2146846894" r:id="rId10"/>
    <p:sldId id="2146846891" r:id="rId11"/>
    <p:sldId id="2146846896" r:id="rId12"/>
    <p:sldId id="2147327396" r:id="rId13"/>
    <p:sldId id="2146846897" r:id="rId14"/>
    <p:sldId id="2146846898" r:id="rId15"/>
    <p:sldId id="2146846893" r:id="rId16"/>
    <p:sldId id="2147327393" r:id="rId17"/>
    <p:sldId id="2146846842" r:id="rId18"/>
    <p:sldId id="2146846900" r:id="rId19"/>
    <p:sldId id="2147327395" r:id="rId20"/>
    <p:sldId id="214732731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47799-13AF-42D8-BB31-1F94B5B14AC9}" v="761" dt="2025-09-04T11:06:57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58" autoAdjust="0"/>
  </p:normalViewPr>
  <p:slideViewPr>
    <p:cSldViewPr snapToGrid="0">
      <p:cViewPr varScale="1">
        <p:scale>
          <a:sx n="80" d="100"/>
          <a:sy n="80" d="100"/>
        </p:scale>
        <p:origin x="462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2694" y="3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401738-8C05-4B45-B89F-9FAFD639F722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E56130-48DC-4CD8-9901-2C96E9DD53F8}">
      <dgm:prSet custT="1"/>
      <dgm:spPr/>
      <dgm:t>
        <a:bodyPr/>
        <a:lstStyle/>
        <a:p>
          <a:r>
            <a:rPr lang="en-US" sz="2000" b="1" dirty="0"/>
            <a:t>State of play</a:t>
          </a:r>
        </a:p>
        <a:p>
          <a:r>
            <a:rPr lang="en-US" sz="2000" b="0" dirty="0"/>
            <a:t>Key trends and challenges </a:t>
          </a:r>
        </a:p>
      </dgm:t>
    </dgm:pt>
    <dgm:pt modelId="{A3B33AD3-A787-40CE-92D5-2C30BC9E783E}" type="parTrans" cxnId="{837E3A9A-9AFE-4872-A6A4-5AD2A29426DA}">
      <dgm:prSet/>
      <dgm:spPr/>
      <dgm:t>
        <a:bodyPr/>
        <a:lstStyle/>
        <a:p>
          <a:endParaRPr lang="en-US"/>
        </a:p>
      </dgm:t>
    </dgm:pt>
    <dgm:pt modelId="{EF276B98-9EE4-44D0-AB07-9207D89A7D1A}" type="sibTrans" cxnId="{837E3A9A-9AFE-4872-A6A4-5AD2A29426DA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3D6858E8-752F-405B-9587-A6A1EA2CE4C4}">
      <dgm:prSet custT="1"/>
      <dgm:spPr/>
      <dgm:t>
        <a:bodyPr/>
        <a:lstStyle/>
        <a:p>
          <a:r>
            <a:rPr lang="en-US" sz="2000" b="1" dirty="0" err="1"/>
            <a:t>Digitalisation</a:t>
          </a:r>
          <a:r>
            <a:rPr lang="en-US" sz="2000" dirty="0"/>
            <a:t> The foundational Imperative</a:t>
          </a:r>
        </a:p>
      </dgm:t>
    </dgm:pt>
    <dgm:pt modelId="{C0D34EA9-7A44-44A5-A9C6-DC04655B216D}" type="parTrans" cxnId="{AE7B6726-C3DE-4877-A8E8-0B2A18A9E6AE}">
      <dgm:prSet/>
      <dgm:spPr/>
      <dgm:t>
        <a:bodyPr/>
        <a:lstStyle/>
        <a:p>
          <a:endParaRPr lang="en-US"/>
        </a:p>
      </dgm:t>
    </dgm:pt>
    <dgm:pt modelId="{7F7976CC-5955-4958-A024-80AD8517CA74}" type="sibTrans" cxnId="{AE7B6726-C3DE-4877-A8E8-0B2A18A9E6AE}">
      <dgm:prSet phldrT="02" phldr="0"/>
      <dgm:spPr/>
      <dgm:t>
        <a:bodyPr/>
        <a:lstStyle/>
        <a:p>
          <a:r>
            <a:rPr lang="en-US"/>
            <a:t>02</a:t>
          </a:r>
          <a:endParaRPr lang="en-US" dirty="0"/>
        </a:p>
      </dgm:t>
    </dgm:pt>
    <dgm:pt modelId="{A28A5601-EED5-444E-A2A0-A12BE3E1700E}">
      <dgm:prSet custT="1"/>
      <dgm:spPr/>
      <dgm:t>
        <a:bodyPr/>
        <a:lstStyle/>
        <a:p>
          <a:r>
            <a:rPr lang="en-US" sz="2000" b="1" dirty="0"/>
            <a:t>Cross-border data flows</a:t>
          </a:r>
          <a:r>
            <a:rPr lang="en-US" sz="2000" dirty="0"/>
            <a:t> </a:t>
          </a:r>
        </a:p>
        <a:p>
          <a:r>
            <a:rPr lang="en-US" sz="2000" dirty="0"/>
            <a:t>Enabling AI in Supply Chains </a:t>
          </a:r>
        </a:p>
      </dgm:t>
    </dgm:pt>
    <dgm:pt modelId="{CAAFF29F-0927-4F13-99B6-823DAED4C935}" type="parTrans" cxnId="{5A9EDBDC-30D5-4FFC-8FDD-317B05CC9739}">
      <dgm:prSet/>
      <dgm:spPr/>
      <dgm:t>
        <a:bodyPr/>
        <a:lstStyle/>
        <a:p>
          <a:endParaRPr lang="en-US"/>
        </a:p>
      </dgm:t>
    </dgm:pt>
    <dgm:pt modelId="{B64A038A-F1E5-445E-B72D-42FD2729D544}" type="sibTrans" cxnId="{5A9EDBDC-30D5-4FFC-8FDD-317B05CC9739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A74A24FC-B404-44FB-961B-C4B7FBC95A5A}">
      <dgm:prSet custT="1"/>
      <dgm:spPr/>
      <dgm:t>
        <a:bodyPr/>
        <a:lstStyle/>
        <a:p>
          <a:r>
            <a:rPr lang="en-US" sz="2000" b="1" dirty="0"/>
            <a:t>Public-private partnerships</a:t>
          </a:r>
        </a:p>
        <a:p>
          <a:r>
            <a:rPr lang="en-US" sz="2000" b="0" dirty="0"/>
            <a:t>Driving effective rulemaking</a:t>
          </a:r>
        </a:p>
      </dgm:t>
    </dgm:pt>
    <dgm:pt modelId="{DF032966-9E4E-479C-B567-6501213A52CB}" type="parTrans" cxnId="{A5037F0E-6B43-4D32-8F41-7A323760C949}">
      <dgm:prSet/>
      <dgm:spPr/>
      <dgm:t>
        <a:bodyPr/>
        <a:lstStyle/>
        <a:p>
          <a:endParaRPr lang="en-US"/>
        </a:p>
      </dgm:t>
    </dgm:pt>
    <dgm:pt modelId="{C2B8909A-1669-4BDF-B5DC-CFB4A521A004}" type="sibTrans" cxnId="{A5037F0E-6B43-4D32-8F41-7A323760C949}">
      <dgm:prSet phldrT="04" phldr="0"/>
      <dgm:spPr/>
      <dgm:t>
        <a:bodyPr/>
        <a:lstStyle/>
        <a:p>
          <a:r>
            <a:rPr lang="en-US" dirty="0"/>
            <a:t>04</a:t>
          </a:r>
        </a:p>
      </dgm:t>
    </dgm:pt>
    <dgm:pt modelId="{58E035AD-2CDD-4FEE-9978-D246194FF866}">
      <dgm:prSet/>
      <dgm:spPr/>
      <dgm:t>
        <a:bodyPr/>
        <a:lstStyle/>
        <a:p>
          <a:pPr algn="l"/>
          <a:r>
            <a:rPr lang="en-US" dirty="0"/>
            <a:t>Q&amp;A </a:t>
          </a:r>
        </a:p>
      </dgm:t>
    </dgm:pt>
    <dgm:pt modelId="{6FAA0370-5FE2-48C5-AB08-3E112FFBB0C9}" type="parTrans" cxnId="{084C82D1-E3AC-4F11-8AF7-37C6096DE80D}">
      <dgm:prSet/>
      <dgm:spPr/>
      <dgm:t>
        <a:bodyPr/>
        <a:lstStyle/>
        <a:p>
          <a:endParaRPr lang="en-US"/>
        </a:p>
      </dgm:t>
    </dgm:pt>
    <dgm:pt modelId="{F0043239-1F5C-4AED-9CF0-7CEB47602A93}" type="sibTrans" cxnId="{084C82D1-E3AC-4F11-8AF7-37C6096DE80D}">
      <dgm:prSet phldrT="05" phldr="0"/>
      <dgm:spPr/>
      <dgm:t>
        <a:bodyPr/>
        <a:lstStyle/>
        <a:p>
          <a:r>
            <a:rPr lang="en-US"/>
            <a:t>05</a:t>
          </a:r>
          <a:endParaRPr lang="en-US" dirty="0"/>
        </a:p>
      </dgm:t>
    </dgm:pt>
    <dgm:pt modelId="{B4FF65B0-0C4D-475C-8C14-1FA05438F667}" type="pres">
      <dgm:prSet presAssocID="{81401738-8C05-4B45-B89F-9FAFD639F722}" presName="Name0" presStyleCnt="0">
        <dgm:presLayoutVars>
          <dgm:animLvl val="lvl"/>
          <dgm:resizeHandles val="exact"/>
        </dgm:presLayoutVars>
      </dgm:prSet>
      <dgm:spPr/>
    </dgm:pt>
    <dgm:pt modelId="{BDC3E184-7F06-4BCF-8AC7-EE743FA03C71}" type="pres">
      <dgm:prSet presAssocID="{14E56130-48DC-4CD8-9901-2C96E9DD53F8}" presName="compositeNode" presStyleCnt="0">
        <dgm:presLayoutVars>
          <dgm:bulletEnabled val="1"/>
        </dgm:presLayoutVars>
      </dgm:prSet>
      <dgm:spPr/>
    </dgm:pt>
    <dgm:pt modelId="{A967D8E2-FCCD-4366-96EB-1E6AEB55C7C6}" type="pres">
      <dgm:prSet presAssocID="{14E56130-48DC-4CD8-9901-2C96E9DD53F8}" presName="bgRect" presStyleLbl="alignNode1" presStyleIdx="0" presStyleCnt="5" custScaleY="165363" custLinFactNeighborX="6727" custLinFactNeighborY="590"/>
      <dgm:spPr/>
    </dgm:pt>
    <dgm:pt modelId="{57532836-230E-4094-B702-66C7384BFE4A}" type="pres">
      <dgm:prSet presAssocID="{EF276B98-9EE4-44D0-AB07-9207D89A7D1A}" presName="sibTransNodeRect" presStyleLbl="alignNode1" presStyleIdx="0" presStyleCnt="5" custScaleY="168273" custLinFactNeighborX="6372" custLinFactNeighborY="738">
        <dgm:presLayoutVars>
          <dgm:chMax val="0"/>
          <dgm:bulletEnabled val="1"/>
        </dgm:presLayoutVars>
      </dgm:prSet>
      <dgm:spPr/>
    </dgm:pt>
    <dgm:pt modelId="{4973E8DF-6868-45C4-9DCA-8FF251AE53AE}" type="pres">
      <dgm:prSet presAssocID="{14E56130-48DC-4CD8-9901-2C96E9DD53F8}" presName="nodeRect" presStyleLbl="alignNode1" presStyleIdx="0" presStyleCnt="5">
        <dgm:presLayoutVars>
          <dgm:bulletEnabled val="1"/>
        </dgm:presLayoutVars>
      </dgm:prSet>
      <dgm:spPr/>
    </dgm:pt>
    <dgm:pt modelId="{F5723D3B-0E57-4913-93BC-9144C6EA55B4}" type="pres">
      <dgm:prSet presAssocID="{EF276B98-9EE4-44D0-AB07-9207D89A7D1A}" presName="sibTrans" presStyleCnt="0"/>
      <dgm:spPr/>
    </dgm:pt>
    <dgm:pt modelId="{07E3E41C-578F-4F82-A824-606FA200A21F}" type="pres">
      <dgm:prSet presAssocID="{3D6858E8-752F-405B-9587-A6A1EA2CE4C4}" presName="compositeNode" presStyleCnt="0">
        <dgm:presLayoutVars>
          <dgm:bulletEnabled val="1"/>
        </dgm:presLayoutVars>
      </dgm:prSet>
      <dgm:spPr/>
    </dgm:pt>
    <dgm:pt modelId="{BD1AAEEE-02D2-4D4C-8237-108AF1D24982}" type="pres">
      <dgm:prSet presAssocID="{3D6858E8-752F-405B-9587-A6A1EA2CE4C4}" presName="bgRect" presStyleLbl="alignNode1" presStyleIdx="1" presStyleCnt="5" custScaleY="165363" custLinFactNeighborX="4820" custLinFactNeighborY="236"/>
      <dgm:spPr/>
    </dgm:pt>
    <dgm:pt modelId="{193C5D33-B5EC-4400-AA0A-1E56CF98B966}" type="pres">
      <dgm:prSet presAssocID="{7F7976CC-5955-4958-A024-80AD8517CA74}" presName="sibTransNodeRect" presStyleLbl="alignNode1" presStyleIdx="1" presStyleCnt="5">
        <dgm:presLayoutVars>
          <dgm:chMax val="0"/>
          <dgm:bulletEnabled val="1"/>
        </dgm:presLayoutVars>
      </dgm:prSet>
      <dgm:spPr/>
    </dgm:pt>
    <dgm:pt modelId="{71E548C5-BB9F-4027-9536-F72028FA10A4}" type="pres">
      <dgm:prSet presAssocID="{3D6858E8-752F-405B-9587-A6A1EA2CE4C4}" presName="nodeRect" presStyleLbl="alignNode1" presStyleIdx="1" presStyleCnt="5">
        <dgm:presLayoutVars>
          <dgm:bulletEnabled val="1"/>
        </dgm:presLayoutVars>
      </dgm:prSet>
      <dgm:spPr/>
    </dgm:pt>
    <dgm:pt modelId="{7328A05E-CC3A-4DDA-8097-8A63135242AC}" type="pres">
      <dgm:prSet presAssocID="{7F7976CC-5955-4958-A024-80AD8517CA74}" presName="sibTrans" presStyleCnt="0"/>
      <dgm:spPr/>
    </dgm:pt>
    <dgm:pt modelId="{40AA6C38-9778-434E-ABF6-D0CFBDE23195}" type="pres">
      <dgm:prSet presAssocID="{A28A5601-EED5-444E-A2A0-A12BE3E1700E}" presName="compositeNode" presStyleCnt="0">
        <dgm:presLayoutVars>
          <dgm:bulletEnabled val="1"/>
        </dgm:presLayoutVars>
      </dgm:prSet>
      <dgm:spPr/>
    </dgm:pt>
    <dgm:pt modelId="{6DD0BC75-2F56-4ABB-BB30-1049258FAD4B}" type="pres">
      <dgm:prSet presAssocID="{A28A5601-EED5-444E-A2A0-A12BE3E1700E}" presName="bgRect" presStyleLbl="alignNode1" presStyleIdx="2" presStyleCnt="5" custScaleY="165363"/>
      <dgm:spPr/>
    </dgm:pt>
    <dgm:pt modelId="{8E6EDBE6-7946-400A-8E60-4D137A17C950}" type="pres">
      <dgm:prSet presAssocID="{B64A038A-F1E5-445E-B72D-42FD2729D544}" presName="sibTransNodeRect" presStyleLbl="alignNode1" presStyleIdx="2" presStyleCnt="5">
        <dgm:presLayoutVars>
          <dgm:chMax val="0"/>
          <dgm:bulletEnabled val="1"/>
        </dgm:presLayoutVars>
      </dgm:prSet>
      <dgm:spPr/>
    </dgm:pt>
    <dgm:pt modelId="{958BC51A-844F-4B57-9C18-5E4F13A8B26E}" type="pres">
      <dgm:prSet presAssocID="{A28A5601-EED5-444E-A2A0-A12BE3E1700E}" presName="nodeRect" presStyleLbl="alignNode1" presStyleIdx="2" presStyleCnt="5">
        <dgm:presLayoutVars>
          <dgm:bulletEnabled val="1"/>
        </dgm:presLayoutVars>
      </dgm:prSet>
      <dgm:spPr/>
    </dgm:pt>
    <dgm:pt modelId="{EAD4C46F-78CC-4C00-98E2-358C910F2DDB}" type="pres">
      <dgm:prSet presAssocID="{B64A038A-F1E5-445E-B72D-42FD2729D544}" presName="sibTrans" presStyleCnt="0"/>
      <dgm:spPr/>
    </dgm:pt>
    <dgm:pt modelId="{F3E27C42-64BD-440F-997D-F3A06081F6CF}" type="pres">
      <dgm:prSet presAssocID="{A74A24FC-B404-44FB-961B-C4B7FBC95A5A}" presName="compositeNode" presStyleCnt="0">
        <dgm:presLayoutVars>
          <dgm:bulletEnabled val="1"/>
        </dgm:presLayoutVars>
      </dgm:prSet>
      <dgm:spPr/>
    </dgm:pt>
    <dgm:pt modelId="{BC7FE75C-EFC9-40ED-9EFE-FA3A37D811CE}" type="pres">
      <dgm:prSet presAssocID="{A74A24FC-B404-44FB-961B-C4B7FBC95A5A}" presName="bgRect" presStyleLbl="alignNode1" presStyleIdx="3" presStyleCnt="5" custScaleX="102963" custScaleY="165363" custLinFactNeighborX="-2124" custLinFactNeighborY="-38"/>
      <dgm:spPr/>
    </dgm:pt>
    <dgm:pt modelId="{7F5B7B79-70BD-4FE3-B320-A482494034E4}" type="pres">
      <dgm:prSet presAssocID="{C2B8909A-1669-4BDF-B5DC-CFB4A521A004}" presName="sibTransNodeRect" presStyleLbl="alignNode1" presStyleIdx="3" presStyleCnt="5">
        <dgm:presLayoutVars>
          <dgm:chMax val="0"/>
          <dgm:bulletEnabled val="1"/>
        </dgm:presLayoutVars>
      </dgm:prSet>
      <dgm:spPr/>
    </dgm:pt>
    <dgm:pt modelId="{82AA8AE6-307F-441C-A04F-64CD0B8C0582}" type="pres">
      <dgm:prSet presAssocID="{A74A24FC-B404-44FB-961B-C4B7FBC95A5A}" presName="nodeRect" presStyleLbl="alignNode1" presStyleIdx="3" presStyleCnt="5">
        <dgm:presLayoutVars>
          <dgm:bulletEnabled val="1"/>
        </dgm:presLayoutVars>
      </dgm:prSet>
      <dgm:spPr/>
    </dgm:pt>
    <dgm:pt modelId="{DDC5558B-6E32-4502-A3D4-8AC160409E21}" type="pres">
      <dgm:prSet presAssocID="{C2B8909A-1669-4BDF-B5DC-CFB4A521A004}" presName="sibTrans" presStyleCnt="0"/>
      <dgm:spPr/>
    </dgm:pt>
    <dgm:pt modelId="{328D4170-D45D-4811-8980-8F5690355F35}" type="pres">
      <dgm:prSet presAssocID="{58E035AD-2CDD-4FEE-9978-D246194FF866}" presName="compositeNode" presStyleCnt="0">
        <dgm:presLayoutVars>
          <dgm:bulletEnabled val="1"/>
        </dgm:presLayoutVars>
      </dgm:prSet>
      <dgm:spPr/>
    </dgm:pt>
    <dgm:pt modelId="{9DEEC8AF-8B2B-483B-BCF4-DFA758A1D5A3}" type="pres">
      <dgm:prSet presAssocID="{58E035AD-2CDD-4FEE-9978-D246194FF866}" presName="bgRect" presStyleLbl="alignNode1" presStyleIdx="4" presStyleCnt="5" custScaleX="100771" custScaleY="165363" custLinFactNeighborX="-5490" custLinFactNeighborY="-38"/>
      <dgm:spPr/>
    </dgm:pt>
    <dgm:pt modelId="{A5EA5584-6042-4805-B43C-8D9495412939}" type="pres">
      <dgm:prSet presAssocID="{F0043239-1F5C-4AED-9CF0-7CEB47602A93}" presName="sibTransNodeRect" presStyleLbl="alignNode1" presStyleIdx="4" presStyleCnt="5" custLinFactNeighborX="-5105" custLinFactNeighborY="-1301">
        <dgm:presLayoutVars>
          <dgm:chMax val="0"/>
          <dgm:bulletEnabled val="1"/>
        </dgm:presLayoutVars>
      </dgm:prSet>
      <dgm:spPr/>
    </dgm:pt>
    <dgm:pt modelId="{031A60E7-9F47-4CE7-84BF-B328B08D8793}" type="pres">
      <dgm:prSet presAssocID="{58E035AD-2CDD-4FEE-9978-D246194FF866}" presName="nodeRect" presStyleLbl="alignNode1" presStyleIdx="4" presStyleCnt="5">
        <dgm:presLayoutVars>
          <dgm:bulletEnabled val="1"/>
        </dgm:presLayoutVars>
      </dgm:prSet>
      <dgm:spPr/>
    </dgm:pt>
  </dgm:ptLst>
  <dgm:cxnLst>
    <dgm:cxn modelId="{CAC1A402-5CA9-4B20-A6D1-E7414771F33A}" type="presOf" srcId="{C2B8909A-1669-4BDF-B5DC-CFB4A521A004}" destId="{7F5B7B79-70BD-4FE3-B320-A482494034E4}" srcOrd="0" destOrd="0" presId="urn:microsoft.com/office/officeart/2016/7/layout/LinearBlockProcessNumbered"/>
    <dgm:cxn modelId="{A5037F0E-6B43-4D32-8F41-7A323760C949}" srcId="{81401738-8C05-4B45-B89F-9FAFD639F722}" destId="{A74A24FC-B404-44FB-961B-C4B7FBC95A5A}" srcOrd="3" destOrd="0" parTransId="{DF032966-9E4E-479C-B567-6501213A52CB}" sibTransId="{C2B8909A-1669-4BDF-B5DC-CFB4A521A004}"/>
    <dgm:cxn modelId="{6EB5EE22-35DF-4EBA-8D81-ABA32BA3F374}" type="presOf" srcId="{3D6858E8-752F-405B-9587-A6A1EA2CE4C4}" destId="{BD1AAEEE-02D2-4D4C-8237-108AF1D24982}" srcOrd="0" destOrd="0" presId="urn:microsoft.com/office/officeart/2016/7/layout/LinearBlockProcessNumbered"/>
    <dgm:cxn modelId="{AE7B6726-C3DE-4877-A8E8-0B2A18A9E6AE}" srcId="{81401738-8C05-4B45-B89F-9FAFD639F722}" destId="{3D6858E8-752F-405B-9587-A6A1EA2CE4C4}" srcOrd="1" destOrd="0" parTransId="{C0D34EA9-7A44-44A5-A9C6-DC04655B216D}" sibTransId="{7F7976CC-5955-4958-A024-80AD8517CA74}"/>
    <dgm:cxn modelId="{780CD12C-FCA1-4E98-AB27-51AC2CC49CF4}" type="presOf" srcId="{B64A038A-F1E5-445E-B72D-42FD2729D544}" destId="{8E6EDBE6-7946-400A-8E60-4D137A17C950}" srcOrd="0" destOrd="0" presId="urn:microsoft.com/office/officeart/2016/7/layout/LinearBlockProcessNumbered"/>
    <dgm:cxn modelId="{F556635C-7936-4F33-AD36-419900B3861B}" type="presOf" srcId="{A28A5601-EED5-444E-A2A0-A12BE3E1700E}" destId="{958BC51A-844F-4B57-9C18-5E4F13A8B26E}" srcOrd="1" destOrd="0" presId="urn:microsoft.com/office/officeart/2016/7/layout/LinearBlockProcessNumbered"/>
    <dgm:cxn modelId="{6913054F-18C9-4E90-81F8-C48F61F01F12}" type="presOf" srcId="{81401738-8C05-4B45-B89F-9FAFD639F722}" destId="{B4FF65B0-0C4D-475C-8C14-1FA05438F667}" srcOrd="0" destOrd="0" presId="urn:microsoft.com/office/officeart/2016/7/layout/LinearBlockProcessNumbered"/>
    <dgm:cxn modelId="{D39F9B82-AEBB-4F5D-8537-642655588949}" type="presOf" srcId="{3D6858E8-752F-405B-9587-A6A1EA2CE4C4}" destId="{71E548C5-BB9F-4027-9536-F72028FA10A4}" srcOrd="1" destOrd="0" presId="urn:microsoft.com/office/officeart/2016/7/layout/LinearBlockProcessNumbered"/>
    <dgm:cxn modelId="{505CAE8C-4923-4FC7-83E7-43CA90C6D3A4}" type="presOf" srcId="{7F7976CC-5955-4958-A024-80AD8517CA74}" destId="{193C5D33-B5EC-4400-AA0A-1E56CF98B966}" srcOrd="0" destOrd="0" presId="urn:microsoft.com/office/officeart/2016/7/layout/LinearBlockProcessNumbered"/>
    <dgm:cxn modelId="{99719598-ED2E-453A-ACBA-979C6800DAF3}" type="presOf" srcId="{F0043239-1F5C-4AED-9CF0-7CEB47602A93}" destId="{A5EA5584-6042-4805-B43C-8D9495412939}" srcOrd="0" destOrd="0" presId="urn:microsoft.com/office/officeart/2016/7/layout/LinearBlockProcessNumbered"/>
    <dgm:cxn modelId="{3344EC98-CF83-4AAC-B4C7-EB0174373151}" type="presOf" srcId="{14E56130-48DC-4CD8-9901-2C96E9DD53F8}" destId="{A967D8E2-FCCD-4366-96EB-1E6AEB55C7C6}" srcOrd="0" destOrd="0" presId="urn:microsoft.com/office/officeart/2016/7/layout/LinearBlockProcessNumbered"/>
    <dgm:cxn modelId="{837E3A9A-9AFE-4872-A6A4-5AD2A29426DA}" srcId="{81401738-8C05-4B45-B89F-9FAFD639F722}" destId="{14E56130-48DC-4CD8-9901-2C96E9DD53F8}" srcOrd="0" destOrd="0" parTransId="{A3B33AD3-A787-40CE-92D5-2C30BC9E783E}" sibTransId="{EF276B98-9EE4-44D0-AB07-9207D89A7D1A}"/>
    <dgm:cxn modelId="{2EAFBAA1-1761-4556-8FF7-B7E11FF709A4}" type="presOf" srcId="{14E56130-48DC-4CD8-9901-2C96E9DD53F8}" destId="{4973E8DF-6868-45C4-9DCA-8FF251AE53AE}" srcOrd="1" destOrd="0" presId="urn:microsoft.com/office/officeart/2016/7/layout/LinearBlockProcessNumbered"/>
    <dgm:cxn modelId="{0D7342A4-E9D1-4650-AD78-A5C6119A69E0}" type="presOf" srcId="{A28A5601-EED5-444E-A2A0-A12BE3E1700E}" destId="{6DD0BC75-2F56-4ABB-BB30-1049258FAD4B}" srcOrd="0" destOrd="0" presId="urn:microsoft.com/office/officeart/2016/7/layout/LinearBlockProcessNumbered"/>
    <dgm:cxn modelId="{DE4E72AE-14E3-4FE8-9126-472AF285328F}" type="presOf" srcId="{A74A24FC-B404-44FB-961B-C4B7FBC95A5A}" destId="{82AA8AE6-307F-441C-A04F-64CD0B8C0582}" srcOrd="1" destOrd="0" presId="urn:microsoft.com/office/officeart/2016/7/layout/LinearBlockProcessNumbered"/>
    <dgm:cxn modelId="{737EE7C6-95B2-44E8-A341-67B0E45D303A}" type="presOf" srcId="{A74A24FC-B404-44FB-961B-C4B7FBC95A5A}" destId="{BC7FE75C-EFC9-40ED-9EFE-FA3A37D811CE}" srcOrd="0" destOrd="0" presId="urn:microsoft.com/office/officeart/2016/7/layout/LinearBlockProcessNumbered"/>
    <dgm:cxn modelId="{9AED0CCD-E132-48CA-8BD6-020DE2CCBD21}" type="presOf" srcId="{58E035AD-2CDD-4FEE-9978-D246194FF866}" destId="{9DEEC8AF-8B2B-483B-BCF4-DFA758A1D5A3}" srcOrd="0" destOrd="0" presId="urn:microsoft.com/office/officeart/2016/7/layout/LinearBlockProcessNumbered"/>
    <dgm:cxn modelId="{CCE646CE-E3BA-4CE7-A903-242B6FFB2AC6}" type="presOf" srcId="{58E035AD-2CDD-4FEE-9978-D246194FF866}" destId="{031A60E7-9F47-4CE7-84BF-B328B08D8793}" srcOrd="1" destOrd="0" presId="urn:microsoft.com/office/officeart/2016/7/layout/LinearBlockProcessNumbered"/>
    <dgm:cxn modelId="{1F661BCF-B886-4ADF-A6F2-E60BD2337C19}" type="presOf" srcId="{EF276B98-9EE4-44D0-AB07-9207D89A7D1A}" destId="{57532836-230E-4094-B702-66C7384BFE4A}" srcOrd="0" destOrd="0" presId="urn:microsoft.com/office/officeart/2016/7/layout/LinearBlockProcessNumbered"/>
    <dgm:cxn modelId="{084C82D1-E3AC-4F11-8AF7-37C6096DE80D}" srcId="{81401738-8C05-4B45-B89F-9FAFD639F722}" destId="{58E035AD-2CDD-4FEE-9978-D246194FF866}" srcOrd="4" destOrd="0" parTransId="{6FAA0370-5FE2-48C5-AB08-3E112FFBB0C9}" sibTransId="{F0043239-1F5C-4AED-9CF0-7CEB47602A93}"/>
    <dgm:cxn modelId="{5A9EDBDC-30D5-4FFC-8FDD-317B05CC9739}" srcId="{81401738-8C05-4B45-B89F-9FAFD639F722}" destId="{A28A5601-EED5-444E-A2A0-A12BE3E1700E}" srcOrd="2" destOrd="0" parTransId="{CAAFF29F-0927-4F13-99B6-823DAED4C935}" sibTransId="{B64A038A-F1E5-445E-B72D-42FD2729D544}"/>
    <dgm:cxn modelId="{7F9AF334-64A3-4D4A-A8F0-C9287CD21186}" type="presParOf" srcId="{B4FF65B0-0C4D-475C-8C14-1FA05438F667}" destId="{BDC3E184-7F06-4BCF-8AC7-EE743FA03C71}" srcOrd="0" destOrd="0" presId="urn:microsoft.com/office/officeart/2016/7/layout/LinearBlockProcessNumbered"/>
    <dgm:cxn modelId="{BEC23C7E-A27B-4DE0-B5F5-07E20574EB03}" type="presParOf" srcId="{BDC3E184-7F06-4BCF-8AC7-EE743FA03C71}" destId="{A967D8E2-FCCD-4366-96EB-1E6AEB55C7C6}" srcOrd="0" destOrd="0" presId="urn:microsoft.com/office/officeart/2016/7/layout/LinearBlockProcessNumbered"/>
    <dgm:cxn modelId="{BF4926D9-A9FE-4266-9792-B5824A6EBF23}" type="presParOf" srcId="{BDC3E184-7F06-4BCF-8AC7-EE743FA03C71}" destId="{57532836-230E-4094-B702-66C7384BFE4A}" srcOrd="1" destOrd="0" presId="urn:microsoft.com/office/officeart/2016/7/layout/LinearBlockProcessNumbered"/>
    <dgm:cxn modelId="{2A732615-1B25-4787-BD2D-0041697BE2AC}" type="presParOf" srcId="{BDC3E184-7F06-4BCF-8AC7-EE743FA03C71}" destId="{4973E8DF-6868-45C4-9DCA-8FF251AE53AE}" srcOrd="2" destOrd="0" presId="urn:microsoft.com/office/officeart/2016/7/layout/LinearBlockProcessNumbered"/>
    <dgm:cxn modelId="{431BF807-1899-4573-AB78-E4F22DD9AF9F}" type="presParOf" srcId="{B4FF65B0-0C4D-475C-8C14-1FA05438F667}" destId="{F5723D3B-0E57-4913-93BC-9144C6EA55B4}" srcOrd="1" destOrd="0" presId="urn:microsoft.com/office/officeart/2016/7/layout/LinearBlockProcessNumbered"/>
    <dgm:cxn modelId="{1EC973CC-031C-43A5-8EE1-AD6F97EB17D8}" type="presParOf" srcId="{B4FF65B0-0C4D-475C-8C14-1FA05438F667}" destId="{07E3E41C-578F-4F82-A824-606FA200A21F}" srcOrd="2" destOrd="0" presId="urn:microsoft.com/office/officeart/2016/7/layout/LinearBlockProcessNumbered"/>
    <dgm:cxn modelId="{3085FA12-398F-47C7-991B-4D5537471536}" type="presParOf" srcId="{07E3E41C-578F-4F82-A824-606FA200A21F}" destId="{BD1AAEEE-02D2-4D4C-8237-108AF1D24982}" srcOrd="0" destOrd="0" presId="urn:microsoft.com/office/officeart/2016/7/layout/LinearBlockProcessNumbered"/>
    <dgm:cxn modelId="{6EB1771B-4A8A-48F7-A5E5-8C360654D197}" type="presParOf" srcId="{07E3E41C-578F-4F82-A824-606FA200A21F}" destId="{193C5D33-B5EC-4400-AA0A-1E56CF98B966}" srcOrd="1" destOrd="0" presId="urn:microsoft.com/office/officeart/2016/7/layout/LinearBlockProcessNumbered"/>
    <dgm:cxn modelId="{448CC8F2-B28D-4B0C-B749-8EB2CDB6F574}" type="presParOf" srcId="{07E3E41C-578F-4F82-A824-606FA200A21F}" destId="{71E548C5-BB9F-4027-9536-F72028FA10A4}" srcOrd="2" destOrd="0" presId="urn:microsoft.com/office/officeart/2016/7/layout/LinearBlockProcessNumbered"/>
    <dgm:cxn modelId="{BC574D8C-EFB6-4806-98A1-A1F9175679D1}" type="presParOf" srcId="{B4FF65B0-0C4D-475C-8C14-1FA05438F667}" destId="{7328A05E-CC3A-4DDA-8097-8A63135242AC}" srcOrd="3" destOrd="0" presId="urn:microsoft.com/office/officeart/2016/7/layout/LinearBlockProcessNumbered"/>
    <dgm:cxn modelId="{94945734-8B4A-407F-A13A-B5141CF66D57}" type="presParOf" srcId="{B4FF65B0-0C4D-475C-8C14-1FA05438F667}" destId="{40AA6C38-9778-434E-ABF6-D0CFBDE23195}" srcOrd="4" destOrd="0" presId="urn:microsoft.com/office/officeart/2016/7/layout/LinearBlockProcessNumbered"/>
    <dgm:cxn modelId="{71DF7F7C-BFFC-4579-BEBF-C758FB1CECED}" type="presParOf" srcId="{40AA6C38-9778-434E-ABF6-D0CFBDE23195}" destId="{6DD0BC75-2F56-4ABB-BB30-1049258FAD4B}" srcOrd="0" destOrd="0" presId="urn:microsoft.com/office/officeart/2016/7/layout/LinearBlockProcessNumbered"/>
    <dgm:cxn modelId="{64ED8E0B-96E1-40E0-86A1-4A2463A00372}" type="presParOf" srcId="{40AA6C38-9778-434E-ABF6-D0CFBDE23195}" destId="{8E6EDBE6-7946-400A-8E60-4D137A17C950}" srcOrd="1" destOrd="0" presId="urn:microsoft.com/office/officeart/2016/7/layout/LinearBlockProcessNumbered"/>
    <dgm:cxn modelId="{2E3382ED-91C3-4461-BDB3-00317527F954}" type="presParOf" srcId="{40AA6C38-9778-434E-ABF6-D0CFBDE23195}" destId="{958BC51A-844F-4B57-9C18-5E4F13A8B26E}" srcOrd="2" destOrd="0" presId="urn:microsoft.com/office/officeart/2016/7/layout/LinearBlockProcessNumbered"/>
    <dgm:cxn modelId="{CCB363F8-7227-4D6A-BDDB-F5DE7D9EE736}" type="presParOf" srcId="{B4FF65B0-0C4D-475C-8C14-1FA05438F667}" destId="{EAD4C46F-78CC-4C00-98E2-358C910F2DDB}" srcOrd="5" destOrd="0" presId="urn:microsoft.com/office/officeart/2016/7/layout/LinearBlockProcessNumbered"/>
    <dgm:cxn modelId="{82EC2BCD-1855-4AF4-BBE6-375D75199223}" type="presParOf" srcId="{B4FF65B0-0C4D-475C-8C14-1FA05438F667}" destId="{F3E27C42-64BD-440F-997D-F3A06081F6CF}" srcOrd="6" destOrd="0" presId="urn:microsoft.com/office/officeart/2016/7/layout/LinearBlockProcessNumbered"/>
    <dgm:cxn modelId="{E43EDEA0-5629-4FF9-B26E-66061AA58234}" type="presParOf" srcId="{F3E27C42-64BD-440F-997D-F3A06081F6CF}" destId="{BC7FE75C-EFC9-40ED-9EFE-FA3A37D811CE}" srcOrd="0" destOrd="0" presId="urn:microsoft.com/office/officeart/2016/7/layout/LinearBlockProcessNumbered"/>
    <dgm:cxn modelId="{B1C6A327-22CF-4312-9764-F1239EDF0B37}" type="presParOf" srcId="{F3E27C42-64BD-440F-997D-F3A06081F6CF}" destId="{7F5B7B79-70BD-4FE3-B320-A482494034E4}" srcOrd="1" destOrd="0" presId="urn:microsoft.com/office/officeart/2016/7/layout/LinearBlockProcessNumbered"/>
    <dgm:cxn modelId="{C122BBAC-B3B9-4959-A093-30DB49AF19DA}" type="presParOf" srcId="{F3E27C42-64BD-440F-997D-F3A06081F6CF}" destId="{82AA8AE6-307F-441C-A04F-64CD0B8C0582}" srcOrd="2" destOrd="0" presId="urn:microsoft.com/office/officeart/2016/7/layout/LinearBlockProcessNumbered"/>
    <dgm:cxn modelId="{7EC206B6-DBD1-4FC5-9B94-7B4361255F41}" type="presParOf" srcId="{B4FF65B0-0C4D-475C-8C14-1FA05438F667}" destId="{DDC5558B-6E32-4502-A3D4-8AC160409E21}" srcOrd="7" destOrd="0" presId="urn:microsoft.com/office/officeart/2016/7/layout/LinearBlockProcessNumbered"/>
    <dgm:cxn modelId="{32C73581-9ED4-4A74-A460-97BB063A59F6}" type="presParOf" srcId="{B4FF65B0-0C4D-475C-8C14-1FA05438F667}" destId="{328D4170-D45D-4811-8980-8F5690355F35}" srcOrd="8" destOrd="0" presId="urn:microsoft.com/office/officeart/2016/7/layout/LinearBlockProcessNumbered"/>
    <dgm:cxn modelId="{1D81D78D-6523-4F17-9049-1E8DCACE8CF8}" type="presParOf" srcId="{328D4170-D45D-4811-8980-8F5690355F35}" destId="{9DEEC8AF-8B2B-483B-BCF4-DFA758A1D5A3}" srcOrd="0" destOrd="0" presId="urn:microsoft.com/office/officeart/2016/7/layout/LinearBlockProcessNumbered"/>
    <dgm:cxn modelId="{7A4FE331-5867-4546-897B-B0011D0C5079}" type="presParOf" srcId="{328D4170-D45D-4811-8980-8F5690355F35}" destId="{A5EA5584-6042-4805-B43C-8D9495412939}" srcOrd="1" destOrd="0" presId="urn:microsoft.com/office/officeart/2016/7/layout/LinearBlockProcessNumbered"/>
    <dgm:cxn modelId="{B10A254E-F5F2-4681-AF87-4DE44E5DDCA9}" type="presParOf" srcId="{328D4170-D45D-4811-8980-8F5690355F35}" destId="{031A60E7-9F47-4CE7-84BF-B328B08D8793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A6647D-A2F1-4677-A97F-E1664D3C192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61F94F-6B75-4640-A26B-D9E36FA3055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/>
            <a:t>Volume and complexity of data  </a:t>
          </a:r>
          <a:endParaRPr lang="en-US"/>
        </a:p>
      </dgm:t>
    </dgm:pt>
    <dgm:pt modelId="{E51D8C08-A53C-41A0-A231-418AB8AF766C}" type="parTrans" cxnId="{A0133F99-8E24-4ACB-9A82-B174C3FB7D2C}">
      <dgm:prSet/>
      <dgm:spPr/>
      <dgm:t>
        <a:bodyPr/>
        <a:lstStyle/>
        <a:p>
          <a:endParaRPr lang="en-US"/>
        </a:p>
      </dgm:t>
    </dgm:pt>
    <dgm:pt modelId="{4E8057CD-4701-4891-8046-51E7ECF09DA5}" type="sibTrans" cxnId="{A0133F99-8E24-4ACB-9A82-B174C3FB7D2C}">
      <dgm:prSet/>
      <dgm:spPr/>
      <dgm:t>
        <a:bodyPr/>
        <a:lstStyle/>
        <a:p>
          <a:endParaRPr lang="en-US"/>
        </a:p>
      </dgm:t>
    </dgm:pt>
    <dgm:pt modelId="{49A69155-5FA9-4EF1-9784-4CDB3F6A39C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/>
            <a:t>Regulatory pressure and opportunies</a:t>
          </a:r>
          <a:endParaRPr lang="en-US"/>
        </a:p>
      </dgm:t>
    </dgm:pt>
    <dgm:pt modelId="{C25CE076-7503-49E4-83AE-0622C80BE2EA}" type="parTrans" cxnId="{28ED6A91-1E40-4E0F-9103-295CD3914BED}">
      <dgm:prSet/>
      <dgm:spPr/>
      <dgm:t>
        <a:bodyPr/>
        <a:lstStyle/>
        <a:p>
          <a:endParaRPr lang="en-US"/>
        </a:p>
      </dgm:t>
    </dgm:pt>
    <dgm:pt modelId="{6721D39E-D517-4C72-9BAF-7F20E5F1181F}" type="sibTrans" cxnId="{28ED6A91-1E40-4E0F-9103-295CD3914BED}">
      <dgm:prSet/>
      <dgm:spPr/>
      <dgm:t>
        <a:bodyPr/>
        <a:lstStyle/>
        <a:p>
          <a:endParaRPr lang="en-US"/>
        </a:p>
      </dgm:t>
    </dgm:pt>
    <dgm:pt modelId="{134DBD57-12E0-466A-BF59-735740CBF90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/>
            <a:t>Advances in AI technology</a:t>
          </a:r>
          <a:endParaRPr lang="en-US"/>
        </a:p>
      </dgm:t>
    </dgm:pt>
    <dgm:pt modelId="{DFB5883D-6174-49DF-8194-53C92921D9A9}" type="parTrans" cxnId="{419A6035-860C-4217-A134-1A28180A29D7}">
      <dgm:prSet/>
      <dgm:spPr/>
      <dgm:t>
        <a:bodyPr/>
        <a:lstStyle/>
        <a:p>
          <a:endParaRPr lang="en-US"/>
        </a:p>
      </dgm:t>
    </dgm:pt>
    <dgm:pt modelId="{DCE6EF42-E320-48D6-99AF-7687E44011D0}" type="sibTrans" cxnId="{419A6035-860C-4217-A134-1A28180A29D7}">
      <dgm:prSet/>
      <dgm:spPr/>
      <dgm:t>
        <a:bodyPr/>
        <a:lstStyle/>
        <a:p>
          <a:endParaRPr lang="en-US"/>
        </a:p>
      </dgm:t>
    </dgm:pt>
    <dgm:pt modelId="{624BE243-5362-47D0-957B-039D6242AE5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dirty="0"/>
            <a:t>Private sector initiatives </a:t>
          </a:r>
          <a:endParaRPr lang="en-US" dirty="0"/>
        </a:p>
      </dgm:t>
    </dgm:pt>
    <dgm:pt modelId="{D80B7DFE-6BFC-4214-9512-C285C2DB2B25}" type="parTrans" cxnId="{09B3AABD-4A5B-4F0D-8167-1A09C0540D63}">
      <dgm:prSet/>
      <dgm:spPr/>
      <dgm:t>
        <a:bodyPr/>
        <a:lstStyle/>
        <a:p>
          <a:endParaRPr lang="en-US"/>
        </a:p>
      </dgm:t>
    </dgm:pt>
    <dgm:pt modelId="{A639EA0E-259A-4544-B94F-1A7D93B5DFC6}" type="sibTrans" cxnId="{09B3AABD-4A5B-4F0D-8167-1A09C0540D63}">
      <dgm:prSet/>
      <dgm:spPr/>
      <dgm:t>
        <a:bodyPr/>
        <a:lstStyle/>
        <a:p>
          <a:endParaRPr lang="en-US"/>
        </a:p>
      </dgm:t>
    </dgm:pt>
    <dgm:pt modelId="{8D2AD158-4537-4356-B895-89E2FB4E5164}" type="pres">
      <dgm:prSet presAssocID="{62A6647D-A2F1-4677-A97F-E1664D3C1922}" presName="root" presStyleCnt="0">
        <dgm:presLayoutVars>
          <dgm:dir/>
          <dgm:resizeHandles val="exact"/>
        </dgm:presLayoutVars>
      </dgm:prSet>
      <dgm:spPr/>
    </dgm:pt>
    <dgm:pt modelId="{DCE536C2-A54D-4082-BC12-2D212C418A91}" type="pres">
      <dgm:prSet presAssocID="{3861F94F-6B75-4640-A26B-D9E36FA30552}" presName="compNode" presStyleCnt="0"/>
      <dgm:spPr/>
    </dgm:pt>
    <dgm:pt modelId="{463DD8EF-A850-4C46-9E3A-B8B6BB610430}" type="pres">
      <dgm:prSet presAssocID="{3861F94F-6B75-4640-A26B-D9E36FA3055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26E55E6-C9EF-4EC8-93EB-AAB30EF84B31}" type="pres">
      <dgm:prSet presAssocID="{3861F94F-6B75-4640-A26B-D9E36FA30552}" presName="spaceRect" presStyleCnt="0"/>
      <dgm:spPr/>
    </dgm:pt>
    <dgm:pt modelId="{89FCEB06-957B-4E18-A5F1-2D27FD2FBAA0}" type="pres">
      <dgm:prSet presAssocID="{3861F94F-6B75-4640-A26B-D9E36FA30552}" presName="textRect" presStyleLbl="revTx" presStyleIdx="0" presStyleCnt="4">
        <dgm:presLayoutVars>
          <dgm:chMax val="1"/>
          <dgm:chPref val="1"/>
        </dgm:presLayoutVars>
      </dgm:prSet>
      <dgm:spPr/>
    </dgm:pt>
    <dgm:pt modelId="{413E2297-1567-45E1-9652-2341E64D0342}" type="pres">
      <dgm:prSet presAssocID="{4E8057CD-4701-4891-8046-51E7ECF09DA5}" presName="sibTrans" presStyleCnt="0"/>
      <dgm:spPr/>
    </dgm:pt>
    <dgm:pt modelId="{35259B6C-0361-4DE7-B35E-B4B52CE981D3}" type="pres">
      <dgm:prSet presAssocID="{49A69155-5FA9-4EF1-9784-4CDB3F6A39CF}" presName="compNode" presStyleCnt="0"/>
      <dgm:spPr/>
    </dgm:pt>
    <dgm:pt modelId="{C8FA6DDA-D571-4C74-9F87-8C3334F5F794}" type="pres">
      <dgm:prSet presAssocID="{49A69155-5FA9-4EF1-9784-4CDB3F6A39C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C2A677C-DD60-46C0-B8AD-9DE015F10328}" type="pres">
      <dgm:prSet presAssocID="{49A69155-5FA9-4EF1-9784-4CDB3F6A39CF}" presName="spaceRect" presStyleCnt="0"/>
      <dgm:spPr/>
    </dgm:pt>
    <dgm:pt modelId="{6088FDFA-1E58-491F-B029-B8918C65EEC7}" type="pres">
      <dgm:prSet presAssocID="{49A69155-5FA9-4EF1-9784-4CDB3F6A39CF}" presName="textRect" presStyleLbl="revTx" presStyleIdx="1" presStyleCnt="4">
        <dgm:presLayoutVars>
          <dgm:chMax val="1"/>
          <dgm:chPref val="1"/>
        </dgm:presLayoutVars>
      </dgm:prSet>
      <dgm:spPr/>
    </dgm:pt>
    <dgm:pt modelId="{1DDAE442-9FCF-4017-93E5-E5AF41D37DC3}" type="pres">
      <dgm:prSet presAssocID="{6721D39E-D517-4C72-9BAF-7F20E5F1181F}" presName="sibTrans" presStyleCnt="0"/>
      <dgm:spPr/>
    </dgm:pt>
    <dgm:pt modelId="{74BE8127-3906-4127-8AA4-AFFCCBB37146}" type="pres">
      <dgm:prSet presAssocID="{134DBD57-12E0-466A-BF59-735740CBF908}" presName="compNode" presStyleCnt="0"/>
      <dgm:spPr/>
    </dgm:pt>
    <dgm:pt modelId="{1E2C95ED-883E-4F2C-9D61-E4FF91A1492C}" type="pres">
      <dgm:prSet presAssocID="{134DBD57-12E0-466A-BF59-735740CBF90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71F7BC4-4268-44EA-AE16-95664E42FF5F}" type="pres">
      <dgm:prSet presAssocID="{134DBD57-12E0-466A-BF59-735740CBF908}" presName="spaceRect" presStyleCnt="0"/>
      <dgm:spPr/>
    </dgm:pt>
    <dgm:pt modelId="{39E3AB95-0E52-4FB0-98D6-F0DB60E141E1}" type="pres">
      <dgm:prSet presAssocID="{134DBD57-12E0-466A-BF59-735740CBF908}" presName="textRect" presStyleLbl="revTx" presStyleIdx="2" presStyleCnt="4">
        <dgm:presLayoutVars>
          <dgm:chMax val="1"/>
          <dgm:chPref val="1"/>
        </dgm:presLayoutVars>
      </dgm:prSet>
      <dgm:spPr/>
    </dgm:pt>
    <dgm:pt modelId="{83C5CCF0-6955-4C05-AF3F-BB19412B0FE6}" type="pres">
      <dgm:prSet presAssocID="{DCE6EF42-E320-48D6-99AF-7687E44011D0}" presName="sibTrans" presStyleCnt="0"/>
      <dgm:spPr/>
    </dgm:pt>
    <dgm:pt modelId="{9EF3608E-2536-41FA-BE86-B30A4327DC6A}" type="pres">
      <dgm:prSet presAssocID="{624BE243-5362-47D0-957B-039D6242AE55}" presName="compNode" presStyleCnt="0"/>
      <dgm:spPr/>
    </dgm:pt>
    <dgm:pt modelId="{6B778E68-5D06-435C-922F-340CE3B1A5FC}" type="pres">
      <dgm:prSet presAssocID="{624BE243-5362-47D0-957B-039D6242AE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A12607C-1681-44D1-B5AA-6FF9CFC8B9E8}" type="pres">
      <dgm:prSet presAssocID="{624BE243-5362-47D0-957B-039D6242AE55}" presName="spaceRect" presStyleCnt="0"/>
      <dgm:spPr/>
    </dgm:pt>
    <dgm:pt modelId="{0137D3E4-0EE5-4AF1-BC26-A39D0BDD6528}" type="pres">
      <dgm:prSet presAssocID="{624BE243-5362-47D0-957B-039D6242AE5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2BE6816-E863-452B-8BC1-39BBE304AADB}" type="presOf" srcId="{624BE243-5362-47D0-957B-039D6242AE55}" destId="{0137D3E4-0EE5-4AF1-BC26-A39D0BDD6528}" srcOrd="0" destOrd="0" presId="urn:microsoft.com/office/officeart/2018/2/layout/IconLabelList"/>
    <dgm:cxn modelId="{419A6035-860C-4217-A134-1A28180A29D7}" srcId="{62A6647D-A2F1-4677-A97F-E1664D3C1922}" destId="{134DBD57-12E0-466A-BF59-735740CBF908}" srcOrd="2" destOrd="0" parTransId="{DFB5883D-6174-49DF-8194-53C92921D9A9}" sibTransId="{DCE6EF42-E320-48D6-99AF-7687E44011D0}"/>
    <dgm:cxn modelId="{BB87F93A-4A55-4A77-BA49-73C8B90E608A}" type="presOf" srcId="{62A6647D-A2F1-4677-A97F-E1664D3C1922}" destId="{8D2AD158-4537-4356-B895-89E2FB4E5164}" srcOrd="0" destOrd="0" presId="urn:microsoft.com/office/officeart/2018/2/layout/IconLabelList"/>
    <dgm:cxn modelId="{28ED6A91-1E40-4E0F-9103-295CD3914BED}" srcId="{62A6647D-A2F1-4677-A97F-E1664D3C1922}" destId="{49A69155-5FA9-4EF1-9784-4CDB3F6A39CF}" srcOrd="1" destOrd="0" parTransId="{C25CE076-7503-49E4-83AE-0622C80BE2EA}" sibTransId="{6721D39E-D517-4C72-9BAF-7F20E5F1181F}"/>
    <dgm:cxn modelId="{A0133F99-8E24-4ACB-9A82-B174C3FB7D2C}" srcId="{62A6647D-A2F1-4677-A97F-E1664D3C1922}" destId="{3861F94F-6B75-4640-A26B-D9E36FA30552}" srcOrd="0" destOrd="0" parTransId="{E51D8C08-A53C-41A0-A231-418AB8AF766C}" sibTransId="{4E8057CD-4701-4891-8046-51E7ECF09DA5}"/>
    <dgm:cxn modelId="{4DB511A6-353F-41A7-8AF7-22FAA814C9A2}" type="presOf" srcId="{3861F94F-6B75-4640-A26B-D9E36FA30552}" destId="{89FCEB06-957B-4E18-A5F1-2D27FD2FBAA0}" srcOrd="0" destOrd="0" presId="urn:microsoft.com/office/officeart/2018/2/layout/IconLabelList"/>
    <dgm:cxn modelId="{870A83AA-20AF-4645-A160-19B515DA670D}" type="presOf" srcId="{134DBD57-12E0-466A-BF59-735740CBF908}" destId="{39E3AB95-0E52-4FB0-98D6-F0DB60E141E1}" srcOrd="0" destOrd="0" presId="urn:microsoft.com/office/officeart/2018/2/layout/IconLabelList"/>
    <dgm:cxn modelId="{09B3AABD-4A5B-4F0D-8167-1A09C0540D63}" srcId="{62A6647D-A2F1-4677-A97F-E1664D3C1922}" destId="{624BE243-5362-47D0-957B-039D6242AE55}" srcOrd="3" destOrd="0" parTransId="{D80B7DFE-6BFC-4214-9512-C285C2DB2B25}" sibTransId="{A639EA0E-259A-4544-B94F-1A7D93B5DFC6}"/>
    <dgm:cxn modelId="{F8B66EF7-FCE9-4D82-AE4E-54AA0817B578}" type="presOf" srcId="{49A69155-5FA9-4EF1-9784-4CDB3F6A39CF}" destId="{6088FDFA-1E58-491F-B029-B8918C65EEC7}" srcOrd="0" destOrd="0" presId="urn:microsoft.com/office/officeart/2018/2/layout/IconLabelList"/>
    <dgm:cxn modelId="{68B1287E-B93D-432D-9F82-8D461CB9A96E}" type="presParOf" srcId="{8D2AD158-4537-4356-B895-89E2FB4E5164}" destId="{DCE536C2-A54D-4082-BC12-2D212C418A91}" srcOrd="0" destOrd="0" presId="urn:microsoft.com/office/officeart/2018/2/layout/IconLabelList"/>
    <dgm:cxn modelId="{AC4C5E09-E847-46BF-8C99-D062F2AC1032}" type="presParOf" srcId="{DCE536C2-A54D-4082-BC12-2D212C418A91}" destId="{463DD8EF-A850-4C46-9E3A-B8B6BB610430}" srcOrd="0" destOrd="0" presId="urn:microsoft.com/office/officeart/2018/2/layout/IconLabelList"/>
    <dgm:cxn modelId="{94E19AE0-D00F-4A1F-8139-351FC6D30341}" type="presParOf" srcId="{DCE536C2-A54D-4082-BC12-2D212C418A91}" destId="{426E55E6-C9EF-4EC8-93EB-AAB30EF84B31}" srcOrd="1" destOrd="0" presId="urn:microsoft.com/office/officeart/2018/2/layout/IconLabelList"/>
    <dgm:cxn modelId="{745D774F-8B8D-48C6-9817-3D38EDD2D5D4}" type="presParOf" srcId="{DCE536C2-A54D-4082-BC12-2D212C418A91}" destId="{89FCEB06-957B-4E18-A5F1-2D27FD2FBAA0}" srcOrd="2" destOrd="0" presId="urn:microsoft.com/office/officeart/2018/2/layout/IconLabelList"/>
    <dgm:cxn modelId="{28B3626F-E6F3-459D-A80F-541FBE1D6B42}" type="presParOf" srcId="{8D2AD158-4537-4356-B895-89E2FB4E5164}" destId="{413E2297-1567-45E1-9652-2341E64D0342}" srcOrd="1" destOrd="0" presId="urn:microsoft.com/office/officeart/2018/2/layout/IconLabelList"/>
    <dgm:cxn modelId="{A461BA44-745A-4CAF-9030-A9A454F4BDE1}" type="presParOf" srcId="{8D2AD158-4537-4356-B895-89E2FB4E5164}" destId="{35259B6C-0361-4DE7-B35E-B4B52CE981D3}" srcOrd="2" destOrd="0" presId="urn:microsoft.com/office/officeart/2018/2/layout/IconLabelList"/>
    <dgm:cxn modelId="{126DA7CC-E0CD-486F-89E6-8E56A74C37C6}" type="presParOf" srcId="{35259B6C-0361-4DE7-B35E-B4B52CE981D3}" destId="{C8FA6DDA-D571-4C74-9F87-8C3334F5F794}" srcOrd="0" destOrd="0" presId="urn:microsoft.com/office/officeart/2018/2/layout/IconLabelList"/>
    <dgm:cxn modelId="{BB2B1406-89FF-4F6D-9B79-657289160D99}" type="presParOf" srcId="{35259B6C-0361-4DE7-B35E-B4B52CE981D3}" destId="{BC2A677C-DD60-46C0-B8AD-9DE015F10328}" srcOrd="1" destOrd="0" presId="urn:microsoft.com/office/officeart/2018/2/layout/IconLabelList"/>
    <dgm:cxn modelId="{11EB9B7E-67DB-4A07-BE0E-FC09EEBA506F}" type="presParOf" srcId="{35259B6C-0361-4DE7-B35E-B4B52CE981D3}" destId="{6088FDFA-1E58-491F-B029-B8918C65EEC7}" srcOrd="2" destOrd="0" presId="urn:microsoft.com/office/officeart/2018/2/layout/IconLabelList"/>
    <dgm:cxn modelId="{1E93BCA9-DA59-4B67-85B5-84DBDDDB1727}" type="presParOf" srcId="{8D2AD158-4537-4356-B895-89E2FB4E5164}" destId="{1DDAE442-9FCF-4017-93E5-E5AF41D37DC3}" srcOrd="3" destOrd="0" presId="urn:microsoft.com/office/officeart/2018/2/layout/IconLabelList"/>
    <dgm:cxn modelId="{5B357640-0F63-4954-BE5E-EAD811C8DF58}" type="presParOf" srcId="{8D2AD158-4537-4356-B895-89E2FB4E5164}" destId="{74BE8127-3906-4127-8AA4-AFFCCBB37146}" srcOrd="4" destOrd="0" presId="urn:microsoft.com/office/officeart/2018/2/layout/IconLabelList"/>
    <dgm:cxn modelId="{3B5B78AB-AFFD-47AB-A1FE-07DF1D1FF5A8}" type="presParOf" srcId="{74BE8127-3906-4127-8AA4-AFFCCBB37146}" destId="{1E2C95ED-883E-4F2C-9D61-E4FF91A1492C}" srcOrd="0" destOrd="0" presId="urn:microsoft.com/office/officeart/2018/2/layout/IconLabelList"/>
    <dgm:cxn modelId="{042948AE-FC32-4B22-BF67-BF055B82A8CF}" type="presParOf" srcId="{74BE8127-3906-4127-8AA4-AFFCCBB37146}" destId="{071F7BC4-4268-44EA-AE16-95664E42FF5F}" srcOrd="1" destOrd="0" presId="urn:microsoft.com/office/officeart/2018/2/layout/IconLabelList"/>
    <dgm:cxn modelId="{7D3F9342-0DF7-4B87-B4F5-2BA6DB8F8774}" type="presParOf" srcId="{74BE8127-3906-4127-8AA4-AFFCCBB37146}" destId="{39E3AB95-0E52-4FB0-98D6-F0DB60E141E1}" srcOrd="2" destOrd="0" presId="urn:microsoft.com/office/officeart/2018/2/layout/IconLabelList"/>
    <dgm:cxn modelId="{C998B226-3F73-43B7-8ACE-18A633FCC3C5}" type="presParOf" srcId="{8D2AD158-4537-4356-B895-89E2FB4E5164}" destId="{83C5CCF0-6955-4C05-AF3F-BB19412B0FE6}" srcOrd="5" destOrd="0" presId="urn:microsoft.com/office/officeart/2018/2/layout/IconLabelList"/>
    <dgm:cxn modelId="{D63E30DD-D961-4723-B501-4D20B08E5593}" type="presParOf" srcId="{8D2AD158-4537-4356-B895-89E2FB4E5164}" destId="{9EF3608E-2536-41FA-BE86-B30A4327DC6A}" srcOrd="6" destOrd="0" presId="urn:microsoft.com/office/officeart/2018/2/layout/IconLabelList"/>
    <dgm:cxn modelId="{3AB67E1D-57EA-4853-AFE6-C8AF1F5B22D6}" type="presParOf" srcId="{9EF3608E-2536-41FA-BE86-B30A4327DC6A}" destId="{6B778E68-5D06-435C-922F-340CE3B1A5FC}" srcOrd="0" destOrd="0" presId="urn:microsoft.com/office/officeart/2018/2/layout/IconLabelList"/>
    <dgm:cxn modelId="{F625EEDE-01A9-4F84-B67D-3366CC7AACA6}" type="presParOf" srcId="{9EF3608E-2536-41FA-BE86-B30A4327DC6A}" destId="{DA12607C-1681-44D1-B5AA-6FF9CFC8B9E8}" srcOrd="1" destOrd="0" presId="urn:microsoft.com/office/officeart/2018/2/layout/IconLabelList"/>
    <dgm:cxn modelId="{8DD0AE10-97A5-432B-AE72-A38053822FF6}" type="presParOf" srcId="{9EF3608E-2536-41FA-BE86-B30A4327DC6A}" destId="{0137D3E4-0EE5-4AF1-BC26-A39D0BDD652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EFFDDD-6CAA-438F-9C49-D8B6E21D34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606B81-A3B3-4EA2-BDFD-911DC7A7A27F}">
      <dgm:prSet custT="1"/>
      <dgm:spPr/>
      <dgm:t>
        <a:bodyPr/>
        <a:lstStyle/>
        <a:p>
          <a:r>
            <a:rPr lang="en-GB" sz="1600" b="1" dirty="0"/>
            <a:t>Data quality</a:t>
          </a:r>
          <a:endParaRPr lang="en-US" sz="1400" dirty="0"/>
        </a:p>
      </dgm:t>
    </dgm:pt>
    <dgm:pt modelId="{5F84E7F4-B2CF-4C76-A0A6-CA17C605A279}" type="parTrans" cxnId="{0397AC1E-ECAB-4835-812A-B4737A7D4457}">
      <dgm:prSet/>
      <dgm:spPr/>
      <dgm:t>
        <a:bodyPr/>
        <a:lstStyle/>
        <a:p>
          <a:endParaRPr lang="en-US"/>
        </a:p>
      </dgm:t>
    </dgm:pt>
    <dgm:pt modelId="{0120CDC7-07A9-44B1-98E0-342F01791238}" type="sibTrans" cxnId="{0397AC1E-ECAB-4835-812A-B4737A7D4457}">
      <dgm:prSet/>
      <dgm:spPr/>
      <dgm:t>
        <a:bodyPr/>
        <a:lstStyle/>
        <a:p>
          <a:endParaRPr lang="en-US"/>
        </a:p>
      </dgm:t>
    </dgm:pt>
    <dgm:pt modelId="{52EE7949-D071-413D-B0D4-7028F5735CC2}">
      <dgm:prSet custT="1"/>
      <dgm:spPr/>
      <dgm:t>
        <a:bodyPr/>
        <a:lstStyle/>
        <a:p>
          <a:r>
            <a:rPr lang="en-GB" sz="1600" dirty="0"/>
            <a:t>Invest in good data governance</a:t>
          </a:r>
          <a:endParaRPr lang="en-US" sz="1600" dirty="0"/>
        </a:p>
      </dgm:t>
    </dgm:pt>
    <dgm:pt modelId="{442FF968-3298-4CB1-94BC-8C9DA4CFC692}" type="parTrans" cxnId="{900798D0-2D2A-4116-AA8E-5594FA04CC9E}">
      <dgm:prSet/>
      <dgm:spPr/>
      <dgm:t>
        <a:bodyPr/>
        <a:lstStyle/>
        <a:p>
          <a:endParaRPr lang="en-US"/>
        </a:p>
      </dgm:t>
    </dgm:pt>
    <dgm:pt modelId="{2676CD7F-B71E-4DF1-81FC-9A9E4D8F83B3}" type="sibTrans" cxnId="{900798D0-2D2A-4116-AA8E-5594FA04CC9E}">
      <dgm:prSet/>
      <dgm:spPr/>
      <dgm:t>
        <a:bodyPr/>
        <a:lstStyle/>
        <a:p>
          <a:endParaRPr lang="en-US"/>
        </a:p>
      </dgm:t>
    </dgm:pt>
    <dgm:pt modelId="{52437FAE-BC36-4DB0-B1A4-8DF5CC58D4D5}">
      <dgm:prSet/>
      <dgm:spPr/>
      <dgm:t>
        <a:bodyPr/>
        <a:lstStyle/>
        <a:p>
          <a:r>
            <a:rPr lang="en-GB" b="1" dirty="0"/>
            <a:t>Integration</a:t>
          </a:r>
          <a:endParaRPr lang="en-US" dirty="0"/>
        </a:p>
      </dgm:t>
    </dgm:pt>
    <dgm:pt modelId="{26BC6D6D-A4D6-415A-864B-AB7B707AF16C}" type="parTrans" cxnId="{AD07C30C-9CC8-4522-A471-76F7AA176299}">
      <dgm:prSet/>
      <dgm:spPr/>
      <dgm:t>
        <a:bodyPr/>
        <a:lstStyle/>
        <a:p>
          <a:endParaRPr lang="en-US"/>
        </a:p>
      </dgm:t>
    </dgm:pt>
    <dgm:pt modelId="{898DE047-E2ED-4B32-B0A7-729BA7D9B090}" type="sibTrans" cxnId="{AD07C30C-9CC8-4522-A471-76F7AA176299}">
      <dgm:prSet/>
      <dgm:spPr/>
      <dgm:t>
        <a:bodyPr/>
        <a:lstStyle/>
        <a:p>
          <a:endParaRPr lang="en-US"/>
        </a:p>
      </dgm:t>
    </dgm:pt>
    <dgm:pt modelId="{2D7F8CA0-DD19-48D2-811E-BBBB1E40FBEC}">
      <dgm:prSet custT="1"/>
      <dgm:spPr/>
      <dgm:t>
        <a:bodyPr/>
        <a:lstStyle/>
        <a:p>
          <a:r>
            <a:rPr lang="en-GB" sz="1600" dirty="0"/>
            <a:t>Connect AI engines to ERP or customs filing systems</a:t>
          </a:r>
          <a:endParaRPr lang="en-US" sz="1600" dirty="0"/>
        </a:p>
      </dgm:t>
    </dgm:pt>
    <dgm:pt modelId="{EB7B57A8-A750-4975-96A6-2C008951011F}" type="parTrans" cxnId="{CC5C0BB9-8BF2-4CA1-B14E-BA51965126EE}">
      <dgm:prSet/>
      <dgm:spPr/>
      <dgm:t>
        <a:bodyPr/>
        <a:lstStyle/>
        <a:p>
          <a:endParaRPr lang="en-US"/>
        </a:p>
      </dgm:t>
    </dgm:pt>
    <dgm:pt modelId="{4996B4DD-2086-44EF-A46D-74973E1F10FC}" type="sibTrans" cxnId="{CC5C0BB9-8BF2-4CA1-B14E-BA51965126EE}">
      <dgm:prSet/>
      <dgm:spPr/>
      <dgm:t>
        <a:bodyPr/>
        <a:lstStyle/>
        <a:p>
          <a:endParaRPr lang="en-US"/>
        </a:p>
      </dgm:t>
    </dgm:pt>
    <dgm:pt modelId="{558510A7-3431-4C5E-AEBE-9181088359BF}">
      <dgm:prSet/>
      <dgm:spPr/>
      <dgm:t>
        <a:bodyPr/>
        <a:lstStyle/>
        <a:p>
          <a:r>
            <a:rPr lang="en-GB" b="1"/>
            <a:t>Human oversight &amp; explainability</a:t>
          </a:r>
          <a:r>
            <a:rPr lang="en-GB"/>
            <a:t> </a:t>
          </a:r>
          <a:endParaRPr lang="en-US"/>
        </a:p>
      </dgm:t>
    </dgm:pt>
    <dgm:pt modelId="{D9B8FC4F-1849-4935-BA53-EDAB40ED3826}" type="parTrans" cxnId="{76CBB45B-7B8D-4E35-A2BA-9EB048534E7C}">
      <dgm:prSet/>
      <dgm:spPr/>
      <dgm:t>
        <a:bodyPr/>
        <a:lstStyle/>
        <a:p>
          <a:endParaRPr lang="en-US"/>
        </a:p>
      </dgm:t>
    </dgm:pt>
    <dgm:pt modelId="{4CEFF5A2-2ABA-4D59-B95A-DA68F9A2E3C4}" type="sibTrans" cxnId="{76CBB45B-7B8D-4E35-A2BA-9EB048534E7C}">
      <dgm:prSet/>
      <dgm:spPr/>
      <dgm:t>
        <a:bodyPr/>
        <a:lstStyle/>
        <a:p>
          <a:endParaRPr lang="en-US"/>
        </a:p>
      </dgm:t>
    </dgm:pt>
    <dgm:pt modelId="{3B46364A-4814-40B3-B2E6-A849966C234A}">
      <dgm:prSet custT="1"/>
      <dgm:spPr/>
      <dgm:t>
        <a:bodyPr/>
        <a:lstStyle/>
        <a:p>
          <a:r>
            <a:rPr lang="en-GB" sz="1600" dirty="0"/>
            <a:t>Keep experts in the loop &amp; have AI explain its reasoning</a:t>
          </a:r>
          <a:endParaRPr lang="en-US" sz="1600" dirty="0"/>
        </a:p>
      </dgm:t>
    </dgm:pt>
    <dgm:pt modelId="{E6C12983-4A47-4A54-8366-8A295887D8BF}" type="parTrans" cxnId="{08AC3CE2-7B50-433C-A0AC-6D5FB2E3D40A}">
      <dgm:prSet/>
      <dgm:spPr/>
      <dgm:t>
        <a:bodyPr/>
        <a:lstStyle/>
        <a:p>
          <a:endParaRPr lang="en-US"/>
        </a:p>
      </dgm:t>
    </dgm:pt>
    <dgm:pt modelId="{D4AF62F4-B6C3-418D-80BB-AAFA5EC2FB2B}" type="sibTrans" cxnId="{08AC3CE2-7B50-433C-A0AC-6D5FB2E3D40A}">
      <dgm:prSet/>
      <dgm:spPr/>
      <dgm:t>
        <a:bodyPr/>
        <a:lstStyle/>
        <a:p>
          <a:endParaRPr lang="en-US"/>
        </a:p>
      </dgm:t>
    </dgm:pt>
    <dgm:pt modelId="{1404BAAF-70A4-4A96-BAE9-2BAF18DF7E8B}">
      <dgm:prSet/>
      <dgm:spPr/>
      <dgm:t>
        <a:bodyPr/>
        <a:lstStyle/>
        <a:p>
          <a:r>
            <a:rPr lang="en-GB" b="1"/>
            <a:t>Change management </a:t>
          </a:r>
          <a:endParaRPr lang="en-US"/>
        </a:p>
      </dgm:t>
    </dgm:pt>
    <dgm:pt modelId="{6C4BB5BE-A417-4F69-80A9-E365CC67ED1C}" type="parTrans" cxnId="{0A79AF36-C6A5-417B-866E-54A8039B5547}">
      <dgm:prSet/>
      <dgm:spPr/>
      <dgm:t>
        <a:bodyPr/>
        <a:lstStyle/>
        <a:p>
          <a:endParaRPr lang="en-US"/>
        </a:p>
      </dgm:t>
    </dgm:pt>
    <dgm:pt modelId="{4F51514D-CFE9-486E-A508-6BCD7537D73E}" type="sibTrans" cxnId="{0A79AF36-C6A5-417B-866E-54A8039B5547}">
      <dgm:prSet/>
      <dgm:spPr/>
      <dgm:t>
        <a:bodyPr/>
        <a:lstStyle/>
        <a:p>
          <a:endParaRPr lang="en-US"/>
        </a:p>
      </dgm:t>
    </dgm:pt>
    <dgm:pt modelId="{BB3C4D6F-A136-4472-8466-340CA0C8FBA2}">
      <dgm:prSet custT="1"/>
      <dgm:spPr/>
      <dgm:t>
        <a:bodyPr/>
        <a:lstStyle/>
        <a:p>
          <a:r>
            <a:rPr lang="en-GB" sz="1600" dirty="0"/>
            <a:t>Staff training and information sessions</a:t>
          </a:r>
          <a:endParaRPr lang="en-US" sz="1600" dirty="0"/>
        </a:p>
      </dgm:t>
    </dgm:pt>
    <dgm:pt modelId="{75DB05FE-A507-4463-91FD-E108BFAD45EA}" type="parTrans" cxnId="{84B53271-6916-461C-9DC3-4A7B64757DBF}">
      <dgm:prSet/>
      <dgm:spPr/>
      <dgm:t>
        <a:bodyPr/>
        <a:lstStyle/>
        <a:p>
          <a:endParaRPr lang="en-US"/>
        </a:p>
      </dgm:t>
    </dgm:pt>
    <dgm:pt modelId="{1E3DEEE4-DE26-4E8C-9C7C-5AD3A59FB1C6}" type="sibTrans" cxnId="{84B53271-6916-461C-9DC3-4A7B64757DBF}">
      <dgm:prSet/>
      <dgm:spPr/>
      <dgm:t>
        <a:bodyPr/>
        <a:lstStyle/>
        <a:p>
          <a:endParaRPr lang="en-US"/>
        </a:p>
      </dgm:t>
    </dgm:pt>
    <dgm:pt modelId="{B925455F-D567-496C-BB49-6BF1EDEE4A9F}">
      <dgm:prSet/>
      <dgm:spPr/>
      <dgm:t>
        <a:bodyPr/>
        <a:lstStyle/>
        <a:p>
          <a:r>
            <a:rPr lang="en-GB" b="1"/>
            <a:t>Regulatory compliance &amp; documentation</a:t>
          </a:r>
          <a:endParaRPr lang="en-US"/>
        </a:p>
      </dgm:t>
    </dgm:pt>
    <dgm:pt modelId="{B2A55B3E-5F99-4543-821F-508CC70F91AE}" type="parTrans" cxnId="{6462279F-99AA-4769-BE4B-26211AA3A5D9}">
      <dgm:prSet/>
      <dgm:spPr/>
      <dgm:t>
        <a:bodyPr/>
        <a:lstStyle/>
        <a:p>
          <a:endParaRPr lang="en-US"/>
        </a:p>
      </dgm:t>
    </dgm:pt>
    <dgm:pt modelId="{5D870B51-B1C5-4AF6-88E8-9CB776D844E0}" type="sibTrans" cxnId="{6462279F-99AA-4769-BE4B-26211AA3A5D9}">
      <dgm:prSet/>
      <dgm:spPr/>
      <dgm:t>
        <a:bodyPr/>
        <a:lstStyle/>
        <a:p>
          <a:endParaRPr lang="en-US"/>
        </a:p>
      </dgm:t>
    </dgm:pt>
    <dgm:pt modelId="{60972B68-50AB-4AA9-88F4-46BCCF329821}">
      <dgm:prSet custT="1"/>
      <dgm:spPr/>
      <dgm:t>
        <a:bodyPr/>
        <a:lstStyle/>
        <a:p>
          <a:r>
            <a:rPr lang="en-GB" sz="1600" dirty="0"/>
            <a:t>Maintain solid documentation of how classification / origin determinations were made</a:t>
          </a:r>
          <a:endParaRPr lang="en-US" sz="1600" dirty="0"/>
        </a:p>
      </dgm:t>
    </dgm:pt>
    <dgm:pt modelId="{DE78C4DE-243C-4AB0-A00B-62C3EF6321BC}" type="parTrans" cxnId="{0869DB22-EC78-4C80-89ED-F2C01B7B4D6A}">
      <dgm:prSet/>
      <dgm:spPr/>
      <dgm:t>
        <a:bodyPr/>
        <a:lstStyle/>
        <a:p>
          <a:endParaRPr lang="en-US"/>
        </a:p>
      </dgm:t>
    </dgm:pt>
    <dgm:pt modelId="{1DAE46F9-0322-4DC8-828A-4D006287C081}" type="sibTrans" cxnId="{0869DB22-EC78-4C80-89ED-F2C01B7B4D6A}">
      <dgm:prSet/>
      <dgm:spPr/>
      <dgm:t>
        <a:bodyPr/>
        <a:lstStyle/>
        <a:p>
          <a:endParaRPr lang="en-US"/>
        </a:p>
      </dgm:t>
    </dgm:pt>
    <dgm:pt modelId="{4DCA50C0-E559-45D4-8B71-50E8893C6396}">
      <dgm:prSet/>
      <dgm:spPr/>
      <dgm:t>
        <a:bodyPr/>
        <a:lstStyle/>
        <a:p>
          <a:r>
            <a:rPr lang="en-GB" b="1"/>
            <a:t>Security &amp; privacy</a:t>
          </a:r>
          <a:endParaRPr lang="en-US"/>
        </a:p>
      </dgm:t>
    </dgm:pt>
    <dgm:pt modelId="{CC04C3AF-E441-4F14-A771-52A50D856BA4}" type="parTrans" cxnId="{7133C6C7-8656-4B09-A317-F577BC57B708}">
      <dgm:prSet/>
      <dgm:spPr/>
      <dgm:t>
        <a:bodyPr/>
        <a:lstStyle/>
        <a:p>
          <a:endParaRPr lang="en-US"/>
        </a:p>
      </dgm:t>
    </dgm:pt>
    <dgm:pt modelId="{35900F8D-98C5-4137-BD4F-358609BEF48C}" type="sibTrans" cxnId="{7133C6C7-8656-4B09-A317-F577BC57B708}">
      <dgm:prSet/>
      <dgm:spPr/>
      <dgm:t>
        <a:bodyPr/>
        <a:lstStyle/>
        <a:p>
          <a:endParaRPr lang="en-US"/>
        </a:p>
      </dgm:t>
    </dgm:pt>
    <dgm:pt modelId="{764FD6E7-94B1-45B7-A999-43AAA78648E7}">
      <dgm:prSet custT="1"/>
      <dgm:spPr/>
      <dgm:t>
        <a:bodyPr/>
        <a:lstStyle/>
        <a:p>
          <a:r>
            <a:rPr lang="en-GB" sz="1600" dirty="0"/>
            <a:t>Ensure vendors follow data protection standards, don’t violate privacy laws or agreements</a:t>
          </a:r>
          <a:endParaRPr lang="en-US" sz="1600" dirty="0"/>
        </a:p>
      </dgm:t>
    </dgm:pt>
    <dgm:pt modelId="{DDDA78D0-31C5-4914-A82D-734B79D9AD4E}" type="parTrans" cxnId="{8745F3E9-CF33-4968-9DDB-145B52883D87}">
      <dgm:prSet/>
      <dgm:spPr/>
      <dgm:t>
        <a:bodyPr/>
        <a:lstStyle/>
        <a:p>
          <a:endParaRPr lang="en-US"/>
        </a:p>
      </dgm:t>
    </dgm:pt>
    <dgm:pt modelId="{63367AF0-EB63-41EA-AD24-D00824CE88D0}" type="sibTrans" cxnId="{8745F3E9-CF33-4968-9DDB-145B52883D87}">
      <dgm:prSet/>
      <dgm:spPr/>
      <dgm:t>
        <a:bodyPr/>
        <a:lstStyle/>
        <a:p>
          <a:endParaRPr lang="en-US"/>
        </a:p>
      </dgm:t>
    </dgm:pt>
    <dgm:pt modelId="{8EBB5C28-E915-4F18-B0E8-799F9D93E600}">
      <dgm:prSet/>
      <dgm:spPr/>
      <dgm:t>
        <a:bodyPr/>
        <a:lstStyle/>
        <a:p>
          <a:r>
            <a:rPr lang="en-GB" b="1"/>
            <a:t>Continuous improvement </a:t>
          </a:r>
          <a:endParaRPr lang="en-US"/>
        </a:p>
      </dgm:t>
    </dgm:pt>
    <dgm:pt modelId="{D0A30A06-526E-458F-B6A5-EE6821F1500D}" type="parTrans" cxnId="{A924F42E-66DA-4ECD-97ED-E27AD4495A5A}">
      <dgm:prSet/>
      <dgm:spPr/>
      <dgm:t>
        <a:bodyPr/>
        <a:lstStyle/>
        <a:p>
          <a:endParaRPr lang="en-US"/>
        </a:p>
      </dgm:t>
    </dgm:pt>
    <dgm:pt modelId="{F159941C-4961-43E6-977E-9D5128D2C498}" type="sibTrans" cxnId="{A924F42E-66DA-4ECD-97ED-E27AD4495A5A}">
      <dgm:prSet/>
      <dgm:spPr/>
      <dgm:t>
        <a:bodyPr/>
        <a:lstStyle/>
        <a:p>
          <a:endParaRPr lang="en-US"/>
        </a:p>
      </dgm:t>
    </dgm:pt>
    <dgm:pt modelId="{E3704195-52E8-4FCD-9915-1B3F0B7627EB}" type="pres">
      <dgm:prSet presAssocID="{E7EFFDDD-6CAA-438F-9C49-D8B6E21D34C7}" presName="root" presStyleCnt="0">
        <dgm:presLayoutVars>
          <dgm:dir/>
          <dgm:resizeHandles val="exact"/>
        </dgm:presLayoutVars>
      </dgm:prSet>
      <dgm:spPr/>
    </dgm:pt>
    <dgm:pt modelId="{E72BD351-F7E2-41C7-9B34-B5186792E79A}" type="pres">
      <dgm:prSet presAssocID="{56606B81-A3B3-4EA2-BDFD-911DC7A7A27F}" presName="compNode" presStyleCnt="0"/>
      <dgm:spPr/>
    </dgm:pt>
    <dgm:pt modelId="{85C58C5E-5C97-4553-9BDE-A118AED2B3C9}" type="pres">
      <dgm:prSet presAssocID="{56606B81-A3B3-4EA2-BDFD-911DC7A7A27F}" presName="bgRect" presStyleLbl="bgShp" presStyleIdx="0" presStyleCnt="7" custLinFactNeighborX="0" custLinFactNeighborY="11828"/>
      <dgm:spPr/>
    </dgm:pt>
    <dgm:pt modelId="{49031456-737E-4BDA-B54F-ABB5C46C786B}" type="pres">
      <dgm:prSet presAssocID="{56606B81-A3B3-4EA2-BDFD-911DC7A7A27F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8CD76B9E-B626-40A0-847C-0215AED3C32D}" type="pres">
      <dgm:prSet presAssocID="{56606B81-A3B3-4EA2-BDFD-911DC7A7A27F}" presName="spaceRect" presStyleCnt="0"/>
      <dgm:spPr/>
    </dgm:pt>
    <dgm:pt modelId="{3DCF9A8B-AB05-46D0-9EE8-4BBCAC9BDB77}" type="pres">
      <dgm:prSet presAssocID="{56606B81-A3B3-4EA2-BDFD-911DC7A7A27F}" presName="parTx" presStyleLbl="revTx" presStyleIdx="0" presStyleCnt="13" custScaleX="103747">
        <dgm:presLayoutVars>
          <dgm:chMax val="0"/>
          <dgm:chPref val="0"/>
        </dgm:presLayoutVars>
      </dgm:prSet>
      <dgm:spPr/>
    </dgm:pt>
    <dgm:pt modelId="{1AC3CB0A-B54E-49D8-AB02-5C390054FC79}" type="pres">
      <dgm:prSet presAssocID="{56606B81-A3B3-4EA2-BDFD-911DC7A7A27F}" presName="desTx" presStyleLbl="revTx" presStyleIdx="1" presStyleCnt="13">
        <dgm:presLayoutVars/>
      </dgm:prSet>
      <dgm:spPr/>
    </dgm:pt>
    <dgm:pt modelId="{2107233E-31C2-4FCF-8341-DBACAE27E5AA}" type="pres">
      <dgm:prSet presAssocID="{0120CDC7-07A9-44B1-98E0-342F01791238}" presName="sibTrans" presStyleCnt="0"/>
      <dgm:spPr/>
    </dgm:pt>
    <dgm:pt modelId="{41F26CDD-C354-4743-B532-BBA2F88217A9}" type="pres">
      <dgm:prSet presAssocID="{52437FAE-BC36-4DB0-B1A4-8DF5CC58D4D5}" presName="compNode" presStyleCnt="0"/>
      <dgm:spPr/>
    </dgm:pt>
    <dgm:pt modelId="{BFD8E7E1-B90C-40DA-9296-7319AFFBDC00}" type="pres">
      <dgm:prSet presAssocID="{52437FAE-BC36-4DB0-B1A4-8DF5CC58D4D5}" presName="bgRect" presStyleLbl="bgShp" presStyleIdx="1" presStyleCnt="7"/>
      <dgm:spPr/>
    </dgm:pt>
    <dgm:pt modelId="{CA33E077-39BA-4CC8-91D4-D13AB695D2BC}" type="pres">
      <dgm:prSet presAssocID="{52437FAE-BC36-4DB0-B1A4-8DF5CC58D4D5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20B42A3E-3833-44F9-BC2D-C70682742A26}" type="pres">
      <dgm:prSet presAssocID="{52437FAE-BC36-4DB0-B1A4-8DF5CC58D4D5}" presName="spaceRect" presStyleCnt="0"/>
      <dgm:spPr/>
    </dgm:pt>
    <dgm:pt modelId="{639E1412-9503-4C6E-9F6D-CBB6BDA639C8}" type="pres">
      <dgm:prSet presAssocID="{52437FAE-BC36-4DB0-B1A4-8DF5CC58D4D5}" presName="parTx" presStyleLbl="revTx" presStyleIdx="2" presStyleCnt="13">
        <dgm:presLayoutVars>
          <dgm:chMax val="0"/>
          <dgm:chPref val="0"/>
        </dgm:presLayoutVars>
      </dgm:prSet>
      <dgm:spPr/>
    </dgm:pt>
    <dgm:pt modelId="{D2E28C00-3D03-4B16-8A8C-A49B81939CF1}" type="pres">
      <dgm:prSet presAssocID="{52437FAE-BC36-4DB0-B1A4-8DF5CC58D4D5}" presName="desTx" presStyleLbl="revTx" presStyleIdx="3" presStyleCnt="13">
        <dgm:presLayoutVars/>
      </dgm:prSet>
      <dgm:spPr/>
    </dgm:pt>
    <dgm:pt modelId="{D7FF071A-561A-49CA-BA79-6C9B49193624}" type="pres">
      <dgm:prSet presAssocID="{898DE047-E2ED-4B32-B0A7-729BA7D9B090}" presName="sibTrans" presStyleCnt="0"/>
      <dgm:spPr/>
    </dgm:pt>
    <dgm:pt modelId="{95F78823-854F-4DAB-A767-4A8CC8B222E4}" type="pres">
      <dgm:prSet presAssocID="{558510A7-3431-4C5E-AEBE-9181088359BF}" presName="compNode" presStyleCnt="0"/>
      <dgm:spPr/>
    </dgm:pt>
    <dgm:pt modelId="{9AF393F2-AF31-4EDC-B642-FCEAC6643F8F}" type="pres">
      <dgm:prSet presAssocID="{558510A7-3431-4C5E-AEBE-9181088359BF}" presName="bgRect" presStyleLbl="bgShp" presStyleIdx="2" presStyleCnt="7"/>
      <dgm:spPr/>
    </dgm:pt>
    <dgm:pt modelId="{952FD895-D9BD-455D-91E7-7C99A1703F68}" type="pres">
      <dgm:prSet presAssocID="{558510A7-3431-4C5E-AEBE-9181088359BF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5921D69F-C344-4C75-95A7-5E40C2901F59}" type="pres">
      <dgm:prSet presAssocID="{558510A7-3431-4C5E-AEBE-9181088359BF}" presName="spaceRect" presStyleCnt="0"/>
      <dgm:spPr/>
    </dgm:pt>
    <dgm:pt modelId="{C935D680-B9CC-4F08-88A4-45F75DF27AE4}" type="pres">
      <dgm:prSet presAssocID="{558510A7-3431-4C5E-AEBE-9181088359BF}" presName="parTx" presStyleLbl="revTx" presStyleIdx="4" presStyleCnt="13">
        <dgm:presLayoutVars>
          <dgm:chMax val="0"/>
          <dgm:chPref val="0"/>
        </dgm:presLayoutVars>
      </dgm:prSet>
      <dgm:spPr/>
    </dgm:pt>
    <dgm:pt modelId="{01DD73CE-3612-48EF-B4A5-049A945D4936}" type="pres">
      <dgm:prSet presAssocID="{558510A7-3431-4C5E-AEBE-9181088359BF}" presName="desTx" presStyleLbl="revTx" presStyleIdx="5" presStyleCnt="13">
        <dgm:presLayoutVars/>
      </dgm:prSet>
      <dgm:spPr/>
    </dgm:pt>
    <dgm:pt modelId="{A88CAEAC-2A67-4C94-8075-5D012C2E7618}" type="pres">
      <dgm:prSet presAssocID="{4CEFF5A2-2ABA-4D59-B95A-DA68F9A2E3C4}" presName="sibTrans" presStyleCnt="0"/>
      <dgm:spPr/>
    </dgm:pt>
    <dgm:pt modelId="{9FE6C5A0-5C1E-4D23-AC9B-5E682C286FF7}" type="pres">
      <dgm:prSet presAssocID="{1404BAAF-70A4-4A96-BAE9-2BAF18DF7E8B}" presName="compNode" presStyleCnt="0"/>
      <dgm:spPr/>
    </dgm:pt>
    <dgm:pt modelId="{72365B85-C612-484E-8A41-9B100FF97502}" type="pres">
      <dgm:prSet presAssocID="{1404BAAF-70A4-4A96-BAE9-2BAF18DF7E8B}" presName="bgRect" presStyleLbl="bgShp" presStyleIdx="3" presStyleCnt="7"/>
      <dgm:spPr/>
    </dgm:pt>
    <dgm:pt modelId="{54C3551E-A1AB-4E24-81C7-A444560FDEC3}" type="pres">
      <dgm:prSet presAssocID="{1404BAAF-70A4-4A96-BAE9-2BAF18DF7E8B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FF519C96-A1CC-4364-B3AB-E4AFE06A97B1}" type="pres">
      <dgm:prSet presAssocID="{1404BAAF-70A4-4A96-BAE9-2BAF18DF7E8B}" presName="spaceRect" presStyleCnt="0"/>
      <dgm:spPr/>
    </dgm:pt>
    <dgm:pt modelId="{2D522150-81DC-41EC-B0E8-9475153D5F93}" type="pres">
      <dgm:prSet presAssocID="{1404BAAF-70A4-4A96-BAE9-2BAF18DF7E8B}" presName="parTx" presStyleLbl="revTx" presStyleIdx="6" presStyleCnt="13">
        <dgm:presLayoutVars>
          <dgm:chMax val="0"/>
          <dgm:chPref val="0"/>
        </dgm:presLayoutVars>
      </dgm:prSet>
      <dgm:spPr/>
    </dgm:pt>
    <dgm:pt modelId="{17006C96-CFC7-498C-B201-7D517E3EC82C}" type="pres">
      <dgm:prSet presAssocID="{1404BAAF-70A4-4A96-BAE9-2BAF18DF7E8B}" presName="desTx" presStyleLbl="revTx" presStyleIdx="7" presStyleCnt="13">
        <dgm:presLayoutVars/>
      </dgm:prSet>
      <dgm:spPr/>
    </dgm:pt>
    <dgm:pt modelId="{037334F7-812A-4482-9292-CC57ED04994B}" type="pres">
      <dgm:prSet presAssocID="{4F51514D-CFE9-486E-A508-6BCD7537D73E}" presName="sibTrans" presStyleCnt="0"/>
      <dgm:spPr/>
    </dgm:pt>
    <dgm:pt modelId="{3A0A0655-8BF8-49B7-AD1D-7C1F45DB46A7}" type="pres">
      <dgm:prSet presAssocID="{B925455F-D567-496C-BB49-6BF1EDEE4A9F}" presName="compNode" presStyleCnt="0"/>
      <dgm:spPr/>
    </dgm:pt>
    <dgm:pt modelId="{91FC6B79-939C-4624-9E27-A2350DF9ABE7}" type="pres">
      <dgm:prSet presAssocID="{B925455F-D567-496C-BB49-6BF1EDEE4A9F}" presName="bgRect" presStyleLbl="bgShp" presStyleIdx="4" presStyleCnt="7"/>
      <dgm:spPr/>
    </dgm:pt>
    <dgm:pt modelId="{F1F00B88-CF89-49F3-AB7E-8A6E8C17A70F}" type="pres">
      <dgm:prSet presAssocID="{B925455F-D567-496C-BB49-6BF1EDEE4A9F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D5D89C5-D66F-4DAE-98FB-7E45F9A1AE73}" type="pres">
      <dgm:prSet presAssocID="{B925455F-D567-496C-BB49-6BF1EDEE4A9F}" presName="spaceRect" presStyleCnt="0"/>
      <dgm:spPr/>
    </dgm:pt>
    <dgm:pt modelId="{63D28D41-0E67-4AB1-B884-EEB7521F978F}" type="pres">
      <dgm:prSet presAssocID="{B925455F-D567-496C-BB49-6BF1EDEE4A9F}" presName="parTx" presStyleLbl="revTx" presStyleIdx="8" presStyleCnt="13">
        <dgm:presLayoutVars>
          <dgm:chMax val="0"/>
          <dgm:chPref val="0"/>
        </dgm:presLayoutVars>
      </dgm:prSet>
      <dgm:spPr/>
    </dgm:pt>
    <dgm:pt modelId="{1A0D6D82-711A-47BB-87CD-583CB4A013F6}" type="pres">
      <dgm:prSet presAssocID="{B925455F-D567-496C-BB49-6BF1EDEE4A9F}" presName="desTx" presStyleLbl="revTx" presStyleIdx="9" presStyleCnt="13">
        <dgm:presLayoutVars/>
      </dgm:prSet>
      <dgm:spPr/>
    </dgm:pt>
    <dgm:pt modelId="{CA3D2875-6A7D-4FD6-A940-85AD8ADC6681}" type="pres">
      <dgm:prSet presAssocID="{5D870B51-B1C5-4AF6-88E8-9CB776D844E0}" presName="sibTrans" presStyleCnt="0"/>
      <dgm:spPr/>
    </dgm:pt>
    <dgm:pt modelId="{6DE30E8D-61E7-4581-9A2C-39C5C3525AA7}" type="pres">
      <dgm:prSet presAssocID="{4DCA50C0-E559-45D4-8B71-50E8893C6396}" presName="compNode" presStyleCnt="0"/>
      <dgm:spPr/>
    </dgm:pt>
    <dgm:pt modelId="{952E830B-1133-4C6A-831A-3C65F9ED9DB6}" type="pres">
      <dgm:prSet presAssocID="{4DCA50C0-E559-45D4-8B71-50E8893C6396}" presName="bgRect" presStyleLbl="bgShp" presStyleIdx="5" presStyleCnt="7"/>
      <dgm:spPr/>
    </dgm:pt>
    <dgm:pt modelId="{872F6D26-FF46-4FFD-A70E-906035ADFA63}" type="pres">
      <dgm:prSet presAssocID="{4DCA50C0-E559-45D4-8B71-50E8893C639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7706CF7A-2300-4CB2-ADF7-B711E9C090C7}" type="pres">
      <dgm:prSet presAssocID="{4DCA50C0-E559-45D4-8B71-50E8893C6396}" presName="spaceRect" presStyleCnt="0"/>
      <dgm:spPr/>
    </dgm:pt>
    <dgm:pt modelId="{F17AF3B1-1A4D-4238-8AD5-38654EC9075F}" type="pres">
      <dgm:prSet presAssocID="{4DCA50C0-E559-45D4-8B71-50E8893C6396}" presName="parTx" presStyleLbl="revTx" presStyleIdx="10" presStyleCnt="13">
        <dgm:presLayoutVars>
          <dgm:chMax val="0"/>
          <dgm:chPref val="0"/>
        </dgm:presLayoutVars>
      </dgm:prSet>
      <dgm:spPr/>
    </dgm:pt>
    <dgm:pt modelId="{D4BB99F3-567D-42C4-A8D9-6DC236203EA5}" type="pres">
      <dgm:prSet presAssocID="{4DCA50C0-E559-45D4-8B71-50E8893C6396}" presName="desTx" presStyleLbl="revTx" presStyleIdx="11" presStyleCnt="13">
        <dgm:presLayoutVars/>
      </dgm:prSet>
      <dgm:spPr/>
    </dgm:pt>
    <dgm:pt modelId="{26D76E3A-1470-47D1-A303-EC03C0ED3D37}" type="pres">
      <dgm:prSet presAssocID="{35900F8D-98C5-4137-BD4F-358609BEF48C}" presName="sibTrans" presStyleCnt="0"/>
      <dgm:spPr/>
    </dgm:pt>
    <dgm:pt modelId="{1C23BB06-DFD3-4517-8992-1B187B56E688}" type="pres">
      <dgm:prSet presAssocID="{8EBB5C28-E915-4F18-B0E8-799F9D93E600}" presName="compNode" presStyleCnt="0"/>
      <dgm:spPr/>
    </dgm:pt>
    <dgm:pt modelId="{A59B57F6-83C1-4D80-872A-CC61CE12BA35}" type="pres">
      <dgm:prSet presAssocID="{8EBB5C28-E915-4F18-B0E8-799F9D93E600}" presName="bgRect" presStyleLbl="bgShp" presStyleIdx="6" presStyleCnt="7"/>
      <dgm:spPr/>
    </dgm:pt>
    <dgm:pt modelId="{CB3F00B0-D47D-45A0-8047-3F8A2168E81F}" type="pres">
      <dgm:prSet presAssocID="{8EBB5C28-E915-4F18-B0E8-799F9D93E600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peat"/>
        </a:ext>
      </dgm:extLst>
    </dgm:pt>
    <dgm:pt modelId="{68C47AE7-F4E4-4EB1-B478-A946A3D15002}" type="pres">
      <dgm:prSet presAssocID="{8EBB5C28-E915-4F18-B0E8-799F9D93E600}" presName="spaceRect" presStyleCnt="0"/>
      <dgm:spPr/>
    </dgm:pt>
    <dgm:pt modelId="{523813EF-D7BE-458E-A9A5-797770A43F94}" type="pres">
      <dgm:prSet presAssocID="{8EBB5C28-E915-4F18-B0E8-799F9D93E600}" presName="parTx" presStyleLbl="revTx" presStyleIdx="12" presStyleCnt="13">
        <dgm:presLayoutVars>
          <dgm:chMax val="0"/>
          <dgm:chPref val="0"/>
        </dgm:presLayoutVars>
      </dgm:prSet>
      <dgm:spPr/>
    </dgm:pt>
  </dgm:ptLst>
  <dgm:cxnLst>
    <dgm:cxn modelId="{AD07C30C-9CC8-4522-A471-76F7AA176299}" srcId="{E7EFFDDD-6CAA-438F-9C49-D8B6E21D34C7}" destId="{52437FAE-BC36-4DB0-B1A4-8DF5CC58D4D5}" srcOrd="1" destOrd="0" parTransId="{26BC6D6D-A4D6-415A-864B-AB7B707AF16C}" sibTransId="{898DE047-E2ED-4B32-B0A7-729BA7D9B090}"/>
    <dgm:cxn modelId="{0397AC1E-ECAB-4835-812A-B4737A7D4457}" srcId="{E7EFFDDD-6CAA-438F-9C49-D8B6E21D34C7}" destId="{56606B81-A3B3-4EA2-BDFD-911DC7A7A27F}" srcOrd="0" destOrd="0" parTransId="{5F84E7F4-B2CF-4C76-A0A6-CA17C605A279}" sibTransId="{0120CDC7-07A9-44B1-98E0-342F01791238}"/>
    <dgm:cxn modelId="{0869DB22-EC78-4C80-89ED-F2C01B7B4D6A}" srcId="{B925455F-D567-496C-BB49-6BF1EDEE4A9F}" destId="{60972B68-50AB-4AA9-88F4-46BCCF329821}" srcOrd="0" destOrd="0" parTransId="{DE78C4DE-243C-4AB0-A00B-62C3EF6321BC}" sibTransId="{1DAE46F9-0322-4DC8-828A-4D006287C081}"/>
    <dgm:cxn modelId="{A924F42E-66DA-4ECD-97ED-E27AD4495A5A}" srcId="{E7EFFDDD-6CAA-438F-9C49-D8B6E21D34C7}" destId="{8EBB5C28-E915-4F18-B0E8-799F9D93E600}" srcOrd="6" destOrd="0" parTransId="{D0A30A06-526E-458F-B6A5-EE6821F1500D}" sibTransId="{F159941C-4961-43E6-977E-9D5128D2C498}"/>
    <dgm:cxn modelId="{EDC24B34-E421-4B26-9C85-B1477EEA1623}" type="presOf" srcId="{B925455F-D567-496C-BB49-6BF1EDEE4A9F}" destId="{63D28D41-0E67-4AB1-B884-EEB7521F978F}" srcOrd="0" destOrd="0" presId="urn:microsoft.com/office/officeart/2018/2/layout/IconVerticalSolidList"/>
    <dgm:cxn modelId="{0A79AF36-C6A5-417B-866E-54A8039B5547}" srcId="{E7EFFDDD-6CAA-438F-9C49-D8B6E21D34C7}" destId="{1404BAAF-70A4-4A96-BAE9-2BAF18DF7E8B}" srcOrd="3" destOrd="0" parTransId="{6C4BB5BE-A417-4F69-80A9-E365CC67ED1C}" sibTransId="{4F51514D-CFE9-486E-A508-6BCD7537D73E}"/>
    <dgm:cxn modelId="{03053639-7EF3-433E-814C-87D4E35E1D33}" type="presOf" srcId="{8EBB5C28-E915-4F18-B0E8-799F9D93E600}" destId="{523813EF-D7BE-458E-A9A5-797770A43F94}" srcOrd="0" destOrd="0" presId="urn:microsoft.com/office/officeart/2018/2/layout/IconVerticalSolidList"/>
    <dgm:cxn modelId="{76CBB45B-7B8D-4E35-A2BA-9EB048534E7C}" srcId="{E7EFFDDD-6CAA-438F-9C49-D8B6E21D34C7}" destId="{558510A7-3431-4C5E-AEBE-9181088359BF}" srcOrd="2" destOrd="0" parTransId="{D9B8FC4F-1849-4935-BA53-EDAB40ED3826}" sibTransId="{4CEFF5A2-2ABA-4D59-B95A-DA68F9A2E3C4}"/>
    <dgm:cxn modelId="{14C60461-5E73-4872-8B1F-AA554421F676}" type="presOf" srcId="{60972B68-50AB-4AA9-88F4-46BCCF329821}" destId="{1A0D6D82-711A-47BB-87CD-583CB4A013F6}" srcOrd="0" destOrd="0" presId="urn:microsoft.com/office/officeart/2018/2/layout/IconVerticalSolidList"/>
    <dgm:cxn modelId="{3BC5D767-68B9-4B69-B3A6-E5C5BD8B8945}" type="presOf" srcId="{764FD6E7-94B1-45B7-A999-43AAA78648E7}" destId="{D4BB99F3-567D-42C4-A8D9-6DC236203EA5}" srcOrd="0" destOrd="0" presId="urn:microsoft.com/office/officeart/2018/2/layout/IconVerticalSolidList"/>
    <dgm:cxn modelId="{84B53271-6916-461C-9DC3-4A7B64757DBF}" srcId="{1404BAAF-70A4-4A96-BAE9-2BAF18DF7E8B}" destId="{BB3C4D6F-A136-4472-8466-340CA0C8FBA2}" srcOrd="0" destOrd="0" parTransId="{75DB05FE-A507-4463-91FD-E108BFAD45EA}" sibTransId="{1E3DEEE4-DE26-4E8C-9C7C-5AD3A59FB1C6}"/>
    <dgm:cxn modelId="{C3872079-4D9E-4B8A-9D5F-0548A51B8870}" type="presOf" srcId="{E7EFFDDD-6CAA-438F-9C49-D8B6E21D34C7}" destId="{E3704195-52E8-4FCD-9915-1B3F0B7627EB}" srcOrd="0" destOrd="0" presId="urn:microsoft.com/office/officeart/2018/2/layout/IconVerticalSolidList"/>
    <dgm:cxn modelId="{BAD7AE80-30F9-4AB0-B711-2AC6CDC2E984}" type="presOf" srcId="{558510A7-3431-4C5E-AEBE-9181088359BF}" destId="{C935D680-B9CC-4F08-88A4-45F75DF27AE4}" srcOrd="0" destOrd="0" presId="urn:microsoft.com/office/officeart/2018/2/layout/IconVerticalSolidList"/>
    <dgm:cxn modelId="{F0B2DB8A-EA58-4A0C-96CB-C7782AAB921D}" type="presOf" srcId="{56606B81-A3B3-4EA2-BDFD-911DC7A7A27F}" destId="{3DCF9A8B-AB05-46D0-9EE8-4BBCAC9BDB77}" srcOrd="0" destOrd="0" presId="urn:microsoft.com/office/officeart/2018/2/layout/IconVerticalSolidList"/>
    <dgm:cxn modelId="{95E7B491-68FA-4862-B7C7-0350E19552B8}" type="presOf" srcId="{BB3C4D6F-A136-4472-8466-340CA0C8FBA2}" destId="{17006C96-CFC7-498C-B201-7D517E3EC82C}" srcOrd="0" destOrd="0" presId="urn:microsoft.com/office/officeart/2018/2/layout/IconVerticalSolidList"/>
    <dgm:cxn modelId="{6462279F-99AA-4769-BE4B-26211AA3A5D9}" srcId="{E7EFFDDD-6CAA-438F-9C49-D8B6E21D34C7}" destId="{B925455F-D567-496C-BB49-6BF1EDEE4A9F}" srcOrd="4" destOrd="0" parTransId="{B2A55B3E-5F99-4543-821F-508CC70F91AE}" sibTransId="{5D870B51-B1C5-4AF6-88E8-9CB776D844E0}"/>
    <dgm:cxn modelId="{CF493DAF-0EA1-4F65-910B-C34F101C7113}" type="presOf" srcId="{2D7F8CA0-DD19-48D2-811E-BBBB1E40FBEC}" destId="{D2E28C00-3D03-4B16-8A8C-A49B81939CF1}" srcOrd="0" destOrd="0" presId="urn:microsoft.com/office/officeart/2018/2/layout/IconVerticalSolidList"/>
    <dgm:cxn modelId="{E80007B5-E79F-41B1-8C3B-A8FB3EC8ACA1}" type="presOf" srcId="{52437FAE-BC36-4DB0-B1A4-8DF5CC58D4D5}" destId="{639E1412-9503-4C6E-9F6D-CBB6BDA639C8}" srcOrd="0" destOrd="0" presId="urn:microsoft.com/office/officeart/2018/2/layout/IconVerticalSolidList"/>
    <dgm:cxn modelId="{CC5C0BB9-8BF2-4CA1-B14E-BA51965126EE}" srcId="{52437FAE-BC36-4DB0-B1A4-8DF5CC58D4D5}" destId="{2D7F8CA0-DD19-48D2-811E-BBBB1E40FBEC}" srcOrd="0" destOrd="0" parTransId="{EB7B57A8-A750-4975-96A6-2C008951011F}" sibTransId="{4996B4DD-2086-44EF-A46D-74973E1F10FC}"/>
    <dgm:cxn modelId="{788850C3-148E-4DCB-9353-CD184A9220B9}" type="presOf" srcId="{52EE7949-D071-413D-B0D4-7028F5735CC2}" destId="{1AC3CB0A-B54E-49D8-AB02-5C390054FC79}" srcOrd="0" destOrd="0" presId="urn:microsoft.com/office/officeart/2018/2/layout/IconVerticalSolidList"/>
    <dgm:cxn modelId="{444CCEC6-F91C-4384-81C2-50D050D989B4}" type="presOf" srcId="{1404BAAF-70A4-4A96-BAE9-2BAF18DF7E8B}" destId="{2D522150-81DC-41EC-B0E8-9475153D5F93}" srcOrd="0" destOrd="0" presId="urn:microsoft.com/office/officeart/2018/2/layout/IconVerticalSolidList"/>
    <dgm:cxn modelId="{7133C6C7-8656-4B09-A317-F577BC57B708}" srcId="{E7EFFDDD-6CAA-438F-9C49-D8B6E21D34C7}" destId="{4DCA50C0-E559-45D4-8B71-50E8893C6396}" srcOrd="5" destOrd="0" parTransId="{CC04C3AF-E441-4F14-A771-52A50D856BA4}" sibTransId="{35900F8D-98C5-4137-BD4F-358609BEF48C}"/>
    <dgm:cxn modelId="{900798D0-2D2A-4116-AA8E-5594FA04CC9E}" srcId="{56606B81-A3B3-4EA2-BDFD-911DC7A7A27F}" destId="{52EE7949-D071-413D-B0D4-7028F5735CC2}" srcOrd="0" destOrd="0" parTransId="{442FF968-3298-4CB1-94BC-8C9DA4CFC692}" sibTransId="{2676CD7F-B71E-4DF1-81FC-9A9E4D8F83B3}"/>
    <dgm:cxn modelId="{08AC3CE2-7B50-433C-A0AC-6D5FB2E3D40A}" srcId="{558510A7-3431-4C5E-AEBE-9181088359BF}" destId="{3B46364A-4814-40B3-B2E6-A849966C234A}" srcOrd="0" destOrd="0" parTransId="{E6C12983-4A47-4A54-8366-8A295887D8BF}" sibTransId="{D4AF62F4-B6C3-418D-80BB-AAFA5EC2FB2B}"/>
    <dgm:cxn modelId="{E51304E5-FB16-41CD-8CB5-8EBCBB48F6EC}" type="presOf" srcId="{4DCA50C0-E559-45D4-8B71-50E8893C6396}" destId="{F17AF3B1-1A4D-4238-8AD5-38654EC9075F}" srcOrd="0" destOrd="0" presId="urn:microsoft.com/office/officeart/2018/2/layout/IconVerticalSolidList"/>
    <dgm:cxn modelId="{08431BE6-2DB9-442B-A4F9-82B13C46A082}" type="presOf" srcId="{3B46364A-4814-40B3-B2E6-A849966C234A}" destId="{01DD73CE-3612-48EF-B4A5-049A945D4936}" srcOrd="0" destOrd="0" presId="urn:microsoft.com/office/officeart/2018/2/layout/IconVerticalSolidList"/>
    <dgm:cxn modelId="{8745F3E9-CF33-4968-9DDB-145B52883D87}" srcId="{4DCA50C0-E559-45D4-8B71-50E8893C6396}" destId="{764FD6E7-94B1-45B7-A999-43AAA78648E7}" srcOrd="0" destOrd="0" parTransId="{DDDA78D0-31C5-4914-A82D-734B79D9AD4E}" sibTransId="{63367AF0-EB63-41EA-AD24-D00824CE88D0}"/>
    <dgm:cxn modelId="{159E97F1-444E-491D-862D-39974C6F6622}" type="presParOf" srcId="{E3704195-52E8-4FCD-9915-1B3F0B7627EB}" destId="{E72BD351-F7E2-41C7-9B34-B5186792E79A}" srcOrd="0" destOrd="0" presId="urn:microsoft.com/office/officeart/2018/2/layout/IconVerticalSolidList"/>
    <dgm:cxn modelId="{C5C51F5F-A0C0-4529-8683-40324EF5DC08}" type="presParOf" srcId="{E72BD351-F7E2-41C7-9B34-B5186792E79A}" destId="{85C58C5E-5C97-4553-9BDE-A118AED2B3C9}" srcOrd="0" destOrd="0" presId="urn:microsoft.com/office/officeart/2018/2/layout/IconVerticalSolidList"/>
    <dgm:cxn modelId="{E49CEE0C-B61C-4739-B245-0486381FC457}" type="presParOf" srcId="{E72BD351-F7E2-41C7-9B34-B5186792E79A}" destId="{49031456-737E-4BDA-B54F-ABB5C46C786B}" srcOrd="1" destOrd="0" presId="urn:microsoft.com/office/officeart/2018/2/layout/IconVerticalSolidList"/>
    <dgm:cxn modelId="{932CDDEC-BB87-4EDB-9343-8C0A516A9F8B}" type="presParOf" srcId="{E72BD351-F7E2-41C7-9B34-B5186792E79A}" destId="{8CD76B9E-B626-40A0-847C-0215AED3C32D}" srcOrd="2" destOrd="0" presId="urn:microsoft.com/office/officeart/2018/2/layout/IconVerticalSolidList"/>
    <dgm:cxn modelId="{7FA11AB4-D5F6-490D-A117-241F4ED0F427}" type="presParOf" srcId="{E72BD351-F7E2-41C7-9B34-B5186792E79A}" destId="{3DCF9A8B-AB05-46D0-9EE8-4BBCAC9BDB77}" srcOrd="3" destOrd="0" presId="urn:microsoft.com/office/officeart/2018/2/layout/IconVerticalSolidList"/>
    <dgm:cxn modelId="{9CA7D865-331C-49A3-98BD-226A8A5F128E}" type="presParOf" srcId="{E72BD351-F7E2-41C7-9B34-B5186792E79A}" destId="{1AC3CB0A-B54E-49D8-AB02-5C390054FC79}" srcOrd="4" destOrd="0" presId="urn:microsoft.com/office/officeart/2018/2/layout/IconVerticalSolidList"/>
    <dgm:cxn modelId="{F2ACF9BF-8FB0-4FBA-AE07-BF50F1BD64EB}" type="presParOf" srcId="{E3704195-52E8-4FCD-9915-1B3F0B7627EB}" destId="{2107233E-31C2-4FCF-8341-DBACAE27E5AA}" srcOrd="1" destOrd="0" presId="urn:microsoft.com/office/officeart/2018/2/layout/IconVerticalSolidList"/>
    <dgm:cxn modelId="{F5A24891-CF4B-4118-BB04-78D3F955F684}" type="presParOf" srcId="{E3704195-52E8-4FCD-9915-1B3F0B7627EB}" destId="{41F26CDD-C354-4743-B532-BBA2F88217A9}" srcOrd="2" destOrd="0" presId="urn:microsoft.com/office/officeart/2018/2/layout/IconVerticalSolidList"/>
    <dgm:cxn modelId="{57C34D83-741B-4935-BDBB-2609D1A2EDD5}" type="presParOf" srcId="{41F26CDD-C354-4743-B532-BBA2F88217A9}" destId="{BFD8E7E1-B90C-40DA-9296-7319AFFBDC00}" srcOrd="0" destOrd="0" presId="urn:microsoft.com/office/officeart/2018/2/layout/IconVerticalSolidList"/>
    <dgm:cxn modelId="{E9F0F399-2CFE-4BCA-8661-1077DDA5F6A8}" type="presParOf" srcId="{41F26CDD-C354-4743-B532-BBA2F88217A9}" destId="{CA33E077-39BA-4CC8-91D4-D13AB695D2BC}" srcOrd="1" destOrd="0" presId="urn:microsoft.com/office/officeart/2018/2/layout/IconVerticalSolidList"/>
    <dgm:cxn modelId="{DEF937EC-69C2-4DB6-A8A7-30D0EE1DF880}" type="presParOf" srcId="{41F26CDD-C354-4743-B532-BBA2F88217A9}" destId="{20B42A3E-3833-44F9-BC2D-C70682742A26}" srcOrd="2" destOrd="0" presId="urn:microsoft.com/office/officeart/2018/2/layout/IconVerticalSolidList"/>
    <dgm:cxn modelId="{A9403C33-F570-4288-9537-08E768ECE4B5}" type="presParOf" srcId="{41F26CDD-C354-4743-B532-BBA2F88217A9}" destId="{639E1412-9503-4C6E-9F6D-CBB6BDA639C8}" srcOrd="3" destOrd="0" presId="urn:microsoft.com/office/officeart/2018/2/layout/IconVerticalSolidList"/>
    <dgm:cxn modelId="{1609D4B0-B4FA-4091-896D-42D9F5F4465B}" type="presParOf" srcId="{41F26CDD-C354-4743-B532-BBA2F88217A9}" destId="{D2E28C00-3D03-4B16-8A8C-A49B81939CF1}" srcOrd="4" destOrd="0" presId="urn:microsoft.com/office/officeart/2018/2/layout/IconVerticalSolidList"/>
    <dgm:cxn modelId="{D6EA44FE-4AA5-45F8-B987-B44977F077B1}" type="presParOf" srcId="{E3704195-52E8-4FCD-9915-1B3F0B7627EB}" destId="{D7FF071A-561A-49CA-BA79-6C9B49193624}" srcOrd="3" destOrd="0" presId="urn:microsoft.com/office/officeart/2018/2/layout/IconVerticalSolidList"/>
    <dgm:cxn modelId="{918E630F-0F5F-4131-A939-3ADD79E86987}" type="presParOf" srcId="{E3704195-52E8-4FCD-9915-1B3F0B7627EB}" destId="{95F78823-854F-4DAB-A767-4A8CC8B222E4}" srcOrd="4" destOrd="0" presId="urn:microsoft.com/office/officeart/2018/2/layout/IconVerticalSolidList"/>
    <dgm:cxn modelId="{932B5D3A-4040-48B8-880C-FF1E6423D0BF}" type="presParOf" srcId="{95F78823-854F-4DAB-A767-4A8CC8B222E4}" destId="{9AF393F2-AF31-4EDC-B642-FCEAC6643F8F}" srcOrd="0" destOrd="0" presId="urn:microsoft.com/office/officeart/2018/2/layout/IconVerticalSolidList"/>
    <dgm:cxn modelId="{45240150-360C-43C9-89F6-4375718F01A8}" type="presParOf" srcId="{95F78823-854F-4DAB-A767-4A8CC8B222E4}" destId="{952FD895-D9BD-455D-91E7-7C99A1703F68}" srcOrd="1" destOrd="0" presId="urn:microsoft.com/office/officeart/2018/2/layout/IconVerticalSolidList"/>
    <dgm:cxn modelId="{AA08DFE4-F009-455C-945D-9DEAF8E7588C}" type="presParOf" srcId="{95F78823-854F-4DAB-A767-4A8CC8B222E4}" destId="{5921D69F-C344-4C75-95A7-5E40C2901F59}" srcOrd="2" destOrd="0" presId="urn:microsoft.com/office/officeart/2018/2/layout/IconVerticalSolidList"/>
    <dgm:cxn modelId="{29E4D5A2-1AB2-4B57-BC03-329FDF250A20}" type="presParOf" srcId="{95F78823-854F-4DAB-A767-4A8CC8B222E4}" destId="{C935D680-B9CC-4F08-88A4-45F75DF27AE4}" srcOrd="3" destOrd="0" presId="urn:microsoft.com/office/officeart/2018/2/layout/IconVerticalSolidList"/>
    <dgm:cxn modelId="{C1B4E872-741C-47BF-A7A6-5F88059B2F29}" type="presParOf" srcId="{95F78823-854F-4DAB-A767-4A8CC8B222E4}" destId="{01DD73CE-3612-48EF-B4A5-049A945D4936}" srcOrd="4" destOrd="0" presId="urn:microsoft.com/office/officeart/2018/2/layout/IconVerticalSolidList"/>
    <dgm:cxn modelId="{BD6EA074-9CB4-490D-B33B-5EDB619A2D16}" type="presParOf" srcId="{E3704195-52E8-4FCD-9915-1B3F0B7627EB}" destId="{A88CAEAC-2A67-4C94-8075-5D012C2E7618}" srcOrd="5" destOrd="0" presId="urn:microsoft.com/office/officeart/2018/2/layout/IconVerticalSolidList"/>
    <dgm:cxn modelId="{1FACF89F-90CB-4E15-AD34-5D9D78341637}" type="presParOf" srcId="{E3704195-52E8-4FCD-9915-1B3F0B7627EB}" destId="{9FE6C5A0-5C1E-4D23-AC9B-5E682C286FF7}" srcOrd="6" destOrd="0" presId="urn:microsoft.com/office/officeart/2018/2/layout/IconVerticalSolidList"/>
    <dgm:cxn modelId="{AD934571-8E42-4E9B-9A00-4B3C0C0C0484}" type="presParOf" srcId="{9FE6C5A0-5C1E-4D23-AC9B-5E682C286FF7}" destId="{72365B85-C612-484E-8A41-9B100FF97502}" srcOrd="0" destOrd="0" presId="urn:microsoft.com/office/officeart/2018/2/layout/IconVerticalSolidList"/>
    <dgm:cxn modelId="{52A6EBB0-19ED-4A11-B6A4-06C365F7C616}" type="presParOf" srcId="{9FE6C5A0-5C1E-4D23-AC9B-5E682C286FF7}" destId="{54C3551E-A1AB-4E24-81C7-A444560FDEC3}" srcOrd="1" destOrd="0" presId="urn:microsoft.com/office/officeart/2018/2/layout/IconVerticalSolidList"/>
    <dgm:cxn modelId="{E8FE8409-E716-408A-8FA1-377239A62AFF}" type="presParOf" srcId="{9FE6C5A0-5C1E-4D23-AC9B-5E682C286FF7}" destId="{FF519C96-A1CC-4364-B3AB-E4AFE06A97B1}" srcOrd="2" destOrd="0" presId="urn:microsoft.com/office/officeart/2018/2/layout/IconVerticalSolidList"/>
    <dgm:cxn modelId="{A85E27DB-B4F6-4D02-9B96-2F3842ECC504}" type="presParOf" srcId="{9FE6C5A0-5C1E-4D23-AC9B-5E682C286FF7}" destId="{2D522150-81DC-41EC-B0E8-9475153D5F93}" srcOrd="3" destOrd="0" presId="urn:microsoft.com/office/officeart/2018/2/layout/IconVerticalSolidList"/>
    <dgm:cxn modelId="{11CC8625-CC20-441C-9609-F2454FBADE54}" type="presParOf" srcId="{9FE6C5A0-5C1E-4D23-AC9B-5E682C286FF7}" destId="{17006C96-CFC7-498C-B201-7D517E3EC82C}" srcOrd="4" destOrd="0" presId="urn:microsoft.com/office/officeart/2018/2/layout/IconVerticalSolidList"/>
    <dgm:cxn modelId="{144A63A5-E02C-4C20-A57C-3697AB0A0FB4}" type="presParOf" srcId="{E3704195-52E8-4FCD-9915-1B3F0B7627EB}" destId="{037334F7-812A-4482-9292-CC57ED04994B}" srcOrd="7" destOrd="0" presId="urn:microsoft.com/office/officeart/2018/2/layout/IconVerticalSolidList"/>
    <dgm:cxn modelId="{E7925F60-2F57-4FAC-9401-2C1B30967FFB}" type="presParOf" srcId="{E3704195-52E8-4FCD-9915-1B3F0B7627EB}" destId="{3A0A0655-8BF8-49B7-AD1D-7C1F45DB46A7}" srcOrd="8" destOrd="0" presId="urn:microsoft.com/office/officeart/2018/2/layout/IconVerticalSolidList"/>
    <dgm:cxn modelId="{32D40355-E3BD-4180-9560-EDC48A2D9EF4}" type="presParOf" srcId="{3A0A0655-8BF8-49B7-AD1D-7C1F45DB46A7}" destId="{91FC6B79-939C-4624-9E27-A2350DF9ABE7}" srcOrd="0" destOrd="0" presId="urn:microsoft.com/office/officeart/2018/2/layout/IconVerticalSolidList"/>
    <dgm:cxn modelId="{97268FE2-9D77-4BA5-912C-C7A2147083A0}" type="presParOf" srcId="{3A0A0655-8BF8-49B7-AD1D-7C1F45DB46A7}" destId="{F1F00B88-CF89-49F3-AB7E-8A6E8C17A70F}" srcOrd="1" destOrd="0" presId="urn:microsoft.com/office/officeart/2018/2/layout/IconVerticalSolidList"/>
    <dgm:cxn modelId="{7E9CFDF6-3DB8-4962-AD1E-B5281C67AE2F}" type="presParOf" srcId="{3A0A0655-8BF8-49B7-AD1D-7C1F45DB46A7}" destId="{BD5D89C5-D66F-4DAE-98FB-7E45F9A1AE73}" srcOrd="2" destOrd="0" presId="urn:microsoft.com/office/officeart/2018/2/layout/IconVerticalSolidList"/>
    <dgm:cxn modelId="{CAC2D834-0A7B-47ED-8761-B6B6BDAD89A9}" type="presParOf" srcId="{3A0A0655-8BF8-49B7-AD1D-7C1F45DB46A7}" destId="{63D28D41-0E67-4AB1-B884-EEB7521F978F}" srcOrd="3" destOrd="0" presId="urn:microsoft.com/office/officeart/2018/2/layout/IconVerticalSolidList"/>
    <dgm:cxn modelId="{7D4E1D13-EA1D-45B8-8598-33AC5F20E3C0}" type="presParOf" srcId="{3A0A0655-8BF8-49B7-AD1D-7C1F45DB46A7}" destId="{1A0D6D82-711A-47BB-87CD-583CB4A013F6}" srcOrd="4" destOrd="0" presId="urn:microsoft.com/office/officeart/2018/2/layout/IconVerticalSolidList"/>
    <dgm:cxn modelId="{6A16634B-F911-48EB-8518-8C5D200F6780}" type="presParOf" srcId="{E3704195-52E8-4FCD-9915-1B3F0B7627EB}" destId="{CA3D2875-6A7D-4FD6-A940-85AD8ADC6681}" srcOrd="9" destOrd="0" presId="urn:microsoft.com/office/officeart/2018/2/layout/IconVerticalSolidList"/>
    <dgm:cxn modelId="{E2BAF981-8345-4FCA-A9FB-6917737BD687}" type="presParOf" srcId="{E3704195-52E8-4FCD-9915-1B3F0B7627EB}" destId="{6DE30E8D-61E7-4581-9A2C-39C5C3525AA7}" srcOrd="10" destOrd="0" presId="urn:microsoft.com/office/officeart/2018/2/layout/IconVerticalSolidList"/>
    <dgm:cxn modelId="{6DD731F9-70F7-4A67-925F-D0F49E21BFE1}" type="presParOf" srcId="{6DE30E8D-61E7-4581-9A2C-39C5C3525AA7}" destId="{952E830B-1133-4C6A-831A-3C65F9ED9DB6}" srcOrd="0" destOrd="0" presId="urn:microsoft.com/office/officeart/2018/2/layout/IconVerticalSolidList"/>
    <dgm:cxn modelId="{2C28EA5D-FD70-4E38-8CFA-A23F63EBA206}" type="presParOf" srcId="{6DE30E8D-61E7-4581-9A2C-39C5C3525AA7}" destId="{872F6D26-FF46-4FFD-A70E-906035ADFA63}" srcOrd="1" destOrd="0" presId="urn:microsoft.com/office/officeart/2018/2/layout/IconVerticalSolidList"/>
    <dgm:cxn modelId="{DF132A90-00B8-40B3-B6D8-106C2B125A5D}" type="presParOf" srcId="{6DE30E8D-61E7-4581-9A2C-39C5C3525AA7}" destId="{7706CF7A-2300-4CB2-ADF7-B711E9C090C7}" srcOrd="2" destOrd="0" presId="urn:microsoft.com/office/officeart/2018/2/layout/IconVerticalSolidList"/>
    <dgm:cxn modelId="{53327D7C-0F51-4A62-BC5B-CE4872529CF7}" type="presParOf" srcId="{6DE30E8D-61E7-4581-9A2C-39C5C3525AA7}" destId="{F17AF3B1-1A4D-4238-8AD5-38654EC9075F}" srcOrd="3" destOrd="0" presId="urn:microsoft.com/office/officeart/2018/2/layout/IconVerticalSolidList"/>
    <dgm:cxn modelId="{DA469570-BFFD-4E56-969E-BEAAFBCBD82C}" type="presParOf" srcId="{6DE30E8D-61E7-4581-9A2C-39C5C3525AA7}" destId="{D4BB99F3-567D-42C4-A8D9-6DC236203EA5}" srcOrd="4" destOrd="0" presId="urn:microsoft.com/office/officeart/2018/2/layout/IconVerticalSolidList"/>
    <dgm:cxn modelId="{7527F30A-5A65-495E-BBEA-9B72CA45EACB}" type="presParOf" srcId="{E3704195-52E8-4FCD-9915-1B3F0B7627EB}" destId="{26D76E3A-1470-47D1-A303-EC03C0ED3D37}" srcOrd="11" destOrd="0" presId="urn:microsoft.com/office/officeart/2018/2/layout/IconVerticalSolidList"/>
    <dgm:cxn modelId="{68F953C8-339F-4B8B-B427-C475BACA9F26}" type="presParOf" srcId="{E3704195-52E8-4FCD-9915-1B3F0B7627EB}" destId="{1C23BB06-DFD3-4517-8992-1B187B56E688}" srcOrd="12" destOrd="0" presId="urn:microsoft.com/office/officeart/2018/2/layout/IconVerticalSolidList"/>
    <dgm:cxn modelId="{E0ED5DCF-3C0E-415F-8ECB-7F8B047BB90C}" type="presParOf" srcId="{1C23BB06-DFD3-4517-8992-1B187B56E688}" destId="{A59B57F6-83C1-4D80-872A-CC61CE12BA35}" srcOrd="0" destOrd="0" presId="urn:microsoft.com/office/officeart/2018/2/layout/IconVerticalSolidList"/>
    <dgm:cxn modelId="{4837884A-AC3A-4607-834B-15231BE81AD0}" type="presParOf" srcId="{1C23BB06-DFD3-4517-8992-1B187B56E688}" destId="{CB3F00B0-D47D-45A0-8047-3F8A2168E81F}" srcOrd="1" destOrd="0" presId="urn:microsoft.com/office/officeart/2018/2/layout/IconVerticalSolidList"/>
    <dgm:cxn modelId="{3789BC0D-378E-4928-A787-8BF1565F1560}" type="presParOf" srcId="{1C23BB06-DFD3-4517-8992-1B187B56E688}" destId="{68C47AE7-F4E4-4EB1-B478-A946A3D15002}" srcOrd="2" destOrd="0" presId="urn:microsoft.com/office/officeart/2018/2/layout/IconVerticalSolidList"/>
    <dgm:cxn modelId="{6C83FB1F-1294-44D4-B8AD-6610F31AE5A1}" type="presParOf" srcId="{1C23BB06-DFD3-4517-8992-1B187B56E688}" destId="{523813EF-D7BE-458E-A9A5-797770A43F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D357AD-4420-4070-BBB3-F685A4748C4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9DBFFF-A780-4A0D-9D11-7E8F0BF497FA}">
      <dgm:prSet/>
      <dgm:spPr/>
      <dgm:t>
        <a:bodyPr/>
        <a:lstStyle/>
        <a:p>
          <a:r>
            <a:rPr lang="en-US" b="1" i="0" baseline="0" dirty="0"/>
            <a:t>Fragmentation</a:t>
          </a:r>
          <a:r>
            <a:rPr lang="en-US" b="0" i="0" baseline="0" dirty="0"/>
            <a:t> –adds compliance costs (~60% report moderate-to-critical impact).</a:t>
          </a:r>
          <a:endParaRPr lang="en-US" dirty="0"/>
        </a:p>
      </dgm:t>
    </dgm:pt>
    <dgm:pt modelId="{3F4912A2-7229-4A30-B0A5-61E4861D0763}" type="parTrans" cxnId="{CC13F5BD-D1D0-490D-BBD5-1D90CFAC1456}">
      <dgm:prSet/>
      <dgm:spPr/>
      <dgm:t>
        <a:bodyPr/>
        <a:lstStyle/>
        <a:p>
          <a:endParaRPr lang="en-US"/>
        </a:p>
      </dgm:t>
    </dgm:pt>
    <dgm:pt modelId="{8DF66BBB-BF8A-4DE0-88CB-636661E9B75A}" type="sibTrans" cxnId="{CC13F5BD-D1D0-490D-BBD5-1D90CFAC1456}">
      <dgm:prSet/>
      <dgm:spPr/>
      <dgm:t>
        <a:bodyPr/>
        <a:lstStyle/>
        <a:p>
          <a:endParaRPr lang="en-US"/>
        </a:p>
      </dgm:t>
    </dgm:pt>
    <dgm:pt modelId="{A53AB071-A347-41D2-905F-037F161B9074}">
      <dgm:prSet/>
      <dgm:spPr/>
      <dgm:t>
        <a:bodyPr/>
        <a:lstStyle/>
        <a:p>
          <a:r>
            <a:rPr lang="en-US" b="1" i="0" baseline="0" dirty="0"/>
            <a:t>Uncertainty </a:t>
          </a:r>
          <a:r>
            <a:rPr lang="en-GB" b="0" dirty="0"/>
            <a:t>lack of coordination slowing adoption </a:t>
          </a:r>
          <a:endParaRPr lang="en-US" dirty="0"/>
        </a:p>
      </dgm:t>
    </dgm:pt>
    <dgm:pt modelId="{02DA6DED-778C-40AB-AE24-DD76D2364B27}" type="parTrans" cxnId="{7F0E8937-9071-48AE-B625-FF19A3A75869}">
      <dgm:prSet/>
      <dgm:spPr/>
      <dgm:t>
        <a:bodyPr/>
        <a:lstStyle/>
        <a:p>
          <a:endParaRPr lang="en-US"/>
        </a:p>
      </dgm:t>
    </dgm:pt>
    <dgm:pt modelId="{F842244D-3284-4A30-A089-48CF467A8011}" type="sibTrans" cxnId="{7F0E8937-9071-48AE-B625-FF19A3A75869}">
      <dgm:prSet/>
      <dgm:spPr/>
      <dgm:t>
        <a:bodyPr/>
        <a:lstStyle/>
        <a:p>
          <a:endParaRPr lang="en-US"/>
        </a:p>
      </dgm:t>
    </dgm:pt>
    <dgm:pt modelId="{8FC3F1B7-2B07-47E0-A0F7-1A076618BD3B}">
      <dgm:prSet/>
      <dgm:spPr/>
      <dgm:t>
        <a:bodyPr/>
        <a:lstStyle/>
        <a:p>
          <a:r>
            <a:rPr lang="en-US" b="1" i="0" baseline="0" dirty="0"/>
            <a:t>Data privacy –</a:t>
          </a:r>
          <a:r>
            <a:rPr lang="en-US" b="0" i="0" baseline="0" dirty="0"/>
            <a:t>overlapping privacy regimes create compliance challenges</a:t>
          </a:r>
          <a:endParaRPr lang="en-US" dirty="0"/>
        </a:p>
      </dgm:t>
    </dgm:pt>
    <dgm:pt modelId="{94570B2D-145E-477E-8B13-1939375190D2}" type="sibTrans" cxnId="{2E63720E-D956-4064-AAA8-2C07993B8F09}">
      <dgm:prSet/>
      <dgm:spPr/>
      <dgm:t>
        <a:bodyPr/>
        <a:lstStyle/>
        <a:p>
          <a:endParaRPr lang="en-US"/>
        </a:p>
      </dgm:t>
    </dgm:pt>
    <dgm:pt modelId="{3676A5C7-792D-4C89-B649-D7FA0DF45BC7}" type="parTrans" cxnId="{2E63720E-D956-4064-AAA8-2C07993B8F09}">
      <dgm:prSet/>
      <dgm:spPr/>
      <dgm:t>
        <a:bodyPr/>
        <a:lstStyle/>
        <a:p>
          <a:endParaRPr lang="en-US"/>
        </a:p>
      </dgm:t>
    </dgm:pt>
    <dgm:pt modelId="{E68B5375-E031-4E26-B9BD-67FB91EBA879}" type="pres">
      <dgm:prSet presAssocID="{A0D357AD-4420-4070-BBB3-F685A4748C4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116904-A3FC-4D9F-AEE8-05B940143B68}" type="pres">
      <dgm:prSet presAssocID="{279DBFFF-A780-4A0D-9D11-7E8F0BF497FA}" presName="hierRoot1" presStyleCnt="0"/>
      <dgm:spPr/>
    </dgm:pt>
    <dgm:pt modelId="{993BD870-0DC5-405C-8079-616F07FBA6F2}" type="pres">
      <dgm:prSet presAssocID="{279DBFFF-A780-4A0D-9D11-7E8F0BF497FA}" presName="composite" presStyleCnt="0"/>
      <dgm:spPr/>
    </dgm:pt>
    <dgm:pt modelId="{A6A5815E-92AA-41B5-8362-1EC5A823A616}" type="pres">
      <dgm:prSet presAssocID="{279DBFFF-A780-4A0D-9D11-7E8F0BF497FA}" presName="background" presStyleLbl="node0" presStyleIdx="0" presStyleCnt="3"/>
      <dgm:spPr/>
    </dgm:pt>
    <dgm:pt modelId="{89659E00-B2B9-45CE-8807-5C225752AB80}" type="pres">
      <dgm:prSet presAssocID="{279DBFFF-A780-4A0D-9D11-7E8F0BF497FA}" presName="text" presStyleLbl="fgAcc0" presStyleIdx="0" presStyleCnt="3">
        <dgm:presLayoutVars>
          <dgm:chPref val="3"/>
        </dgm:presLayoutVars>
      </dgm:prSet>
      <dgm:spPr/>
    </dgm:pt>
    <dgm:pt modelId="{CACFF255-601B-448B-80D5-1153ED67DD48}" type="pres">
      <dgm:prSet presAssocID="{279DBFFF-A780-4A0D-9D11-7E8F0BF497FA}" presName="hierChild2" presStyleCnt="0"/>
      <dgm:spPr/>
    </dgm:pt>
    <dgm:pt modelId="{4AA381B5-2535-4EE2-AB1C-5E2B7E9993B5}" type="pres">
      <dgm:prSet presAssocID="{8FC3F1B7-2B07-47E0-A0F7-1A076618BD3B}" presName="hierRoot1" presStyleCnt="0"/>
      <dgm:spPr/>
    </dgm:pt>
    <dgm:pt modelId="{93BFE5D7-5253-4D2F-8EC7-9D05786D8F0D}" type="pres">
      <dgm:prSet presAssocID="{8FC3F1B7-2B07-47E0-A0F7-1A076618BD3B}" presName="composite" presStyleCnt="0"/>
      <dgm:spPr/>
    </dgm:pt>
    <dgm:pt modelId="{D3E355B1-4F3F-49A6-849E-1E938FEB676B}" type="pres">
      <dgm:prSet presAssocID="{8FC3F1B7-2B07-47E0-A0F7-1A076618BD3B}" presName="background" presStyleLbl="node0" presStyleIdx="1" presStyleCnt="3"/>
      <dgm:spPr/>
    </dgm:pt>
    <dgm:pt modelId="{82598234-CF07-4196-A3D1-ECF7962FE1A0}" type="pres">
      <dgm:prSet presAssocID="{8FC3F1B7-2B07-47E0-A0F7-1A076618BD3B}" presName="text" presStyleLbl="fgAcc0" presStyleIdx="1" presStyleCnt="3">
        <dgm:presLayoutVars>
          <dgm:chPref val="3"/>
        </dgm:presLayoutVars>
      </dgm:prSet>
      <dgm:spPr/>
    </dgm:pt>
    <dgm:pt modelId="{45C1D02D-958A-44CC-A68C-7ACECF9B3EDD}" type="pres">
      <dgm:prSet presAssocID="{8FC3F1B7-2B07-47E0-A0F7-1A076618BD3B}" presName="hierChild2" presStyleCnt="0"/>
      <dgm:spPr/>
    </dgm:pt>
    <dgm:pt modelId="{E7F68C68-D61F-4CBA-96A3-9E1B3CE30DCA}" type="pres">
      <dgm:prSet presAssocID="{A53AB071-A347-41D2-905F-037F161B9074}" presName="hierRoot1" presStyleCnt="0"/>
      <dgm:spPr/>
    </dgm:pt>
    <dgm:pt modelId="{F70BB2C9-C132-46E9-B597-59B62841300B}" type="pres">
      <dgm:prSet presAssocID="{A53AB071-A347-41D2-905F-037F161B9074}" presName="composite" presStyleCnt="0"/>
      <dgm:spPr/>
    </dgm:pt>
    <dgm:pt modelId="{293E2987-6292-4A5C-B327-836BAE474345}" type="pres">
      <dgm:prSet presAssocID="{A53AB071-A347-41D2-905F-037F161B9074}" presName="background" presStyleLbl="node0" presStyleIdx="2" presStyleCnt="3"/>
      <dgm:spPr/>
    </dgm:pt>
    <dgm:pt modelId="{0941975C-2B3E-43F1-B268-3B4176920F29}" type="pres">
      <dgm:prSet presAssocID="{A53AB071-A347-41D2-905F-037F161B9074}" presName="text" presStyleLbl="fgAcc0" presStyleIdx="2" presStyleCnt="3">
        <dgm:presLayoutVars>
          <dgm:chPref val="3"/>
        </dgm:presLayoutVars>
      </dgm:prSet>
      <dgm:spPr/>
    </dgm:pt>
    <dgm:pt modelId="{52214875-C276-4A3F-9AC7-99737B0C6579}" type="pres">
      <dgm:prSet presAssocID="{A53AB071-A347-41D2-905F-037F161B9074}" presName="hierChild2" presStyleCnt="0"/>
      <dgm:spPr/>
    </dgm:pt>
  </dgm:ptLst>
  <dgm:cxnLst>
    <dgm:cxn modelId="{2E63720E-D956-4064-AAA8-2C07993B8F09}" srcId="{A0D357AD-4420-4070-BBB3-F685A4748C4C}" destId="{8FC3F1B7-2B07-47E0-A0F7-1A076618BD3B}" srcOrd="1" destOrd="0" parTransId="{3676A5C7-792D-4C89-B649-D7FA0DF45BC7}" sibTransId="{94570B2D-145E-477E-8B13-1939375190D2}"/>
    <dgm:cxn modelId="{BB49202F-61C5-428B-9ADD-8EF0AEB6DF93}" type="presOf" srcId="{8FC3F1B7-2B07-47E0-A0F7-1A076618BD3B}" destId="{82598234-CF07-4196-A3D1-ECF7962FE1A0}" srcOrd="0" destOrd="0" presId="urn:microsoft.com/office/officeart/2005/8/layout/hierarchy1"/>
    <dgm:cxn modelId="{61CE4F30-1431-4713-B561-2CFA87541661}" type="presOf" srcId="{A0D357AD-4420-4070-BBB3-F685A4748C4C}" destId="{E68B5375-E031-4E26-B9BD-67FB91EBA879}" srcOrd="0" destOrd="0" presId="urn:microsoft.com/office/officeart/2005/8/layout/hierarchy1"/>
    <dgm:cxn modelId="{FBC64335-CC17-48FA-B32B-EEA63154B4DA}" type="presOf" srcId="{A53AB071-A347-41D2-905F-037F161B9074}" destId="{0941975C-2B3E-43F1-B268-3B4176920F29}" srcOrd="0" destOrd="0" presId="urn:microsoft.com/office/officeart/2005/8/layout/hierarchy1"/>
    <dgm:cxn modelId="{7F0E8937-9071-48AE-B625-FF19A3A75869}" srcId="{A0D357AD-4420-4070-BBB3-F685A4748C4C}" destId="{A53AB071-A347-41D2-905F-037F161B9074}" srcOrd="2" destOrd="0" parTransId="{02DA6DED-778C-40AB-AE24-DD76D2364B27}" sibTransId="{F842244D-3284-4A30-A089-48CF467A8011}"/>
    <dgm:cxn modelId="{7DBCAC4C-BB9F-4569-A373-FF56E03A2594}" type="presOf" srcId="{279DBFFF-A780-4A0D-9D11-7E8F0BF497FA}" destId="{89659E00-B2B9-45CE-8807-5C225752AB80}" srcOrd="0" destOrd="0" presId="urn:microsoft.com/office/officeart/2005/8/layout/hierarchy1"/>
    <dgm:cxn modelId="{CC13F5BD-D1D0-490D-BBD5-1D90CFAC1456}" srcId="{A0D357AD-4420-4070-BBB3-F685A4748C4C}" destId="{279DBFFF-A780-4A0D-9D11-7E8F0BF497FA}" srcOrd="0" destOrd="0" parTransId="{3F4912A2-7229-4A30-B0A5-61E4861D0763}" sibTransId="{8DF66BBB-BF8A-4DE0-88CB-636661E9B75A}"/>
    <dgm:cxn modelId="{C975CAC8-0D4C-4937-9DE7-7F00F1E852AE}" type="presParOf" srcId="{E68B5375-E031-4E26-B9BD-67FB91EBA879}" destId="{E0116904-A3FC-4D9F-AEE8-05B940143B68}" srcOrd="0" destOrd="0" presId="urn:microsoft.com/office/officeart/2005/8/layout/hierarchy1"/>
    <dgm:cxn modelId="{B25CAB0B-4350-49AC-A729-A5BCD2D2F67F}" type="presParOf" srcId="{E0116904-A3FC-4D9F-AEE8-05B940143B68}" destId="{993BD870-0DC5-405C-8079-616F07FBA6F2}" srcOrd="0" destOrd="0" presId="urn:microsoft.com/office/officeart/2005/8/layout/hierarchy1"/>
    <dgm:cxn modelId="{934F36EF-BBE9-4247-9368-9D1C1C8132B9}" type="presParOf" srcId="{993BD870-0DC5-405C-8079-616F07FBA6F2}" destId="{A6A5815E-92AA-41B5-8362-1EC5A823A616}" srcOrd="0" destOrd="0" presId="urn:microsoft.com/office/officeart/2005/8/layout/hierarchy1"/>
    <dgm:cxn modelId="{F2995C57-041D-4E2F-A613-7F0C3CD66CF7}" type="presParOf" srcId="{993BD870-0DC5-405C-8079-616F07FBA6F2}" destId="{89659E00-B2B9-45CE-8807-5C225752AB80}" srcOrd="1" destOrd="0" presId="urn:microsoft.com/office/officeart/2005/8/layout/hierarchy1"/>
    <dgm:cxn modelId="{EBCCD1D5-4A8C-4FCB-ACE6-9EF0840D16CB}" type="presParOf" srcId="{E0116904-A3FC-4D9F-AEE8-05B940143B68}" destId="{CACFF255-601B-448B-80D5-1153ED67DD48}" srcOrd="1" destOrd="0" presId="urn:microsoft.com/office/officeart/2005/8/layout/hierarchy1"/>
    <dgm:cxn modelId="{54995368-AB44-4A87-A4C5-2D4E61502D1F}" type="presParOf" srcId="{E68B5375-E031-4E26-B9BD-67FB91EBA879}" destId="{4AA381B5-2535-4EE2-AB1C-5E2B7E9993B5}" srcOrd="1" destOrd="0" presId="urn:microsoft.com/office/officeart/2005/8/layout/hierarchy1"/>
    <dgm:cxn modelId="{5A9A2834-3E80-4750-9344-F682DFA0CFA5}" type="presParOf" srcId="{4AA381B5-2535-4EE2-AB1C-5E2B7E9993B5}" destId="{93BFE5D7-5253-4D2F-8EC7-9D05786D8F0D}" srcOrd="0" destOrd="0" presId="urn:microsoft.com/office/officeart/2005/8/layout/hierarchy1"/>
    <dgm:cxn modelId="{DF6500A1-FF6D-4908-905A-48626F42B558}" type="presParOf" srcId="{93BFE5D7-5253-4D2F-8EC7-9D05786D8F0D}" destId="{D3E355B1-4F3F-49A6-849E-1E938FEB676B}" srcOrd="0" destOrd="0" presId="urn:microsoft.com/office/officeart/2005/8/layout/hierarchy1"/>
    <dgm:cxn modelId="{B84D7534-E8CF-4B38-9C7C-0E73091EF785}" type="presParOf" srcId="{93BFE5D7-5253-4D2F-8EC7-9D05786D8F0D}" destId="{82598234-CF07-4196-A3D1-ECF7962FE1A0}" srcOrd="1" destOrd="0" presId="urn:microsoft.com/office/officeart/2005/8/layout/hierarchy1"/>
    <dgm:cxn modelId="{2A49C508-8332-44A7-A73B-2319C4CDF02D}" type="presParOf" srcId="{4AA381B5-2535-4EE2-AB1C-5E2B7E9993B5}" destId="{45C1D02D-958A-44CC-A68C-7ACECF9B3EDD}" srcOrd="1" destOrd="0" presId="urn:microsoft.com/office/officeart/2005/8/layout/hierarchy1"/>
    <dgm:cxn modelId="{81B5D78B-B6AF-48F3-A55E-CDCB4B8C780B}" type="presParOf" srcId="{E68B5375-E031-4E26-B9BD-67FB91EBA879}" destId="{E7F68C68-D61F-4CBA-96A3-9E1B3CE30DCA}" srcOrd="2" destOrd="0" presId="urn:microsoft.com/office/officeart/2005/8/layout/hierarchy1"/>
    <dgm:cxn modelId="{AB965396-36D0-46D5-A6C6-A60613354F76}" type="presParOf" srcId="{E7F68C68-D61F-4CBA-96A3-9E1B3CE30DCA}" destId="{F70BB2C9-C132-46E9-B597-59B62841300B}" srcOrd="0" destOrd="0" presId="urn:microsoft.com/office/officeart/2005/8/layout/hierarchy1"/>
    <dgm:cxn modelId="{62C0C944-6F3F-4A05-A647-7F8C8ECAC284}" type="presParOf" srcId="{F70BB2C9-C132-46E9-B597-59B62841300B}" destId="{293E2987-6292-4A5C-B327-836BAE474345}" srcOrd="0" destOrd="0" presId="urn:microsoft.com/office/officeart/2005/8/layout/hierarchy1"/>
    <dgm:cxn modelId="{C23857B6-C7BD-45AE-A911-18D52DC4213C}" type="presParOf" srcId="{F70BB2C9-C132-46E9-B597-59B62841300B}" destId="{0941975C-2B3E-43F1-B268-3B4176920F29}" srcOrd="1" destOrd="0" presId="urn:microsoft.com/office/officeart/2005/8/layout/hierarchy1"/>
    <dgm:cxn modelId="{9D50A569-0539-4E44-9A51-7A95BB3A3983}" type="presParOf" srcId="{E7F68C68-D61F-4CBA-96A3-9E1B3CE30DCA}" destId="{52214875-C276-4A3F-9AC7-99737B0C65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7D8E2-FCCD-4366-96EB-1E6AEB55C7C6}">
      <dsp:nvSpPr>
        <dsp:cNvPr id="0" name=""/>
        <dsp:cNvSpPr/>
      </dsp:nvSpPr>
      <dsp:spPr>
        <a:xfrm>
          <a:off x="139693" y="20962"/>
          <a:ext cx="2017863" cy="4004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0" rIns="19932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State of play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Key trends and challenges </a:t>
          </a:r>
        </a:p>
      </dsp:txBody>
      <dsp:txXfrm>
        <a:off x="139693" y="1622626"/>
        <a:ext cx="2017863" cy="2402496"/>
      </dsp:txXfrm>
    </dsp:sp>
    <dsp:sp modelId="{57532836-230E-4094-B702-66C7384BFE4A}">
      <dsp:nvSpPr>
        <dsp:cNvPr id="0" name=""/>
        <dsp:cNvSpPr/>
      </dsp:nvSpPr>
      <dsp:spPr>
        <a:xfrm>
          <a:off x="132529" y="478353"/>
          <a:ext cx="2017863" cy="162984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165100" rIns="199320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01</a:t>
          </a:r>
          <a:endParaRPr lang="en-US" sz="3900" kern="1200" dirty="0"/>
        </a:p>
      </dsp:txBody>
      <dsp:txXfrm>
        <a:off x="132529" y="478353"/>
        <a:ext cx="2017863" cy="1629849"/>
      </dsp:txXfrm>
    </dsp:sp>
    <dsp:sp modelId="{BD1AAEEE-02D2-4D4C-8237-108AF1D24982}">
      <dsp:nvSpPr>
        <dsp:cNvPr id="0" name=""/>
        <dsp:cNvSpPr/>
      </dsp:nvSpPr>
      <dsp:spPr>
        <a:xfrm>
          <a:off x="2280505" y="16195"/>
          <a:ext cx="2017863" cy="4004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0" rIns="19932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Digitalisation</a:t>
          </a:r>
          <a:r>
            <a:rPr lang="en-US" sz="2000" kern="1200" dirty="0"/>
            <a:t> The foundational Imperative</a:t>
          </a:r>
        </a:p>
      </dsp:txBody>
      <dsp:txXfrm>
        <a:off x="2280505" y="1617860"/>
        <a:ext cx="2017863" cy="2402496"/>
      </dsp:txXfrm>
    </dsp:sp>
    <dsp:sp modelId="{193C5D33-B5EC-4400-AA0A-1E56CF98B966}">
      <dsp:nvSpPr>
        <dsp:cNvPr id="0" name=""/>
        <dsp:cNvSpPr/>
      </dsp:nvSpPr>
      <dsp:spPr>
        <a:xfrm>
          <a:off x="2183244" y="801843"/>
          <a:ext cx="2017863" cy="96857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165100" rIns="199320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02</a:t>
          </a:r>
          <a:endParaRPr lang="en-US" sz="3900" kern="1200" dirty="0"/>
        </a:p>
      </dsp:txBody>
      <dsp:txXfrm>
        <a:off x="2183244" y="801843"/>
        <a:ext cx="2017863" cy="968574"/>
      </dsp:txXfrm>
    </dsp:sp>
    <dsp:sp modelId="{6DD0BC75-2F56-4ABB-BB30-1049258FAD4B}">
      <dsp:nvSpPr>
        <dsp:cNvPr id="0" name=""/>
        <dsp:cNvSpPr/>
      </dsp:nvSpPr>
      <dsp:spPr>
        <a:xfrm>
          <a:off x="4362537" y="10481"/>
          <a:ext cx="2017863" cy="4004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0" rIns="19932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Cross-border data flows</a:t>
          </a:r>
          <a:r>
            <a:rPr lang="en-US" sz="2000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Enabling AI in Supply Chains </a:t>
          </a:r>
        </a:p>
      </dsp:txBody>
      <dsp:txXfrm>
        <a:off x="4362537" y="1612145"/>
        <a:ext cx="2017863" cy="2402496"/>
      </dsp:txXfrm>
    </dsp:sp>
    <dsp:sp modelId="{8E6EDBE6-7946-400A-8E60-4D137A17C950}">
      <dsp:nvSpPr>
        <dsp:cNvPr id="0" name=""/>
        <dsp:cNvSpPr/>
      </dsp:nvSpPr>
      <dsp:spPr>
        <a:xfrm>
          <a:off x="4362537" y="801843"/>
          <a:ext cx="2017863" cy="96857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165100" rIns="199320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03</a:t>
          </a:r>
        </a:p>
      </dsp:txBody>
      <dsp:txXfrm>
        <a:off x="4362537" y="801843"/>
        <a:ext cx="2017863" cy="968574"/>
      </dsp:txXfrm>
    </dsp:sp>
    <dsp:sp modelId="{BC7FE75C-EFC9-40ED-9EFE-FA3A37D811CE}">
      <dsp:nvSpPr>
        <dsp:cNvPr id="0" name=""/>
        <dsp:cNvSpPr/>
      </dsp:nvSpPr>
      <dsp:spPr>
        <a:xfrm>
          <a:off x="6498971" y="9561"/>
          <a:ext cx="2077653" cy="4004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0" rIns="199320" bIns="330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Public-private partnerships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Driving effective rulemaking</a:t>
          </a:r>
        </a:p>
      </dsp:txBody>
      <dsp:txXfrm>
        <a:off x="6498971" y="1611225"/>
        <a:ext cx="2077653" cy="2402496"/>
      </dsp:txXfrm>
    </dsp:sp>
    <dsp:sp modelId="{7F5B7B79-70BD-4FE3-B320-A482494034E4}">
      <dsp:nvSpPr>
        <dsp:cNvPr id="0" name=""/>
        <dsp:cNvSpPr/>
      </dsp:nvSpPr>
      <dsp:spPr>
        <a:xfrm>
          <a:off x="6571725" y="801843"/>
          <a:ext cx="2017863" cy="96857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165100" rIns="199320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04</a:t>
          </a:r>
        </a:p>
      </dsp:txBody>
      <dsp:txXfrm>
        <a:off x="6571725" y="801843"/>
        <a:ext cx="2017863" cy="968574"/>
      </dsp:txXfrm>
    </dsp:sp>
    <dsp:sp modelId="{9DEEC8AF-8B2B-483B-BCF4-DFA758A1D5A3}">
      <dsp:nvSpPr>
        <dsp:cNvPr id="0" name=""/>
        <dsp:cNvSpPr/>
      </dsp:nvSpPr>
      <dsp:spPr>
        <a:xfrm>
          <a:off x="8670132" y="9561"/>
          <a:ext cx="2033421" cy="40041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0" rIns="19932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Q&amp;A </a:t>
          </a:r>
        </a:p>
      </dsp:txBody>
      <dsp:txXfrm>
        <a:off x="8670132" y="1611225"/>
        <a:ext cx="2033421" cy="2402496"/>
      </dsp:txXfrm>
    </dsp:sp>
    <dsp:sp modelId="{A5EA5584-6042-4805-B43C-8D9495412939}">
      <dsp:nvSpPr>
        <dsp:cNvPr id="0" name=""/>
        <dsp:cNvSpPr/>
      </dsp:nvSpPr>
      <dsp:spPr>
        <a:xfrm>
          <a:off x="8685679" y="789242"/>
          <a:ext cx="2017863" cy="96857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320" tIns="165100" rIns="199320" bIns="16510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05</a:t>
          </a:r>
          <a:endParaRPr lang="en-US" sz="3900" kern="1200" dirty="0"/>
        </a:p>
      </dsp:txBody>
      <dsp:txXfrm>
        <a:off x="8685679" y="789242"/>
        <a:ext cx="2017863" cy="968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DD8EF-A850-4C46-9E3A-B8B6BB610430}">
      <dsp:nvSpPr>
        <dsp:cNvPr id="0" name=""/>
        <dsp:cNvSpPr/>
      </dsp:nvSpPr>
      <dsp:spPr>
        <a:xfrm>
          <a:off x="711402" y="804489"/>
          <a:ext cx="1063639" cy="10636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CEB06-957B-4E18-A5F1-2D27FD2FBAA0}">
      <dsp:nvSpPr>
        <dsp:cNvPr id="0" name=""/>
        <dsp:cNvSpPr/>
      </dsp:nvSpPr>
      <dsp:spPr>
        <a:xfrm>
          <a:off x="61400" y="2182893"/>
          <a:ext cx="23636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Volume and complexity of data  </a:t>
          </a:r>
          <a:endParaRPr lang="en-US" sz="1900" kern="1200"/>
        </a:p>
      </dsp:txBody>
      <dsp:txXfrm>
        <a:off x="61400" y="2182893"/>
        <a:ext cx="2363642" cy="720000"/>
      </dsp:txXfrm>
    </dsp:sp>
    <dsp:sp modelId="{C8FA6DDA-D571-4C74-9F87-8C3334F5F794}">
      <dsp:nvSpPr>
        <dsp:cNvPr id="0" name=""/>
        <dsp:cNvSpPr/>
      </dsp:nvSpPr>
      <dsp:spPr>
        <a:xfrm>
          <a:off x="3488683" y="804489"/>
          <a:ext cx="1063639" cy="10636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8FDFA-1E58-491F-B029-B8918C65EEC7}">
      <dsp:nvSpPr>
        <dsp:cNvPr id="0" name=""/>
        <dsp:cNvSpPr/>
      </dsp:nvSpPr>
      <dsp:spPr>
        <a:xfrm>
          <a:off x="2838681" y="2182893"/>
          <a:ext cx="23636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Regulatory pressure and opportunies</a:t>
          </a:r>
          <a:endParaRPr lang="en-US" sz="1900" kern="1200"/>
        </a:p>
      </dsp:txBody>
      <dsp:txXfrm>
        <a:off x="2838681" y="2182893"/>
        <a:ext cx="2363642" cy="720000"/>
      </dsp:txXfrm>
    </dsp:sp>
    <dsp:sp modelId="{1E2C95ED-883E-4F2C-9D61-E4FF91A1492C}">
      <dsp:nvSpPr>
        <dsp:cNvPr id="0" name=""/>
        <dsp:cNvSpPr/>
      </dsp:nvSpPr>
      <dsp:spPr>
        <a:xfrm>
          <a:off x="6265963" y="804489"/>
          <a:ext cx="1063639" cy="10636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3AB95-0E52-4FB0-98D6-F0DB60E141E1}">
      <dsp:nvSpPr>
        <dsp:cNvPr id="0" name=""/>
        <dsp:cNvSpPr/>
      </dsp:nvSpPr>
      <dsp:spPr>
        <a:xfrm>
          <a:off x="5615961" y="2182893"/>
          <a:ext cx="23636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/>
            <a:t>Advances in AI technology</a:t>
          </a:r>
          <a:endParaRPr lang="en-US" sz="1900" kern="1200"/>
        </a:p>
      </dsp:txBody>
      <dsp:txXfrm>
        <a:off x="5615961" y="2182893"/>
        <a:ext cx="2363642" cy="720000"/>
      </dsp:txXfrm>
    </dsp:sp>
    <dsp:sp modelId="{6B778E68-5D06-435C-922F-340CE3B1A5FC}">
      <dsp:nvSpPr>
        <dsp:cNvPr id="0" name=""/>
        <dsp:cNvSpPr/>
      </dsp:nvSpPr>
      <dsp:spPr>
        <a:xfrm>
          <a:off x="9043243" y="804489"/>
          <a:ext cx="1063639" cy="10636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7D3E4-0EE5-4AF1-BC26-A39D0BDD6528}">
      <dsp:nvSpPr>
        <dsp:cNvPr id="0" name=""/>
        <dsp:cNvSpPr/>
      </dsp:nvSpPr>
      <dsp:spPr>
        <a:xfrm>
          <a:off x="8393242" y="2182893"/>
          <a:ext cx="236364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/>
            <a:t>Private sector initiatives </a:t>
          </a:r>
          <a:endParaRPr lang="en-US" sz="1900" kern="1200" dirty="0"/>
        </a:p>
      </dsp:txBody>
      <dsp:txXfrm>
        <a:off x="8393242" y="2182893"/>
        <a:ext cx="2363642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58C5E-5C97-4553-9BDE-A118AED2B3C9}">
      <dsp:nvSpPr>
        <dsp:cNvPr id="0" name=""/>
        <dsp:cNvSpPr/>
      </dsp:nvSpPr>
      <dsp:spPr>
        <a:xfrm>
          <a:off x="0" y="53564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31456-737E-4BDA-B54F-ABB5C46C786B}">
      <dsp:nvSpPr>
        <dsp:cNvPr id="0" name=""/>
        <dsp:cNvSpPr/>
      </dsp:nvSpPr>
      <dsp:spPr>
        <a:xfrm>
          <a:off x="131562" y="99979"/>
          <a:ext cx="239203" cy="2392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F9A8B-AB05-46D0-9EE8-4BBCAC9BDB77}">
      <dsp:nvSpPr>
        <dsp:cNvPr id="0" name=""/>
        <dsp:cNvSpPr/>
      </dsp:nvSpPr>
      <dsp:spPr>
        <a:xfrm>
          <a:off x="412761" y="2123"/>
          <a:ext cx="4959844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Data quality</a:t>
          </a:r>
          <a:endParaRPr lang="en-US" sz="1400" kern="1200" dirty="0"/>
        </a:p>
      </dsp:txBody>
      <dsp:txXfrm>
        <a:off x="412761" y="2123"/>
        <a:ext cx="4959844" cy="434916"/>
      </dsp:txXfrm>
    </dsp:sp>
    <dsp:sp modelId="{1AC3CB0A-B54E-49D8-AB02-5C390054FC79}">
      <dsp:nvSpPr>
        <dsp:cNvPr id="0" name=""/>
        <dsp:cNvSpPr/>
      </dsp:nvSpPr>
      <dsp:spPr>
        <a:xfrm>
          <a:off x="5283038" y="2123"/>
          <a:ext cx="5340271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Invest in good data governance</a:t>
          </a:r>
          <a:endParaRPr lang="en-US" sz="1600" kern="1200" dirty="0"/>
        </a:p>
      </dsp:txBody>
      <dsp:txXfrm>
        <a:off x="5283038" y="2123"/>
        <a:ext cx="5340271" cy="434916"/>
      </dsp:txXfrm>
    </dsp:sp>
    <dsp:sp modelId="{BFD8E7E1-B90C-40DA-9296-7319AFFBDC00}">
      <dsp:nvSpPr>
        <dsp:cNvPr id="0" name=""/>
        <dsp:cNvSpPr/>
      </dsp:nvSpPr>
      <dsp:spPr>
        <a:xfrm>
          <a:off x="0" y="545768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3E077-39BA-4CC8-91D4-D13AB695D2BC}">
      <dsp:nvSpPr>
        <dsp:cNvPr id="0" name=""/>
        <dsp:cNvSpPr/>
      </dsp:nvSpPr>
      <dsp:spPr>
        <a:xfrm>
          <a:off x="131562" y="643624"/>
          <a:ext cx="239203" cy="2392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E1412-9503-4C6E-9F6D-CBB6BDA639C8}">
      <dsp:nvSpPr>
        <dsp:cNvPr id="0" name=""/>
        <dsp:cNvSpPr/>
      </dsp:nvSpPr>
      <dsp:spPr>
        <a:xfrm>
          <a:off x="502328" y="545768"/>
          <a:ext cx="4780710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Integration</a:t>
          </a:r>
          <a:endParaRPr lang="en-US" sz="1600" kern="1200" dirty="0"/>
        </a:p>
      </dsp:txBody>
      <dsp:txXfrm>
        <a:off x="502328" y="545768"/>
        <a:ext cx="4780710" cy="434916"/>
      </dsp:txXfrm>
    </dsp:sp>
    <dsp:sp modelId="{D2E28C00-3D03-4B16-8A8C-A49B81939CF1}">
      <dsp:nvSpPr>
        <dsp:cNvPr id="0" name=""/>
        <dsp:cNvSpPr/>
      </dsp:nvSpPr>
      <dsp:spPr>
        <a:xfrm>
          <a:off x="5283038" y="545768"/>
          <a:ext cx="5340271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Connect AI engines to ERP or customs filing systems</a:t>
          </a:r>
          <a:endParaRPr lang="en-US" sz="1600" kern="1200" dirty="0"/>
        </a:p>
      </dsp:txBody>
      <dsp:txXfrm>
        <a:off x="5283038" y="545768"/>
        <a:ext cx="5340271" cy="434916"/>
      </dsp:txXfrm>
    </dsp:sp>
    <dsp:sp modelId="{9AF393F2-AF31-4EDC-B642-FCEAC6643F8F}">
      <dsp:nvSpPr>
        <dsp:cNvPr id="0" name=""/>
        <dsp:cNvSpPr/>
      </dsp:nvSpPr>
      <dsp:spPr>
        <a:xfrm>
          <a:off x="0" y="1089413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FD895-D9BD-455D-91E7-7C99A1703F68}">
      <dsp:nvSpPr>
        <dsp:cNvPr id="0" name=""/>
        <dsp:cNvSpPr/>
      </dsp:nvSpPr>
      <dsp:spPr>
        <a:xfrm>
          <a:off x="131562" y="1187269"/>
          <a:ext cx="239203" cy="2392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35D680-B9CC-4F08-88A4-45F75DF27AE4}">
      <dsp:nvSpPr>
        <dsp:cNvPr id="0" name=""/>
        <dsp:cNvSpPr/>
      </dsp:nvSpPr>
      <dsp:spPr>
        <a:xfrm>
          <a:off x="502328" y="1089413"/>
          <a:ext cx="4780710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Human oversight &amp; explainability</a:t>
          </a:r>
          <a:r>
            <a:rPr lang="en-GB" sz="1600" kern="1200"/>
            <a:t> </a:t>
          </a:r>
          <a:endParaRPr lang="en-US" sz="1600" kern="1200"/>
        </a:p>
      </dsp:txBody>
      <dsp:txXfrm>
        <a:off x="502328" y="1089413"/>
        <a:ext cx="4780710" cy="434916"/>
      </dsp:txXfrm>
    </dsp:sp>
    <dsp:sp modelId="{01DD73CE-3612-48EF-B4A5-049A945D4936}">
      <dsp:nvSpPr>
        <dsp:cNvPr id="0" name=""/>
        <dsp:cNvSpPr/>
      </dsp:nvSpPr>
      <dsp:spPr>
        <a:xfrm>
          <a:off x="5283038" y="1089413"/>
          <a:ext cx="5340271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Keep experts in the loop &amp; have AI explain its reasoning</a:t>
          </a:r>
          <a:endParaRPr lang="en-US" sz="1600" kern="1200" dirty="0"/>
        </a:p>
      </dsp:txBody>
      <dsp:txXfrm>
        <a:off x="5283038" y="1089413"/>
        <a:ext cx="5340271" cy="434916"/>
      </dsp:txXfrm>
    </dsp:sp>
    <dsp:sp modelId="{72365B85-C612-484E-8A41-9B100FF97502}">
      <dsp:nvSpPr>
        <dsp:cNvPr id="0" name=""/>
        <dsp:cNvSpPr/>
      </dsp:nvSpPr>
      <dsp:spPr>
        <a:xfrm>
          <a:off x="0" y="1633058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3551E-A1AB-4E24-81C7-A444560FDEC3}">
      <dsp:nvSpPr>
        <dsp:cNvPr id="0" name=""/>
        <dsp:cNvSpPr/>
      </dsp:nvSpPr>
      <dsp:spPr>
        <a:xfrm>
          <a:off x="131562" y="1730914"/>
          <a:ext cx="239203" cy="2392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22150-81DC-41EC-B0E8-9475153D5F93}">
      <dsp:nvSpPr>
        <dsp:cNvPr id="0" name=""/>
        <dsp:cNvSpPr/>
      </dsp:nvSpPr>
      <dsp:spPr>
        <a:xfrm>
          <a:off x="502328" y="1633058"/>
          <a:ext cx="4780710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Change management </a:t>
          </a:r>
          <a:endParaRPr lang="en-US" sz="1600" kern="1200"/>
        </a:p>
      </dsp:txBody>
      <dsp:txXfrm>
        <a:off x="502328" y="1633058"/>
        <a:ext cx="4780710" cy="434916"/>
      </dsp:txXfrm>
    </dsp:sp>
    <dsp:sp modelId="{17006C96-CFC7-498C-B201-7D517E3EC82C}">
      <dsp:nvSpPr>
        <dsp:cNvPr id="0" name=""/>
        <dsp:cNvSpPr/>
      </dsp:nvSpPr>
      <dsp:spPr>
        <a:xfrm>
          <a:off x="5283038" y="1633058"/>
          <a:ext cx="5340271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Staff training and information sessions</a:t>
          </a:r>
          <a:endParaRPr lang="en-US" sz="1600" kern="1200" dirty="0"/>
        </a:p>
      </dsp:txBody>
      <dsp:txXfrm>
        <a:off x="5283038" y="1633058"/>
        <a:ext cx="5340271" cy="434916"/>
      </dsp:txXfrm>
    </dsp:sp>
    <dsp:sp modelId="{91FC6B79-939C-4624-9E27-A2350DF9ABE7}">
      <dsp:nvSpPr>
        <dsp:cNvPr id="0" name=""/>
        <dsp:cNvSpPr/>
      </dsp:nvSpPr>
      <dsp:spPr>
        <a:xfrm>
          <a:off x="0" y="2176703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00B88-CF89-49F3-AB7E-8A6E8C17A70F}">
      <dsp:nvSpPr>
        <dsp:cNvPr id="0" name=""/>
        <dsp:cNvSpPr/>
      </dsp:nvSpPr>
      <dsp:spPr>
        <a:xfrm>
          <a:off x="131562" y="2274559"/>
          <a:ext cx="239203" cy="2392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28D41-0E67-4AB1-B884-EEB7521F978F}">
      <dsp:nvSpPr>
        <dsp:cNvPr id="0" name=""/>
        <dsp:cNvSpPr/>
      </dsp:nvSpPr>
      <dsp:spPr>
        <a:xfrm>
          <a:off x="502328" y="2176703"/>
          <a:ext cx="4780710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Regulatory compliance &amp; documentation</a:t>
          </a:r>
          <a:endParaRPr lang="en-US" sz="1600" kern="1200"/>
        </a:p>
      </dsp:txBody>
      <dsp:txXfrm>
        <a:off x="502328" y="2176703"/>
        <a:ext cx="4780710" cy="434916"/>
      </dsp:txXfrm>
    </dsp:sp>
    <dsp:sp modelId="{1A0D6D82-711A-47BB-87CD-583CB4A013F6}">
      <dsp:nvSpPr>
        <dsp:cNvPr id="0" name=""/>
        <dsp:cNvSpPr/>
      </dsp:nvSpPr>
      <dsp:spPr>
        <a:xfrm>
          <a:off x="5283038" y="2176703"/>
          <a:ext cx="5340271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Maintain solid documentation of how classification / origin determinations were made</a:t>
          </a:r>
          <a:endParaRPr lang="en-US" sz="1600" kern="1200" dirty="0"/>
        </a:p>
      </dsp:txBody>
      <dsp:txXfrm>
        <a:off x="5283038" y="2176703"/>
        <a:ext cx="5340271" cy="434916"/>
      </dsp:txXfrm>
    </dsp:sp>
    <dsp:sp modelId="{952E830B-1133-4C6A-831A-3C65F9ED9DB6}">
      <dsp:nvSpPr>
        <dsp:cNvPr id="0" name=""/>
        <dsp:cNvSpPr/>
      </dsp:nvSpPr>
      <dsp:spPr>
        <a:xfrm>
          <a:off x="0" y="2720348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2F6D26-FF46-4FFD-A70E-906035ADFA63}">
      <dsp:nvSpPr>
        <dsp:cNvPr id="0" name=""/>
        <dsp:cNvSpPr/>
      </dsp:nvSpPr>
      <dsp:spPr>
        <a:xfrm>
          <a:off x="131562" y="2818204"/>
          <a:ext cx="239203" cy="2392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AF3B1-1A4D-4238-8AD5-38654EC9075F}">
      <dsp:nvSpPr>
        <dsp:cNvPr id="0" name=""/>
        <dsp:cNvSpPr/>
      </dsp:nvSpPr>
      <dsp:spPr>
        <a:xfrm>
          <a:off x="502328" y="2720348"/>
          <a:ext cx="4780710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Security &amp; privacy</a:t>
          </a:r>
          <a:endParaRPr lang="en-US" sz="1600" kern="1200"/>
        </a:p>
      </dsp:txBody>
      <dsp:txXfrm>
        <a:off x="502328" y="2720348"/>
        <a:ext cx="4780710" cy="434916"/>
      </dsp:txXfrm>
    </dsp:sp>
    <dsp:sp modelId="{D4BB99F3-567D-42C4-A8D9-6DC236203EA5}">
      <dsp:nvSpPr>
        <dsp:cNvPr id="0" name=""/>
        <dsp:cNvSpPr/>
      </dsp:nvSpPr>
      <dsp:spPr>
        <a:xfrm>
          <a:off x="5283038" y="2720348"/>
          <a:ext cx="5340271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Ensure vendors follow data protection standards, don’t violate privacy laws or agreements</a:t>
          </a:r>
          <a:endParaRPr lang="en-US" sz="1600" kern="1200" dirty="0"/>
        </a:p>
      </dsp:txBody>
      <dsp:txXfrm>
        <a:off x="5283038" y="2720348"/>
        <a:ext cx="5340271" cy="434916"/>
      </dsp:txXfrm>
    </dsp:sp>
    <dsp:sp modelId="{A59B57F6-83C1-4D80-872A-CC61CE12BA35}">
      <dsp:nvSpPr>
        <dsp:cNvPr id="0" name=""/>
        <dsp:cNvSpPr/>
      </dsp:nvSpPr>
      <dsp:spPr>
        <a:xfrm>
          <a:off x="0" y="3263993"/>
          <a:ext cx="10623802" cy="4349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F00B0-D47D-45A0-8047-3F8A2168E81F}">
      <dsp:nvSpPr>
        <dsp:cNvPr id="0" name=""/>
        <dsp:cNvSpPr/>
      </dsp:nvSpPr>
      <dsp:spPr>
        <a:xfrm>
          <a:off x="131562" y="3361849"/>
          <a:ext cx="239203" cy="23920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3813EF-D7BE-458E-A9A5-797770A43F94}">
      <dsp:nvSpPr>
        <dsp:cNvPr id="0" name=""/>
        <dsp:cNvSpPr/>
      </dsp:nvSpPr>
      <dsp:spPr>
        <a:xfrm>
          <a:off x="502328" y="3263993"/>
          <a:ext cx="10120982" cy="43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29" tIns="46029" rIns="46029" bIns="4602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Continuous improvement </a:t>
          </a:r>
          <a:endParaRPr lang="en-US" sz="1600" kern="1200"/>
        </a:p>
      </dsp:txBody>
      <dsp:txXfrm>
        <a:off x="502328" y="3263993"/>
        <a:ext cx="10120982" cy="4349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5815E-92AA-41B5-8362-1EC5A823A616}">
      <dsp:nvSpPr>
        <dsp:cNvPr id="0" name=""/>
        <dsp:cNvSpPr/>
      </dsp:nvSpPr>
      <dsp:spPr>
        <a:xfrm>
          <a:off x="0" y="1020288"/>
          <a:ext cx="3153222" cy="2002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59E00-B2B9-45CE-8807-5C225752AB80}">
      <dsp:nvSpPr>
        <dsp:cNvPr id="0" name=""/>
        <dsp:cNvSpPr/>
      </dsp:nvSpPr>
      <dsp:spPr>
        <a:xfrm>
          <a:off x="350358" y="1353128"/>
          <a:ext cx="3153222" cy="20022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 dirty="0"/>
            <a:t>Fragmentation</a:t>
          </a:r>
          <a:r>
            <a:rPr lang="en-US" sz="2100" b="0" i="0" kern="1200" baseline="0" dirty="0"/>
            <a:t> –adds compliance costs (~60% report moderate-to-critical impact).</a:t>
          </a:r>
          <a:endParaRPr lang="en-US" sz="2100" kern="1200" dirty="0"/>
        </a:p>
      </dsp:txBody>
      <dsp:txXfrm>
        <a:off x="409003" y="1411773"/>
        <a:ext cx="3035932" cy="1885006"/>
      </dsp:txXfrm>
    </dsp:sp>
    <dsp:sp modelId="{D3E355B1-4F3F-49A6-849E-1E938FEB676B}">
      <dsp:nvSpPr>
        <dsp:cNvPr id="0" name=""/>
        <dsp:cNvSpPr/>
      </dsp:nvSpPr>
      <dsp:spPr>
        <a:xfrm>
          <a:off x="3853939" y="1020288"/>
          <a:ext cx="3153222" cy="2002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598234-CF07-4196-A3D1-ECF7962FE1A0}">
      <dsp:nvSpPr>
        <dsp:cNvPr id="0" name=""/>
        <dsp:cNvSpPr/>
      </dsp:nvSpPr>
      <dsp:spPr>
        <a:xfrm>
          <a:off x="4204297" y="1353128"/>
          <a:ext cx="3153222" cy="20022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 dirty="0"/>
            <a:t>Data privacy –</a:t>
          </a:r>
          <a:r>
            <a:rPr lang="en-US" sz="2100" b="0" i="0" kern="1200" baseline="0" dirty="0"/>
            <a:t>overlapping privacy regimes create compliance challenges</a:t>
          </a:r>
          <a:endParaRPr lang="en-US" sz="2100" kern="1200" dirty="0"/>
        </a:p>
      </dsp:txBody>
      <dsp:txXfrm>
        <a:off x="4262942" y="1411773"/>
        <a:ext cx="3035932" cy="1885006"/>
      </dsp:txXfrm>
    </dsp:sp>
    <dsp:sp modelId="{293E2987-6292-4A5C-B327-836BAE474345}">
      <dsp:nvSpPr>
        <dsp:cNvPr id="0" name=""/>
        <dsp:cNvSpPr/>
      </dsp:nvSpPr>
      <dsp:spPr>
        <a:xfrm>
          <a:off x="7707878" y="1020288"/>
          <a:ext cx="3153222" cy="2002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41975C-2B3E-43F1-B268-3B4176920F29}">
      <dsp:nvSpPr>
        <dsp:cNvPr id="0" name=""/>
        <dsp:cNvSpPr/>
      </dsp:nvSpPr>
      <dsp:spPr>
        <a:xfrm>
          <a:off x="8058236" y="1353128"/>
          <a:ext cx="3153222" cy="20022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0" kern="1200" baseline="0" dirty="0"/>
            <a:t>Uncertainty </a:t>
          </a:r>
          <a:r>
            <a:rPr lang="en-GB" sz="2100" b="0" kern="1200" dirty="0"/>
            <a:t>lack of coordination slowing adoption </a:t>
          </a:r>
          <a:endParaRPr lang="en-US" sz="2100" kern="1200" dirty="0"/>
        </a:p>
      </dsp:txBody>
      <dsp:txXfrm>
        <a:off x="8116881" y="1411773"/>
        <a:ext cx="3035932" cy="1885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BBBBF-DBA8-45D4-9B99-685F7BB8BCF2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EB787-E917-4615-9CA5-B6AE3CF18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82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EB787-E917-4615-9CA5-B6AE3CF1878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25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8A686-C8FB-C4A5-7044-248D849A8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6C7DF9-D7B0-E09B-B6E5-F39B012A5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7ABB0D-2609-FD1A-6FF1-A06ED5744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0CD37F-BD7B-F8E2-288F-CF19A7A5F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EB787-E917-4615-9CA5-B6AE3CF1878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98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5C5605-B7E7-4A45-95DB-9AAC6B99D5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72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 with image _ blu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5F20D1-FD0F-C732-4CE6-5CA3BA4CA6D8}"/>
              </a:ext>
            </a:extLst>
          </p:cNvPr>
          <p:cNvSpPr/>
          <p:nvPr/>
        </p:nvSpPr>
        <p:spPr>
          <a:xfrm>
            <a:off x="1" y="0"/>
            <a:ext cx="12192000" cy="68584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4A992-7CBF-EB3C-9B0E-501FC434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4719" cy="6858000"/>
          </a:xfrm>
          <a:prstGeom prst="rect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34822B38-AA42-4626-6712-DCAA9DCC7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934" y="5782878"/>
            <a:ext cx="1323063" cy="821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1871" y="1502326"/>
            <a:ext cx="6408126" cy="19860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241871" y="3488373"/>
            <a:ext cx="6408126" cy="150010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1"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DCFCB2C-23B5-3ADD-CD89-A0729AFECC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77825" y="2233613"/>
            <a:ext cx="2292350" cy="229235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105546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994" y="2312417"/>
            <a:ext cx="5328000" cy="3707383"/>
          </a:xfrm>
        </p:spPr>
        <p:txBody>
          <a:bodyPr/>
          <a:lstStyle>
            <a:lvl1pPr marL="342900" indent="-342900">
              <a:buSzPct val="110000"/>
              <a:buFont typeface="Arial" panose="020B0604020202020204" pitchFamily="34" charset="0"/>
              <a:buChar char="•"/>
              <a:defRPr/>
            </a:lvl1pPr>
            <a:lvl2pPr marL="742950" indent="-285750">
              <a:buSzPct val="110000"/>
              <a:buFont typeface="Arial" panose="020B0604020202020204" pitchFamily="34" charset="0"/>
              <a:buChar char="•"/>
              <a:defRPr/>
            </a:lvl2pPr>
            <a:lvl3pPr marL="1143000" indent="-228600">
              <a:buSzPct val="110000"/>
              <a:buFont typeface="Arial" panose="020B0604020202020204" pitchFamily="34" charset="0"/>
              <a:buChar char="•"/>
              <a:defRPr/>
            </a:lvl3pPr>
            <a:lvl4pPr marL="1600200" indent="-228600">
              <a:buSzPct val="110000"/>
              <a:buFont typeface="Arial" panose="020B0604020202020204" pitchFamily="34" charset="0"/>
              <a:buChar char="•"/>
              <a:defRPr/>
            </a:lvl4pPr>
            <a:lvl5pPr marL="2057400" indent="-228600">
              <a:buSzPct val="11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AFA41E-0F87-C7A3-4B14-F784F5F6F3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644087"/>
            <a:ext cx="532800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A52BA0A-D55A-4D60-87B6-D81BD2308F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3280" y="2312417"/>
            <a:ext cx="5328000" cy="3707383"/>
          </a:xfrm>
        </p:spPr>
        <p:txBody>
          <a:bodyPr/>
          <a:lstStyle>
            <a:lvl1pPr marL="342900" indent="-342900">
              <a:buSzPct val="110000"/>
              <a:buFont typeface="Arial" panose="020B0604020202020204" pitchFamily="34" charset="0"/>
              <a:buChar char="•"/>
              <a:defRPr/>
            </a:lvl1pPr>
            <a:lvl2pPr marL="742950" indent="-285750">
              <a:buSzPct val="110000"/>
              <a:buFont typeface="Arial" panose="020B0604020202020204" pitchFamily="34" charset="0"/>
              <a:buChar char="•"/>
              <a:defRPr/>
            </a:lvl2pPr>
            <a:lvl3pPr marL="1143000" indent="-228600">
              <a:buSzPct val="110000"/>
              <a:buFont typeface="Arial" panose="020B0604020202020204" pitchFamily="34" charset="0"/>
              <a:buChar char="•"/>
              <a:defRPr/>
            </a:lvl3pPr>
            <a:lvl4pPr marL="1600200" indent="-228600">
              <a:buSzPct val="110000"/>
              <a:buFont typeface="Arial" panose="020B0604020202020204" pitchFamily="34" charset="0"/>
              <a:buChar char="•"/>
              <a:defRPr/>
            </a:lvl4pPr>
            <a:lvl5pPr marL="2057400" indent="-228600">
              <a:buSzPct val="11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0E944F-DC12-39AD-FD89-9CEC21C0BA2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3280" y="1644087"/>
            <a:ext cx="532800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75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AFA41E-0F87-C7A3-4B14-F784F5F6F3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3" y="1644087"/>
            <a:ext cx="108182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hart Placeholder 3">
            <a:extLst>
              <a:ext uri="{FF2B5EF4-FFF2-40B4-BE49-F238E27FC236}">
                <a16:creationId xmlns:a16="http://schemas.microsoft.com/office/drawing/2014/main" id="{E7BAD49F-783A-17BC-D12D-980B745B28B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171007" y="2312416"/>
            <a:ext cx="5327999" cy="3707384"/>
          </a:xfrm>
        </p:spPr>
        <p:txBody>
          <a:bodyPr anchor="ctr" anchorCtr="0"/>
          <a:lstStyle/>
          <a:p>
            <a:r>
              <a:rPr lang="en-GB"/>
              <a:t>Click icon to add chart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3B3BE3-1C65-8433-F8F6-9CF3B70BF9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2988" y="2312416"/>
            <a:ext cx="5327999" cy="3707384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90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56310B-B01B-96C6-22A6-4B7355875ABD}"/>
              </a:ext>
            </a:extLst>
          </p:cNvPr>
          <p:cNvSpPr/>
          <p:nvPr/>
        </p:nvSpPr>
        <p:spPr>
          <a:xfrm>
            <a:off x="394415" y="406403"/>
            <a:ext cx="11411507" cy="5748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390B6E22-CA1C-B09C-28C5-0B9E4AF310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3667" y="2032003"/>
            <a:ext cx="2793639" cy="2793639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A51EEF-982F-E004-8E82-856A7DE8A3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718" y="980577"/>
            <a:ext cx="6969685" cy="33671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0" i="0">
                <a:solidFill>
                  <a:schemeClr val="bg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“Quote”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29A7507-86C7-66E2-8A1C-7799A7A2A4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1719" y="4518458"/>
            <a:ext cx="6969685" cy="10254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 i="0" cap="none" spc="0">
                <a:ln w="0"/>
                <a:solidFill>
                  <a:schemeClr val="bg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3D313-6A07-6994-50DC-17CA9B808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2988B-E57D-44AE-0518-706B85177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cxnSp>
        <p:nvCxnSpPr>
          <p:cNvPr id="9" name="Connecteur droit 9">
            <a:extLst>
              <a:ext uri="{FF2B5EF4-FFF2-40B4-BE49-F238E27FC236}">
                <a16:creationId xmlns:a16="http://schemas.microsoft.com/office/drawing/2014/main" id="{964FE5A8-C4B8-AC14-A666-C2F680FAC0F8}"/>
              </a:ext>
            </a:extLst>
          </p:cNvPr>
          <p:cNvCxnSpPr>
            <a:cxnSpLocks/>
          </p:cNvCxnSpPr>
          <p:nvPr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330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9">
            <a:extLst>
              <a:ext uri="{FF2B5EF4-FFF2-40B4-BE49-F238E27FC236}">
                <a16:creationId xmlns:a16="http://schemas.microsoft.com/office/drawing/2014/main" id="{4A0F76B7-CF9A-A240-E48D-C5EDD64B4900}"/>
              </a:ext>
            </a:extLst>
          </p:cNvPr>
          <p:cNvCxnSpPr>
            <a:cxnSpLocks/>
          </p:cNvCxnSpPr>
          <p:nvPr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 25">
            <a:extLst>
              <a:ext uri="{FF2B5EF4-FFF2-40B4-BE49-F238E27FC236}">
                <a16:creationId xmlns:a16="http://schemas.microsoft.com/office/drawing/2014/main" id="{38DFC93A-947B-87AE-D8DC-5499B3134898}"/>
              </a:ext>
            </a:extLst>
          </p:cNvPr>
          <p:cNvSpPr/>
          <p:nvPr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D7109A-505E-B110-B8C2-497344AAB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706E86A-8D9F-9669-7364-54667796AA6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1261" y="1189524"/>
            <a:ext cx="698907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CE6C9-2D98-2443-8CC1-0474952D21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01261" y="1879600"/>
            <a:ext cx="6989077" cy="38354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22">
            <a:extLst>
              <a:ext uri="{FF2B5EF4-FFF2-40B4-BE49-F238E27FC236}">
                <a16:creationId xmlns:a16="http://schemas.microsoft.com/office/drawing/2014/main" id="{EBDCC000-1EBE-E35B-4630-CEB17C14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1400117"/>
            <a:ext cx="2584216" cy="405776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437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9">
            <a:extLst>
              <a:ext uri="{FF2B5EF4-FFF2-40B4-BE49-F238E27FC236}">
                <a16:creationId xmlns:a16="http://schemas.microsoft.com/office/drawing/2014/main" id="{4A0F76B7-CF9A-A240-E48D-C5EDD64B4900}"/>
              </a:ext>
            </a:extLst>
          </p:cNvPr>
          <p:cNvCxnSpPr>
            <a:cxnSpLocks/>
          </p:cNvCxnSpPr>
          <p:nvPr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 25">
            <a:extLst>
              <a:ext uri="{FF2B5EF4-FFF2-40B4-BE49-F238E27FC236}">
                <a16:creationId xmlns:a16="http://schemas.microsoft.com/office/drawing/2014/main" id="{38DFC93A-947B-87AE-D8DC-5499B3134898}"/>
              </a:ext>
            </a:extLst>
          </p:cNvPr>
          <p:cNvSpPr/>
          <p:nvPr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69A259D-CD7A-0E67-B3E8-FF8A4A10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1400117"/>
            <a:ext cx="2584216" cy="4057766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D7109A-505E-B110-B8C2-497344AAB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01F9829-F0EC-92C8-5B0F-FF63931113D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66697" y="2312417"/>
            <a:ext cx="3410377" cy="3707383"/>
          </a:xfrm>
        </p:spPr>
        <p:txBody>
          <a:bodyPr>
            <a:normAutofit/>
          </a:bodyPr>
          <a:lstStyle>
            <a:lvl1pPr marL="342900" indent="-342900">
              <a:buSzPct val="110000"/>
              <a:buFont typeface="Arial" panose="020B0604020202020204" pitchFamily="34" charset="0"/>
              <a:buChar char="•"/>
              <a:defRPr sz="1600"/>
            </a:lvl1pPr>
            <a:lvl2pPr marL="742950" indent="-285750">
              <a:buSzPct val="110000"/>
              <a:buFont typeface="Arial" panose="020B0604020202020204" pitchFamily="34" charset="0"/>
              <a:buChar char="•"/>
              <a:defRPr sz="1400"/>
            </a:lvl2pPr>
            <a:lvl3pPr marL="1143000" indent="-228600">
              <a:buSzPct val="110000"/>
              <a:buFont typeface="Arial" panose="020B0604020202020204" pitchFamily="34" charset="0"/>
              <a:buChar char="•"/>
              <a:defRPr sz="1200"/>
            </a:lvl3pPr>
            <a:lvl4pPr marL="1600200" indent="-228600">
              <a:buSzPct val="110000"/>
              <a:buFont typeface="Arial" panose="020B0604020202020204" pitchFamily="34" charset="0"/>
              <a:buChar char="•"/>
              <a:defRPr sz="1100"/>
            </a:lvl4pPr>
            <a:lvl5pPr marL="2057400" indent="-228600">
              <a:buSzPct val="11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9AA493-B78A-F7CE-3838-27AA133D2D4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6697" y="1644087"/>
            <a:ext cx="341037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EDF653-1B52-2188-8B13-1ADBDB03E27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00903" y="2312417"/>
            <a:ext cx="3410377" cy="3707383"/>
          </a:xfrm>
        </p:spPr>
        <p:txBody>
          <a:bodyPr>
            <a:normAutofit/>
          </a:bodyPr>
          <a:lstStyle>
            <a:lvl1pPr marL="342900" indent="-342900">
              <a:buSzPct val="110000"/>
              <a:buFont typeface="Arial" panose="020B0604020202020204" pitchFamily="34" charset="0"/>
              <a:buChar char="•"/>
              <a:defRPr sz="1600"/>
            </a:lvl1pPr>
            <a:lvl2pPr marL="742950" indent="-285750">
              <a:buSzPct val="110000"/>
              <a:buFont typeface="Arial" panose="020B0604020202020204" pitchFamily="34" charset="0"/>
              <a:buChar char="•"/>
              <a:defRPr sz="1400"/>
            </a:lvl2pPr>
            <a:lvl3pPr marL="1143000" indent="-228600">
              <a:buSzPct val="110000"/>
              <a:buFont typeface="Arial" panose="020B0604020202020204" pitchFamily="34" charset="0"/>
              <a:buChar char="•"/>
              <a:defRPr sz="1200"/>
            </a:lvl3pPr>
            <a:lvl4pPr marL="1600200" indent="-228600">
              <a:buSzPct val="110000"/>
              <a:buFont typeface="Arial" panose="020B0604020202020204" pitchFamily="34" charset="0"/>
              <a:buChar char="•"/>
              <a:defRPr sz="1100"/>
            </a:lvl4pPr>
            <a:lvl5pPr marL="2057400" indent="-228600">
              <a:buSzPct val="110000"/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2BDB9CB-2634-3BB9-443E-47947F5F287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100903" y="1644087"/>
            <a:ext cx="341037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847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16BB3B-8BCE-ABCD-1C04-CB1AD6D3B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25E61496-A98A-4CBC-E4B0-160C94BA48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1" y="0"/>
            <a:ext cx="4424189" cy="6856194"/>
          </a:xfrm>
          <a:custGeom>
            <a:avLst/>
            <a:gdLst>
              <a:gd name="connsiteX0" fmla="*/ 0 w 6705600"/>
              <a:gd name="connsiteY0" fmla="*/ 0 h 10282238"/>
              <a:gd name="connsiteX1" fmla="*/ 6705600 w 6705600"/>
              <a:gd name="connsiteY1" fmla="*/ 0 h 10282238"/>
              <a:gd name="connsiteX2" fmla="*/ 6705600 w 6705600"/>
              <a:gd name="connsiteY2" fmla="*/ 505 h 10282238"/>
              <a:gd name="connsiteX3" fmla="*/ 6634958 w 6705600"/>
              <a:gd name="connsiteY3" fmla="*/ 311 h 10282238"/>
              <a:gd name="connsiteX4" fmla="*/ 5397729 w 6705600"/>
              <a:gd name="connsiteY4" fmla="*/ 5092221 h 10282238"/>
              <a:gd name="connsiteX5" fmla="*/ 6630465 w 6705600"/>
              <a:gd name="connsiteY5" fmla="*/ 10276710 h 10282238"/>
              <a:gd name="connsiteX6" fmla="*/ 6634461 w 6705600"/>
              <a:gd name="connsiteY6" fmla="*/ 10282238 h 10282238"/>
              <a:gd name="connsiteX7" fmla="*/ 0 w 6705600"/>
              <a:gd name="connsiteY7" fmla="*/ 10282238 h 10282238"/>
              <a:gd name="connsiteX0" fmla="*/ 0 w 6705600"/>
              <a:gd name="connsiteY0" fmla="*/ 0 h 10282238"/>
              <a:gd name="connsiteX1" fmla="*/ 6705600 w 6705600"/>
              <a:gd name="connsiteY1" fmla="*/ 0 h 10282238"/>
              <a:gd name="connsiteX2" fmla="*/ 6634958 w 6705600"/>
              <a:gd name="connsiteY2" fmla="*/ 311 h 10282238"/>
              <a:gd name="connsiteX3" fmla="*/ 5397729 w 6705600"/>
              <a:gd name="connsiteY3" fmla="*/ 5092221 h 10282238"/>
              <a:gd name="connsiteX4" fmla="*/ 6630465 w 6705600"/>
              <a:gd name="connsiteY4" fmla="*/ 10276710 h 10282238"/>
              <a:gd name="connsiteX5" fmla="*/ 6634461 w 6705600"/>
              <a:gd name="connsiteY5" fmla="*/ 10282238 h 10282238"/>
              <a:gd name="connsiteX6" fmla="*/ 0 w 6705600"/>
              <a:gd name="connsiteY6" fmla="*/ 10282238 h 10282238"/>
              <a:gd name="connsiteX7" fmla="*/ 0 w 6705600"/>
              <a:gd name="connsiteY7" fmla="*/ 0 h 10282238"/>
              <a:gd name="connsiteX0" fmla="*/ 0 w 6634958"/>
              <a:gd name="connsiteY0" fmla="*/ 0 h 10282238"/>
              <a:gd name="connsiteX1" fmla="*/ 6634958 w 6634958"/>
              <a:gd name="connsiteY1" fmla="*/ 311 h 10282238"/>
              <a:gd name="connsiteX2" fmla="*/ 5397729 w 6634958"/>
              <a:gd name="connsiteY2" fmla="*/ 5092221 h 10282238"/>
              <a:gd name="connsiteX3" fmla="*/ 6630465 w 6634958"/>
              <a:gd name="connsiteY3" fmla="*/ 10276710 h 10282238"/>
              <a:gd name="connsiteX4" fmla="*/ 6634461 w 6634958"/>
              <a:gd name="connsiteY4" fmla="*/ 10282238 h 10282238"/>
              <a:gd name="connsiteX5" fmla="*/ 0 w 6634958"/>
              <a:gd name="connsiteY5" fmla="*/ 10282238 h 10282238"/>
              <a:gd name="connsiteX6" fmla="*/ 0 w 6634958"/>
              <a:gd name="connsiteY6" fmla="*/ 0 h 102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4958" h="10282238">
                <a:moveTo>
                  <a:pt x="0" y="0"/>
                </a:moveTo>
                <a:lnTo>
                  <a:pt x="6634958" y="311"/>
                </a:lnTo>
                <a:cubicBezTo>
                  <a:pt x="6622920" y="-30848"/>
                  <a:pt x="5403747" y="2277161"/>
                  <a:pt x="5397729" y="5092221"/>
                </a:cubicBezTo>
                <a:cubicBezTo>
                  <a:pt x="5391897" y="7819310"/>
                  <a:pt x="6548590" y="10141330"/>
                  <a:pt x="6630465" y="10276710"/>
                </a:cubicBezTo>
                <a:lnTo>
                  <a:pt x="6634461" y="10282238"/>
                </a:lnTo>
                <a:lnTo>
                  <a:pt x="0" y="10282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Font typeface="+mj-lt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your image </a:t>
            </a:r>
            <a:br>
              <a:rPr lang="en-GB"/>
            </a:br>
            <a:r>
              <a:rPr lang="en-GB"/>
              <a:t>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692D68-C155-1C39-1644-0D4B49FA027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1261" y="1189524"/>
            <a:ext cx="698907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A59386EB-F657-58C6-7F0C-6F262B2E635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600576" y="1879600"/>
            <a:ext cx="3312502" cy="3835400"/>
          </a:xfrm>
        </p:spPr>
        <p:txBody>
          <a:bodyPr anchor="ctr" anchorCtr="0"/>
          <a:lstStyle/>
          <a:p>
            <a:r>
              <a:rPr lang="en-GB"/>
              <a:t>Click icon to add chart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E021531-3B69-2862-8346-0951DB932B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32652" y="1879600"/>
            <a:ext cx="3557686" cy="38354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80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16BB3B-8BCE-ABCD-1C04-CB1AD6D3B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25E61496-A98A-4CBC-E4B0-160C94BA48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1" y="0"/>
            <a:ext cx="4424189" cy="6856194"/>
          </a:xfrm>
          <a:custGeom>
            <a:avLst/>
            <a:gdLst>
              <a:gd name="connsiteX0" fmla="*/ 0 w 6705600"/>
              <a:gd name="connsiteY0" fmla="*/ 0 h 10282238"/>
              <a:gd name="connsiteX1" fmla="*/ 6705600 w 6705600"/>
              <a:gd name="connsiteY1" fmla="*/ 0 h 10282238"/>
              <a:gd name="connsiteX2" fmla="*/ 6705600 w 6705600"/>
              <a:gd name="connsiteY2" fmla="*/ 505 h 10282238"/>
              <a:gd name="connsiteX3" fmla="*/ 6634958 w 6705600"/>
              <a:gd name="connsiteY3" fmla="*/ 311 h 10282238"/>
              <a:gd name="connsiteX4" fmla="*/ 5397729 w 6705600"/>
              <a:gd name="connsiteY4" fmla="*/ 5092221 h 10282238"/>
              <a:gd name="connsiteX5" fmla="*/ 6630465 w 6705600"/>
              <a:gd name="connsiteY5" fmla="*/ 10276710 h 10282238"/>
              <a:gd name="connsiteX6" fmla="*/ 6634461 w 6705600"/>
              <a:gd name="connsiteY6" fmla="*/ 10282238 h 10282238"/>
              <a:gd name="connsiteX7" fmla="*/ 0 w 6705600"/>
              <a:gd name="connsiteY7" fmla="*/ 10282238 h 10282238"/>
              <a:gd name="connsiteX0" fmla="*/ 0 w 6705600"/>
              <a:gd name="connsiteY0" fmla="*/ 0 h 10282238"/>
              <a:gd name="connsiteX1" fmla="*/ 6705600 w 6705600"/>
              <a:gd name="connsiteY1" fmla="*/ 0 h 10282238"/>
              <a:gd name="connsiteX2" fmla="*/ 6634958 w 6705600"/>
              <a:gd name="connsiteY2" fmla="*/ 311 h 10282238"/>
              <a:gd name="connsiteX3" fmla="*/ 5397729 w 6705600"/>
              <a:gd name="connsiteY3" fmla="*/ 5092221 h 10282238"/>
              <a:gd name="connsiteX4" fmla="*/ 6630465 w 6705600"/>
              <a:gd name="connsiteY4" fmla="*/ 10276710 h 10282238"/>
              <a:gd name="connsiteX5" fmla="*/ 6634461 w 6705600"/>
              <a:gd name="connsiteY5" fmla="*/ 10282238 h 10282238"/>
              <a:gd name="connsiteX6" fmla="*/ 0 w 6705600"/>
              <a:gd name="connsiteY6" fmla="*/ 10282238 h 10282238"/>
              <a:gd name="connsiteX7" fmla="*/ 0 w 6705600"/>
              <a:gd name="connsiteY7" fmla="*/ 0 h 10282238"/>
              <a:gd name="connsiteX0" fmla="*/ 0 w 6634958"/>
              <a:gd name="connsiteY0" fmla="*/ 0 h 10282238"/>
              <a:gd name="connsiteX1" fmla="*/ 6634958 w 6634958"/>
              <a:gd name="connsiteY1" fmla="*/ 311 h 10282238"/>
              <a:gd name="connsiteX2" fmla="*/ 5397729 w 6634958"/>
              <a:gd name="connsiteY2" fmla="*/ 5092221 h 10282238"/>
              <a:gd name="connsiteX3" fmla="*/ 6630465 w 6634958"/>
              <a:gd name="connsiteY3" fmla="*/ 10276710 h 10282238"/>
              <a:gd name="connsiteX4" fmla="*/ 6634461 w 6634958"/>
              <a:gd name="connsiteY4" fmla="*/ 10282238 h 10282238"/>
              <a:gd name="connsiteX5" fmla="*/ 0 w 6634958"/>
              <a:gd name="connsiteY5" fmla="*/ 10282238 h 10282238"/>
              <a:gd name="connsiteX6" fmla="*/ 0 w 6634958"/>
              <a:gd name="connsiteY6" fmla="*/ 0 h 102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4958" h="10282238">
                <a:moveTo>
                  <a:pt x="0" y="0"/>
                </a:moveTo>
                <a:lnTo>
                  <a:pt x="6634958" y="311"/>
                </a:lnTo>
                <a:cubicBezTo>
                  <a:pt x="6622920" y="-30848"/>
                  <a:pt x="5403747" y="2277161"/>
                  <a:pt x="5397729" y="5092221"/>
                </a:cubicBezTo>
                <a:cubicBezTo>
                  <a:pt x="5391897" y="7819310"/>
                  <a:pt x="6548590" y="10141330"/>
                  <a:pt x="6630465" y="10276710"/>
                </a:cubicBezTo>
                <a:lnTo>
                  <a:pt x="6634461" y="10282238"/>
                </a:lnTo>
                <a:lnTo>
                  <a:pt x="0" y="10282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Font typeface="+mj-lt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your image </a:t>
            </a:r>
            <a:br>
              <a:rPr lang="en-GB"/>
            </a:br>
            <a:r>
              <a:rPr lang="en-GB"/>
              <a:t>here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692D68-C155-1C39-1644-0D4B49FA027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1261" y="1189524"/>
            <a:ext cx="698907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A63545A-4AFA-04ED-E7BA-9990F5F7D3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00575" y="1879600"/>
            <a:ext cx="6989763" cy="3835400"/>
          </a:xfrm>
        </p:spPr>
        <p:txBody>
          <a:bodyPr anchor="ctr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474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Text -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16BB3B-8BCE-ABCD-1C04-CB1AD6D3B6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25E61496-A98A-4CBC-E4B0-160C94BA48E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1" y="0"/>
            <a:ext cx="4424189" cy="6856194"/>
          </a:xfrm>
          <a:custGeom>
            <a:avLst/>
            <a:gdLst>
              <a:gd name="connsiteX0" fmla="*/ 0 w 6705600"/>
              <a:gd name="connsiteY0" fmla="*/ 0 h 10282238"/>
              <a:gd name="connsiteX1" fmla="*/ 6705600 w 6705600"/>
              <a:gd name="connsiteY1" fmla="*/ 0 h 10282238"/>
              <a:gd name="connsiteX2" fmla="*/ 6705600 w 6705600"/>
              <a:gd name="connsiteY2" fmla="*/ 505 h 10282238"/>
              <a:gd name="connsiteX3" fmla="*/ 6634958 w 6705600"/>
              <a:gd name="connsiteY3" fmla="*/ 311 h 10282238"/>
              <a:gd name="connsiteX4" fmla="*/ 5397729 w 6705600"/>
              <a:gd name="connsiteY4" fmla="*/ 5092221 h 10282238"/>
              <a:gd name="connsiteX5" fmla="*/ 6630465 w 6705600"/>
              <a:gd name="connsiteY5" fmla="*/ 10276710 h 10282238"/>
              <a:gd name="connsiteX6" fmla="*/ 6634461 w 6705600"/>
              <a:gd name="connsiteY6" fmla="*/ 10282238 h 10282238"/>
              <a:gd name="connsiteX7" fmla="*/ 0 w 6705600"/>
              <a:gd name="connsiteY7" fmla="*/ 10282238 h 10282238"/>
              <a:gd name="connsiteX0" fmla="*/ 0 w 6705600"/>
              <a:gd name="connsiteY0" fmla="*/ 0 h 10282238"/>
              <a:gd name="connsiteX1" fmla="*/ 6705600 w 6705600"/>
              <a:gd name="connsiteY1" fmla="*/ 0 h 10282238"/>
              <a:gd name="connsiteX2" fmla="*/ 6634958 w 6705600"/>
              <a:gd name="connsiteY2" fmla="*/ 311 h 10282238"/>
              <a:gd name="connsiteX3" fmla="*/ 5397729 w 6705600"/>
              <a:gd name="connsiteY3" fmla="*/ 5092221 h 10282238"/>
              <a:gd name="connsiteX4" fmla="*/ 6630465 w 6705600"/>
              <a:gd name="connsiteY4" fmla="*/ 10276710 h 10282238"/>
              <a:gd name="connsiteX5" fmla="*/ 6634461 w 6705600"/>
              <a:gd name="connsiteY5" fmla="*/ 10282238 h 10282238"/>
              <a:gd name="connsiteX6" fmla="*/ 0 w 6705600"/>
              <a:gd name="connsiteY6" fmla="*/ 10282238 h 10282238"/>
              <a:gd name="connsiteX7" fmla="*/ 0 w 6705600"/>
              <a:gd name="connsiteY7" fmla="*/ 0 h 10282238"/>
              <a:gd name="connsiteX0" fmla="*/ 0 w 6634958"/>
              <a:gd name="connsiteY0" fmla="*/ 0 h 10282238"/>
              <a:gd name="connsiteX1" fmla="*/ 6634958 w 6634958"/>
              <a:gd name="connsiteY1" fmla="*/ 311 h 10282238"/>
              <a:gd name="connsiteX2" fmla="*/ 5397729 w 6634958"/>
              <a:gd name="connsiteY2" fmla="*/ 5092221 h 10282238"/>
              <a:gd name="connsiteX3" fmla="*/ 6630465 w 6634958"/>
              <a:gd name="connsiteY3" fmla="*/ 10276710 h 10282238"/>
              <a:gd name="connsiteX4" fmla="*/ 6634461 w 6634958"/>
              <a:gd name="connsiteY4" fmla="*/ 10282238 h 10282238"/>
              <a:gd name="connsiteX5" fmla="*/ 0 w 6634958"/>
              <a:gd name="connsiteY5" fmla="*/ 10282238 h 10282238"/>
              <a:gd name="connsiteX6" fmla="*/ 0 w 6634958"/>
              <a:gd name="connsiteY6" fmla="*/ 0 h 102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34958" h="10282238">
                <a:moveTo>
                  <a:pt x="0" y="0"/>
                </a:moveTo>
                <a:lnTo>
                  <a:pt x="6634958" y="311"/>
                </a:lnTo>
                <a:cubicBezTo>
                  <a:pt x="6622920" y="-30848"/>
                  <a:pt x="5403747" y="2277161"/>
                  <a:pt x="5397729" y="5092221"/>
                </a:cubicBezTo>
                <a:cubicBezTo>
                  <a:pt x="5391897" y="7819310"/>
                  <a:pt x="6548590" y="10141330"/>
                  <a:pt x="6630465" y="10276710"/>
                </a:cubicBezTo>
                <a:lnTo>
                  <a:pt x="6634461" y="10282238"/>
                </a:lnTo>
                <a:lnTo>
                  <a:pt x="0" y="10282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anchor="ctr">
            <a:noAutofit/>
          </a:bodyPr>
          <a:lstStyle>
            <a:lvl1pPr marL="0" indent="0" algn="ctr">
              <a:buFont typeface="+mj-lt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your image </a:t>
            </a:r>
            <a:br>
              <a:rPr lang="en-GB"/>
            </a:br>
            <a:r>
              <a:rPr lang="en-GB"/>
              <a:t>here</a:t>
            </a:r>
          </a:p>
        </p:txBody>
      </p:sp>
      <p:cxnSp>
        <p:nvCxnSpPr>
          <p:cNvPr id="2" name="Connecteur droit 19">
            <a:extLst>
              <a:ext uri="{FF2B5EF4-FFF2-40B4-BE49-F238E27FC236}">
                <a16:creationId xmlns:a16="http://schemas.microsoft.com/office/drawing/2014/main" id="{F502C3BE-F8BD-36F7-89F7-51EBEE530CEF}"/>
              </a:ext>
            </a:extLst>
          </p:cNvPr>
          <p:cNvCxnSpPr>
            <a:cxnSpLocks/>
          </p:cNvCxnSpPr>
          <p:nvPr/>
        </p:nvCxnSpPr>
        <p:spPr>
          <a:xfrm>
            <a:off x="4267202" y="6509583"/>
            <a:ext cx="6993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286449-6ABA-4E74-1BBF-C15B1E1C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261" y="1879599"/>
            <a:ext cx="6989074" cy="3835399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5ABCBE-9168-7F97-2DA8-6CF16F50BB6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1261" y="1189524"/>
            <a:ext cx="698907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85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9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2593" y="2603500"/>
            <a:ext cx="2691242" cy="159151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299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79999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59596" y="2603500"/>
            <a:ext cx="2691243" cy="159151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1306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68311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448567" y="2603500"/>
            <a:ext cx="2691242" cy="1591510"/>
          </a:xfrm>
          <a:prstGeom prst="roundRect">
            <a:avLst>
              <a:gd name="adj" fmla="val 1858"/>
            </a:avLst>
          </a:prstGeom>
          <a:effectLst/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effectLst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268311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B7147E-FC83-C627-337E-3AAA22C8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25221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80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 _ blu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5F20D1-FD0F-C732-4CE6-5CA3BA4CA6D8}"/>
              </a:ext>
            </a:extLst>
          </p:cNvPr>
          <p:cNvSpPr/>
          <p:nvPr/>
        </p:nvSpPr>
        <p:spPr>
          <a:xfrm>
            <a:off x="1" y="0"/>
            <a:ext cx="12192000" cy="68584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4A992-7CBF-EB3C-9B0E-501FC434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4719" cy="6858000"/>
          </a:xfrm>
          <a:prstGeom prst="rect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34822B38-AA42-4626-6712-DCAA9DCC7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934" y="5782878"/>
            <a:ext cx="1323063" cy="821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9056" y="1502326"/>
            <a:ext cx="7770941" cy="198604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879056" y="3488373"/>
            <a:ext cx="7770941" cy="150010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1"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0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8F78E6-A75C-5300-57C9-3D7C4B181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88894DF-F799-F67A-4068-071D0DBD016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644087"/>
            <a:ext cx="341037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909D400-8194-D5D9-25D9-A465D065ED9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361795" y="1644087"/>
            <a:ext cx="341037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6C4E321-B297-063F-A811-ED2E5EAFAFF3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30596" y="1644087"/>
            <a:ext cx="341037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211F9-7D2C-B461-BE73-FEE805F846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2994" y="2312988"/>
            <a:ext cx="3409950" cy="37068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B26EFB9-BC6D-83CE-3FE6-9B64B29D87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62222" y="2312988"/>
            <a:ext cx="3409950" cy="37068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9A4B73-FED5-FFA8-E21D-25DBECB920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30596" y="2312988"/>
            <a:ext cx="3409950" cy="37068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850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A2D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1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A5FA9D-18EA-5955-4503-C3FC2ED9B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59" y="1053298"/>
            <a:ext cx="5777073" cy="231783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A164BC-F405-F2EA-D460-7905445B24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788" y="3486872"/>
            <a:ext cx="5777073" cy="1559690"/>
          </a:xfrm>
          <a:prstGeom prst="rect">
            <a:avLst/>
          </a:prstGeom>
        </p:spPr>
        <p:txBody>
          <a:bodyPr/>
          <a:lstStyle>
            <a:lvl1pPr>
              <a:defRPr sz="2400" b="1" i="0" cap="none" spc="0">
                <a:ln w="0"/>
                <a:solidFill>
                  <a:schemeClr val="tx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34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2EFB1EBA-F864-9DAB-E0E8-D55EC7CD81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77825" y="2233613"/>
            <a:ext cx="2292350" cy="229235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6147CBE-B4A2-BD62-6574-08B0B229B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871" y="1053298"/>
            <a:ext cx="6326492" cy="231783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E8A15A5-FBE9-95DC-8D91-E06D401543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200" y="3486872"/>
            <a:ext cx="6326492" cy="1758896"/>
          </a:xfrm>
          <a:prstGeom prst="rect">
            <a:avLst/>
          </a:prstGeom>
        </p:spPr>
        <p:txBody>
          <a:bodyPr/>
          <a:lstStyle>
            <a:lvl1pPr>
              <a:defRPr sz="2400" b="1" i="0" cap="none" spc="0">
                <a:ln w="0"/>
                <a:solidFill>
                  <a:schemeClr val="tx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5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994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B78703-5421-8D34-F342-E0D68DA7B59D}"/>
              </a:ext>
            </a:extLst>
          </p:cNvPr>
          <p:cNvSpPr/>
          <p:nvPr userDrawn="1"/>
        </p:nvSpPr>
        <p:spPr>
          <a:xfrm>
            <a:off x="394412" y="406400"/>
            <a:ext cx="11411507" cy="5748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A9BEEBD-FA10-7363-95F0-DFBC2C0C2F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3664" y="2032000"/>
            <a:ext cx="2793639" cy="279363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7E7A3C7-97A9-0E37-7282-5CDBF1CA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715" y="980574"/>
            <a:ext cx="6969685" cy="33671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“Quote”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C3D7F63-055E-372F-51E5-005232A75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1716" y="4518455"/>
            <a:ext cx="6969685" cy="1025493"/>
          </a:xfrm>
          <a:prstGeom prst="rect">
            <a:avLst/>
          </a:prstGeom>
        </p:spPr>
        <p:txBody>
          <a:bodyPr/>
          <a:lstStyle>
            <a:lvl1pPr>
              <a:defRPr sz="1800" b="1" i="0" cap="none" spc="0">
                <a:ln w="0"/>
                <a:solidFill>
                  <a:schemeClr val="tx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Author</a:t>
            </a:r>
            <a:endParaRPr lang="en-US"/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8AE52DD2-7FC2-5BA3-B052-1067BB3F3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6123BEC-2D68-D642-42FC-9DE86BC16EB9}"/>
              </a:ext>
            </a:extLst>
          </p:cNvPr>
          <p:cNvCxnSpPr>
            <a:cxnSpLocks/>
          </p:cNvCxnSpPr>
          <p:nvPr userDrawn="1"/>
        </p:nvCxnSpPr>
        <p:spPr>
          <a:xfrm>
            <a:off x="394412" y="6509583"/>
            <a:ext cx="108667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054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8067554" y="555171"/>
            <a:ext cx="0" cy="531772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398761"/>
            <a:ext cx="3201493" cy="319517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478782D-3468-F382-9D8B-9B59A3659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8163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9B54EFC-B9B4-7355-F5AA-F41DAE8ED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525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ACA963-A92C-2A5E-2878-DC460F173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163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32EBC37-7E9E-B538-4A88-CDEEB2865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9525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E9F5D185-4CC4-679B-6895-C93296AF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15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2888588"/>
            <a:ext cx="3131243" cy="6545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96C4CF5-79CF-49FB-CC4F-A3DBAE0A3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46" y="1341054"/>
            <a:ext cx="6816014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p.1 	Title section</a:t>
            </a:r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B7365F2B-B792-0029-A3F8-A210E01F0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684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e libre 32">
            <a:extLst>
              <a:ext uri="{FF2B5EF4-FFF2-40B4-BE49-F238E27FC236}">
                <a16:creationId xmlns:a16="http://schemas.microsoft.com/office/drawing/2014/main" id="{E69FE3F9-7503-B8BF-5AF5-34C3EDF8FA3C}"/>
              </a:ext>
            </a:extLst>
          </p:cNvPr>
          <p:cNvSpPr/>
          <p:nvPr userDrawn="1"/>
        </p:nvSpPr>
        <p:spPr>
          <a:xfrm>
            <a:off x="1" y="-3"/>
            <a:ext cx="5715421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421" h="6858449">
                <a:moveTo>
                  <a:pt x="0" y="0"/>
                </a:moveTo>
                <a:lnTo>
                  <a:pt x="4795519" y="0"/>
                </a:lnTo>
                <a:lnTo>
                  <a:pt x="4795519" y="3"/>
                </a:lnTo>
                <a:lnTo>
                  <a:pt x="4854911" y="3"/>
                </a:lnTo>
                <a:lnTo>
                  <a:pt x="5715421" y="3"/>
                </a:lnTo>
                <a:lnTo>
                  <a:pt x="5708685" y="14160"/>
                </a:lnTo>
                <a:cubicBezTo>
                  <a:pt x="5441985" y="591062"/>
                  <a:pt x="4915768" y="1940164"/>
                  <a:pt x="4919200" y="3464564"/>
                </a:cubicBezTo>
                <a:cubicBezTo>
                  <a:pt x="4922345" y="4861931"/>
                  <a:pt x="5361351" y="6086257"/>
                  <a:pt x="5638396" y="6707689"/>
                </a:cubicBezTo>
                <a:lnTo>
                  <a:pt x="5707693" y="6858003"/>
                </a:lnTo>
                <a:lnTo>
                  <a:pt x="4854911" y="6858003"/>
                </a:lnTo>
                <a:lnTo>
                  <a:pt x="4854911" y="6858449"/>
                </a:lnTo>
                <a:lnTo>
                  <a:pt x="1303412" y="6858449"/>
                </a:lnTo>
                <a:lnTo>
                  <a:pt x="130341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3576" y="3312436"/>
            <a:ext cx="548362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751981"/>
            <a:ext cx="3931600" cy="249316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3729" y="3429446"/>
            <a:ext cx="5467232" cy="23878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3577" y="751981"/>
            <a:ext cx="5467794" cy="2493166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1" name="Espace réservé du numéro de diapositive 8">
            <a:extLst>
              <a:ext uri="{FF2B5EF4-FFF2-40B4-BE49-F238E27FC236}">
                <a16:creationId xmlns:a16="http://schemas.microsoft.com/office/drawing/2014/main" id="{38FF2A18-F7E4-9591-AAAB-D39E635AB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62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A8CEF-8539-5F2D-63F8-506B97CBF21E}"/>
              </a:ext>
            </a:extLst>
          </p:cNvPr>
          <p:cNvSpPr/>
          <p:nvPr userDrawn="1"/>
        </p:nvSpPr>
        <p:spPr>
          <a:xfrm>
            <a:off x="-160892" y="0"/>
            <a:ext cx="79868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BE36239A-D55A-E3FD-678E-2C83E0150EA2}"/>
              </a:ext>
            </a:extLst>
          </p:cNvPr>
          <p:cNvSpPr/>
          <p:nvPr userDrawn="1"/>
        </p:nvSpPr>
        <p:spPr>
          <a:xfrm flipV="1">
            <a:off x="7037525" y="0"/>
            <a:ext cx="5154475" cy="6857999"/>
          </a:xfrm>
          <a:custGeom>
            <a:avLst/>
            <a:gdLst>
              <a:gd name="connsiteX0" fmla="*/ 796238 w 5154475"/>
              <a:gd name="connsiteY0" fmla="*/ 6857999 h 6857999"/>
              <a:gd name="connsiteX1" fmla="*/ 5154475 w 5154475"/>
              <a:gd name="connsiteY1" fmla="*/ 6857999 h 6857999"/>
              <a:gd name="connsiteX2" fmla="*/ 5154475 w 5154475"/>
              <a:gd name="connsiteY2" fmla="*/ 0 h 6857999"/>
              <a:gd name="connsiteX3" fmla="*/ 788510 w 5154475"/>
              <a:gd name="connsiteY3" fmla="*/ 0 h 6857999"/>
              <a:gd name="connsiteX4" fmla="*/ 719213 w 5154475"/>
              <a:gd name="connsiteY4" fmla="*/ 150313 h 6857999"/>
              <a:gd name="connsiteX5" fmla="*/ 17 w 5154475"/>
              <a:gd name="connsiteY5" fmla="*/ 3393438 h 6857999"/>
              <a:gd name="connsiteX6" fmla="*/ 789502 w 5154475"/>
              <a:gd name="connsiteY6" fmla="*/ 684384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4475" h="6857999">
                <a:moveTo>
                  <a:pt x="796238" y="6857999"/>
                </a:moveTo>
                <a:lnTo>
                  <a:pt x="5154475" y="6857999"/>
                </a:lnTo>
                <a:lnTo>
                  <a:pt x="5154475" y="0"/>
                </a:lnTo>
                <a:lnTo>
                  <a:pt x="788510" y="0"/>
                </a:lnTo>
                <a:lnTo>
                  <a:pt x="719213" y="150313"/>
                </a:lnTo>
                <a:cubicBezTo>
                  <a:pt x="442168" y="771745"/>
                  <a:pt x="3162" y="1996071"/>
                  <a:pt x="17" y="3393438"/>
                </a:cubicBezTo>
                <a:cubicBezTo>
                  <a:pt x="-3415" y="4917838"/>
                  <a:pt x="522802" y="6266940"/>
                  <a:pt x="789502" y="6843842"/>
                </a:cubicBezTo>
                <a:close/>
              </a:path>
            </a:pathLst>
          </a:cu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691200" y="3312436"/>
            <a:ext cx="577560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4848" y="1084085"/>
            <a:ext cx="3424596" cy="216106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183" y="3429447"/>
            <a:ext cx="5737601" cy="15596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200" y="1084085"/>
            <a:ext cx="5737601" cy="2161062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88BE8F-9174-D47B-5E57-0F7624A65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156"/>
          <a:stretch/>
        </p:blipFill>
        <p:spPr>
          <a:xfrm>
            <a:off x="11511279" y="6308809"/>
            <a:ext cx="245667" cy="40320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79F05A-DFA6-66E8-5BEC-079A955057C3}"/>
              </a:ext>
            </a:extLst>
          </p:cNvPr>
          <p:cNvCxnSpPr>
            <a:cxnSpLocks/>
          </p:cNvCxnSpPr>
          <p:nvPr userDrawn="1"/>
        </p:nvCxnSpPr>
        <p:spPr>
          <a:xfrm>
            <a:off x="0" y="6509583"/>
            <a:ext cx="112611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4187916B-E1BD-5589-DE61-93D096AF2C07}"/>
              </a:ext>
            </a:extLst>
          </p:cNvPr>
          <p:cNvSpPr txBox="1">
            <a:spLocks/>
          </p:cNvSpPr>
          <p:nvPr userDrawn="1"/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A75652-2DD9-2242-928B-C4408E21A69B}" type="slidenum">
              <a:rPr lang="en-GB" smtClean="0">
                <a:solidFill>
                  <a:schemeClr val="tx2"/>
                </a:solidFill>
              </a:rPr>
              <a:pPr/>
              <a:t>‹#›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6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 with image _ whit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4">
            <a:extLst>
              <a:ext uri="{FF2B5EF4-FFF2-40B4-BE49-F238E27FC236}">
                <a16:creationId xmlns:a16="http://schemas.microsoft.com/office/drawing/2014/main" id="{34822B38-AA42-4626-6712-DCAA9DCC7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34" y="5782878"/>
            <a:ext cx="1323063" cy="821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1871" y="1502326"/>
            <a:ext cx="6408126" cy="198604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241871" y="3488373"/>
            <a:ext cx="6408126" cy="150010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1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DCFCB2C-23B5-3ADD-CD89-A0729AFECC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77825" y="2233613"/>
            <a:ext cx="2292350" cy="229235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B3987-5159-298B-8A94-2C8933F99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24"/>
            <a:ext cx="3464719" cy="6868224"/>
          </a:xfrm>
          <a:prstGeom prst="rect">
            <a:avLst/>
          </a:prstGeom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EAF547B4-2D75-EAE1-C1FE-16D84EDEC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6934" y="5784191"/>
            <a:ext cx="1320949" cy="8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01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har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860" b="0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D50135A-6149-B96F-CA09-51D6177CBEE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84213" y="2498725"/>
            <a:ext cx="10806112" cy="3675063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085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75156-9E43-9FF5-81A2-231D9595E2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C96ED2D3-26F9-E5AC-E4D9-F3D96273BE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6" y="1754293"/>
            <a:ext cx="4937760" cy="4610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1860" b="0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 dirty="0"/>
              <a:t>Chart Title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B967584-7EBC-1B7F-F8CD-21BC09760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A339D9B-F2B9-26EE-A26C-3EF6963DAF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0561" y="2403835"/>
            <a:ext cx="4937760" cy="385091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4F053932-785D-8A6F-FEA2-FDB0E572ACB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12264" y="2403835"/>
            <a:ext cx="4937760" cy="3861586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0D23641-5D90-A0CA-6CBD-CD070CE1D4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2264" y="1765670"/>
            <a:ext cx="4937760" cy="461006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1860" b="0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 dirty="0"/>
              <a:t>Chart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20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396372B1-3A1E-201D-D06D-B79CFDD38E3A}"/>
              </a:ext>
            </a:extLst>
          </p:cNvPr>
          <p:cNvSpPr txBox="1">
            <a:spLocks/>
          </p:cNvSpPr>
          <p:nvPr userDrawn="1"/>
        </p:nvSpPr>
        <p:spPr>
          <a:xfrm>
            <a:off x="3857138" y="1831377"/>
            <a:ext cx="6027642" cy="15973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b="1" i="0" kern="1200" spc="0">
                <a:solidFill>
                  <a:srgbClr val="FFFFFF"/>
                </a:solidFill>
                <a:latin typeface="Gellix SemiBold" pitchFamily="2" charset="77"/>
                <a:ea typeface="+mj-ea"/>
                <a:cs typeface="Gellix SemiBold" pitchFamily="2" charset="77"/>
              </a:defRPr>
            </a:lvl1pPr>
          </a:lstStyle>
          <a:p>
            <a:endParaRPr lang="fr-FR" sz="4400" b="0" i="0">
              <a:latin typeface="Gellix" pitchFamily="2" charset="77"/>
              <a:cs typeface="Gellix" pitchFamily="2" charset="77"/>
            </a:endParaRP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F5521E9D-9F9D-05F1-0A25-6598B8305801}"/>
              </a:ext>
            </a:extLst>
          </p:cNvPr>
          <p:cNvSpPr txBox="1">
            <a:spLocks/>
          </p:cNvSpPr>
          <p:nvPr userDrawn="1"/>
        </p:nvSpPr>
        <p:spPr>
          <a:xfrm>
            <a:off x="3857138" y="3544746"/>
            <a:ext cx="6027642" cy="14449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i="0" kern="1200" spc="0" baseline="0">
                <a:solidFill>
                  <a:schemeClr val="bg2"/>
                </a:solidFill>
                <a:latin typeface="Gellix" pitchFamily="2" charset="77"/>
                <a:ea typeface="+mn-ea"/>
                <a:cs typeface="Gellix" pitchFamily="2" charset="77"/>
              </a:defRPr>
            </a:lvl1pPr>
            <a:lvl2pPr marL="914354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400" b="1" i="0">
              <a:latin typeface="Gellix" pitchFamily="2" charset="77"/>
              <a:cs typeface="Gellix" pitchFamily="2" charset="77"/>
            </a:endParaRP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5371693-766E-766F-1B46-3BBB6FF228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77825" y="2233613"/>
            <a:ext cx="2292350" cy="2292350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2287C1D-DB6D-C9D4-F442-1EACEAC415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1871" y="1053298"/>
            <a:ext cx="6326492" cy="231783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13EC03-5279-5766-622D-0E7C4FF7FC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200" y="3486872"/>
            <a:ext cx="6326492" cy="1758896"/>
          </a:xfrm>
          <a:prstGeom prst="rect">
            <a:avLst/>
          </a:prstGeom>
        </p:spPr>
        <p:txBody>
          <a:bodyPr/>
          <a:lstStyle>
            <a:lvl1pPr>
              <a:defRPr sz="2400" b="1" i="0" cap="none" spc="0">
                <a:ln w="0"/>
                <a:solidFill>
                  <a:schemeClr val="tx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9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 _ whit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9056" y="1502326"/>
            <a:ext cx="7770941" cy="198604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879056" y="3488373"/>
            <a:ext cx="7770941" cy="1500103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1" cap="none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D83F5-3AAB-2FA4-2F25-F56D4F4CF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24"/>
            <a:ext cx="3464719" cy="6868224"/>
          </a:xfrm>
          <a:prstGeom prst="rect">
            <a:avLst/>
          </a:prstGeom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F280BEDE-3BEE-2E6F-09BE-F62FAEBF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934" y="5784191"/>
            <a:ext cx="1320949" cy="8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994" y="2312417"/>
            <a:ext cx="10818286" cy="3707383"/>
          </a:xfrm>
        </p:spPr>
        <p:txBody>
          <a:bodyPr/>
          <a:lstStyle>
            <a:lvl1pPr marL="342900" indent="-342900">
              <a:buSzPct val="110000"/>
              <a:buFont typeface="Arial" panose="020B0604020202020204" pitchFamily="34" charset="0"/>
              <a:buChar char="•"/>
              <a:defRPr/>
            </a:lvl1pPr>
            <a:lvl2pPr marL="742950" indent="-285750">
              <a:buSzPct val="110000"/>
              <a:buFont typeface="Arial" panose="020B0604020202020204" pitchFamily="34" charset="0"/>
              <a:buChar char="•"/>
              <a:defRPr/>
            </a:lvl2pPr>
            <a:lvl3pPr marL="1143000" indent="-228600">
              <a:buSzPct val="110000"/>
              <a:buFont typeface="Arial" panose="020B0604020202020204" pitchFamily="34" charset="0"/>
              <a:buChar char="•"/>
              <a:defRPr/>
            </a:lvl3pPr>
            <a:lvl4pPr marL="1600200" indent="-228600">
              <a:buSzPct val="110000"/>
              <a:buFont typeface="Arial" panose="020B0604020202020204" pitchFamily="34" charset="0"/>
              <a:buChar char="•"/>
              <a:defRPr/>
            </a:lvl4pPr>
            <a:lvl5pPr marL="2057400" indent="-228600">
              <a:buSzPct val="11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AFA41E-0F87-C7A3-4B14-F784F5F6F3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644087"/>
            <a:ext cx="1081828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05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AFA41E-0F87-C7A3-4B14-F784F5F6F3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644087"/>
            <a:ext cx="1081828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81DC9C-B853-C5B3-DC23-93F3502A5FE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94055" y="2312416"/>
            <a:ext cx="10817225" cy="3701033"/>
          </a:xfrm>
        </p:spPr>
        <p:txBody>
          <a:bodyPr anchor="ctr" anchorCtr="0"/>
          <a:lstStyle/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18004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FAFA41E-0F87-C7A3-4B14-F784F5F6F3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644087"/>
            <a:ext cx="1081828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F7159CB9-3C61-E1C7-36CB-F9EED52FD98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04264" y="2300288"/>
            <a:ext cx="10817225" cy="3727450"/>
          </a:xfrm>
        </p:spPr>
        <p:txBody>
          <a:bodyPr anchor="ctr" anchorCtr="0"/>
          <a:lstStyle/>
          <a:p>
            <a:r>
              <a:rPr lang="en-GB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2961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9">
            <a:extLst>
              <a:ext uri="{FF2B5EF4-FFF2-40B4-BE49-F238E27FC236}">
                <a16:creationId xmlns:a16="http://schemas.microsoft.com/office/drawing/2014/main" id="{453C3FF3-5781-B8C7-EF03-D566D4FCCE25}"/>
              </a:ext>
            </a:extLst>
          </p:cNvPr>
          <p:cNvCxnSpPr>
            <a:cxnSpLocks/>
          </p:cNvCxnSpPr>
          <p:nvPr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 32">
            <a:extLst>
              <a:ext uri="{FF2B5EF4-FFF2-40B4-BE49-F238E27FC236}">
                <a16:creationId xmlns:a16="http://schemas.microsoft.com/office/drawing/2014/main" id="{A0D34428-3210-2364-D77F-5752D6BBC2E8}"/>
              </a:ext>
            </a:extLst>
          </p:cNvPr>
          <p:cNvSpPr/>
          <p:nvPr/>
        </p:nvSpPr>
        <p:spPr>
          <a:xfrm>
            <a:off x="1" y="-3"/>
            <a:ext cx="5715421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421" h="6858449">
                <a:moveTo>
                  <a:pt x="0" y="0"/>
                </a:moveTo>
                <a:lnTo>
                  <a:pt x="4795519" y="0"/>
                </a:lnTo>
                <a:lnTo>
                  <a:pt x="4795519" y="3"/>
                </a:lnTo>
                <a:lnTo>
                  <a:pt x="4854911" y="3"/>
                </a:lnTo>
                <a:lnTo>
                  <a:pt x="5715421" y="3"/>
                </a:lnTo>
                <a:lnTo>
                  <a:pt x="5708685" y="14160"/>
                </a:lnTo>
                <a:cubicBezTo>
                  <a:pt x="5441985" y="591062"/>
                  <a:pt x="4915768" y="1940164"/>
                  <a:pt x="4919200" y="3464564"/>
                </a:cubicBezTo>
                <a:cubicBezTo>
                  <a:pt x="4922345" y="4861931"/>
                  <a:pt x="5361351" y="6086257"/>
                  <a:pt x="5638396" y="6707689"/>
                </a:cubicBezTo>
                <a:lnTo>
                  <a:pt x="5707693" y="6858003"/>
                </a:lnTo>
                <a:lnTo>
                  <a:pt x="4854911" y="6858003"/>
                </a:lnTo>
                <a:lnTo>
                  <a:pt x="4854911" y="6858449"/>
                </a:lnTo>
                <a:lnTo>
                  <a:pt x="1303412" y="6858449"/>
                </a:lnTo>
                <a:lnTo>
                  <a:pt x="130341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800" y="1457308"/>
            <a:ext cx="4182000" cy="3943384"/>
          </a:xfrm>
        </p:spPr>
        <p:txBody>
          <a:bodyPr anchor="ctr"/>
          <a:lstStyle>
            <a:lvl1pPr algn="l">
              <a:defRPr sz="3600" b="0" cap="none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422" y="2287088"/>
            <a:ext cx="5615823" cy="2283824"/>
          </a:xfrm>
        </p:spPr>
        <p:txBody>
          <a:bodyPr anchor="ctr"/>
          <a:lstStyle>
            <a:lvl1pPr marL="0" indent="0" algn="l">
              <a:buNone/>
              <a:defRPr sz="2000" cap="none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9A6A95-E963-1400-38E8-DFECD93AC4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F8527D6-3CF8-3610-0D2E-5C162A8F3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38424" y="-3"/>
            <a:ext cx="7253577" cy="6858000"/>
          </a:xfrm>
          <a:custGeom>
            <a:avLst/>
            <a:gdLst>
              <a:gd name="connsiteX0" fmla="*/ 801275 w 7253577"/>
              <a:gd name="connsiteY0" fmla="*/ 0 h 6858000"/>
              <a:gd name="connsiteX1" fmla="*/ 7253577 w 7253577"/>
              <a:gd name="connsiteY1" fmla="*/ 0 h 6858000"/>
              <a:gd name="connsiteX2" fmla="*/ 7253577 w 7253577"/>
              <a:gd name="connsiteY2" fmla="*/ 6858000 h 6858000"/>
              <a:gd name="connsiteX3" fmla="*/ 803973 w 7253577"/>
              <a:gd name="connsiteY3" fmla="*/ 6858000 h 6858000"/>
              <a:gd name="connsiteX4" fmla="*/ 792712 w 7253577"/>
              <a:gd name="connsiteY4" fmla="*/ 6835569 h 6858000"/>
              <a:gd name="connsiteX5" fmla="*/ 15 w 7253577"/>
              <a:gd name="connsiteY5" fmla="*/ 3395958 h 6858000"/>
              <a:gd name="connsiteX6" fmla="*/ 791134 w 7253577"/>
              <a:gd name="connsiteY6" fmla="*/ 189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3577" h="6858000">
                <a:moveTo>
                  <a:pt x="801275" y="0"/>
                </a:moveTo>
                <a:lnTo>
                  <a:pt x="7253577" y="0"/>
                </a:lnTo>
                <a:lnTo>
                  <a:pt x="7253577" y="6858000"/>
                </a:lnTo>
                <a:lnTo>
                  <a:pt x="803973" y="6858000"/>
                </a:lnTo>
                <a:lnTo>
                  <a:pt x="792712" y="6835569"/>
                </a:lnTo>
                <a:cubicBezTo>
                  <a:pt x="632584" y="6511181"/>
                  <a:pt x="-3526" y="5065970"/>
                  <a:pt x="15" y="3395958"/>
                </a:cubicBezTo>
                <a:cubicBezTo>
                  <a:pt x="3543" y="1731519"/>
                  <a:pt x="629337" y="329406"/>
                  <a:pt x="791134" y="18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Insert Picture here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052A82-DD62-E409-31DA-85D50DE6142E}"/>
              </a:ext>
            </a:extLst>
          </p:cNvPr>
          <p:cNvCxnSpPr>
            <a:cxnSpLocks/>
          </p:cNvCxnSpPr>
          <p:nvPr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 32">
            <a:extLst>
              <a:ext uri="{FF2B5EF4-FFF2-40B4-BE49-F238E27FC236}">
                <a16:creationId xmlns:a16="http://schemas.microsoft.com/office/drawing/2014/main" id="{45B8D7E8-AA61-98B6-1068-D7720D8D9F97}"/>
              </a:ext>
            </a:extLst>
          </p:cNvPr>
          <p:cNvSpPr/>
          <p:nvPr/>
        </p:nvSpPr>
        <p:spPr>
          <a:xfrm>
            <a:off x="-3548" y="-3"/>
            <a:ext cx="5768585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  <a:gd name="connsiteX0" fmla="*/ 0 w 5763268"/>
              <a:gd name="connsiteY0" fmla="*/ 5317 h 6858449"/>
              <a:gd name="connsiteX1" fmla="*/ 4843366 w 5763268"/>
              <a:gd name="connsiteY1" fmla="*/ 0 h 6858449"/>
              <a:gd name="connsiteX2" fmla="*/ 4843366 w 5763268"/>
              <a:gd name="connsiteY2" fmla="*/ 3 h 6858449"/>
              <a:gd name="connsiteX3" fmla="*/ 4902758 w 5763268"/>
              <a:gd name="connsiteY3" fmla="*/ 3 h 6858449"/>
              <a:gd name="connsiteX4" fmla="*/ 5763268 w 5763268"/>
              <a:gd name="connsiteY4" fmla="*/ 3 h 6858449"/>
              <a:gd name="connsiteX5" fmla="*/ 5756532 w 5763268"/>
              <a:gd name="connsiteY5" fmla="*/ 14160 h 6858449"/>
              <a:gd name="connsiteX6" fmla="*/ 4967047 w 5763268"/>
              <a:gd name="connsiteY6" fmla="*/ 3464564 h 6858449"/>
              <a:gd name="connsiteX7" fmla="*/ 5686243 w 5763268"/>
              <a:gd name="connsiteY7" fmla="*/ 6707689 h 6858449"/>
              <a:gd name="connsiteX8" fmla="*/ 5755540 w 5763268"/>
              <a:gd name="connsiteY8" fmla="*/ 6858003 h 6858449"/>
              <a:gd name="connsiteX9" fmla="*/ 4902758 w 5763268"/>
              <a:gd name="connsiteY9" fmla="*/ 6858003 h 6858449"/>
              <a:gd name="connsiteX10" fmla="*/ 4902758 w 5763268"/>
              <a:gd name="connsiteY10" fmla="*/ 6858449 h 6858449"/>
              <a:gd name="connsiteX11" fmla="*/ 1351259 w 5763268"/>
              <a:gd name="connsiteY11" fmla="*/ 6858449 h 6858449"/>
              <a:gd name="connsiteX12" fmla="*/ 1351259 w 5763268"/>
              <a:gd name="connsiteY12" fmla="*/ 6857999 h 6858449"/>
              <a:gd name="connsiteX13" fmla="*/ 47847 w 5763268"/>
              <a:gd name="connsiteY13" fmla="*/ 6857999 h 6858449"/>
              <a:gd name="connsiteX14" fmla="*/ 0 w 5763268"/>
              <a:gd name="connsiteY14" fmla="*/ 5317 h 6858449"/>
              <a:gd name="connsiteX0" fmla="*/ 0 w 5763268"/>
              <a:gd name="connsiteY0" fmla="*/ 5317 h 6858449"/>
              <a:gd name="connsiteX1" fmla="*/ 4843366 w 5763268"/>
              <a:gd name="connsiteY1" fmla="*/ 0 h 6858449"/>
              <a:gd name="connsiteX2" fmla="*/ 4843366 w 5763268"/>
              <a:gd name="connsiteY2" fmla="*/ 3 h 6858449"/>
              <a:gd name="connsiteX3" fmla="*/ 4902758 w 5763268"/>
              <a:gd name="connsiteY3" fmla="*/ 3 h 6858449"/>
              <a:gd name="connsiteX4" fmla="*/ 5763268 w 5763268"/>
              <a:gd name="connsiteY4" fmla="*/ 3 h 6858449"/>
              <a:gd name="connsiteX5" fmla="*/ 5756532 w 5763268"/>
              <a:gd name="connsiteY5" fmla="*/ 14160 h 6858449"/>
              <a:gd name="connsiteX6" fmla="*/ 4967047 w 5763268"/>
              <a:gd name="connsiteY6" fmla="*/ 3464564 h 6858449"/>
              <a:gd name="connsiteX7" fmla="*/ 5686243 w 5763268"/>
              <a:gd name="connsiteY7" fmla="*/ 6707689 h 6858449"/>
              <a:gd name="connsiteX8" fmla="*/ 5755540 w 5763268"/>
              <a:gd name="connsiteY8" fmla="*/ 6858003 h 6858449"/>
              <a:gd name="connsiteX9" fmla="*/ 4902758 w 5763268"/>
              <a:gd name="connsiteY9" fmla="*/ 6858003 h 6858449"/>
              <a:gd name="connsiteX10" fmla="*/ 4902758 w 5763268"/>
              <a:gd name="connsiteY10" fmla="*/ 6858449 h 6858449"/>
              <a:gd name="connsiteX11" fmla="*/ 1351259 w 5763268"/>
              <a:gd name="connsiteY11" fmla="*/ 6858449 h 6858449"/>
              <a:gd name="connsiteX12" fmla="*/ 1351259 w 5763268"/>
              <a:gd name="connsiteY12" fmla="*/ 6857999 h 6858449"/>
              <a:gd name="connsiteX13" fmla="*/ 5316 w 5763268"/>
              <a:gd name="connsiteY13" fmla="*/ 6857999 h 6858449"/>
              <a:gd name="connsiteX14" fmla="*/ 0 w 5763268"/>
              <a:gd name="connsiteY14" fmla="*/ 5317 h 6858449"/>
              <a:gd name="connsiteX0" fmla="*/ 5317 w 5768585"/>
              <a:gd name="connsiteY0" fmla="*/ 5317 h 6858449"/>
              <a:gd name="connsiteX1" fmla="*/ 4848683 w 5768585"/>
              <a:gd name="connsiteY1" fmla="*/ 0 h 6858449"/>
              <a:gd name="connsiteX2" fmla="*/ 4848683 w 5768585"/>
              <a:gd name="connsiteY2" fmla="*/ 3 h 6858449"/>
              <a:gd name="connsiteX3" fmla="*/ 4908075 w 5768585"/>
              <a:gd name="connsiteY3" fmla="*/ 3 h 6858449"/>
              <a:gd name="connsiteX4" fmla="*/ 5768585 w 5768585"/>
              <a:gd name="connsiteY4" fmla="*/ 3 h 6858449"/>
              <a:gd name="connsiteX5" fmla="*/ 5761849 w 5768585"/>
              <a:gd name="connsiteY5" fmla="*/ 14160 h 6858449"/>
              <a:gd name="connsiteX6" fmla="*/ 4972364 w 5768585"/>
              <a:gd name="connsiteY6" fmla="*/ 3464564 h 6858449"/>
              <a:gd name="connsiteX7" fmla="*/ 5691560 w 5768585"/>
              <a:gd name="connsiteY7" fmla="*/ 6707689 h 6858449"/>
              <a:gd name="connsiteX8" fmla="*/ 5760857 w 5768585"/>
              <a:gd name="connsiteY8" fmla="*/ 6858003 h 6858449"/>
              <a:gd name="connsiteX9" fmla="*/ 4908075 w 5768585"/>
              <a:gd name="connsiteY9" fmla="*/ 6858003 h 6858449"/>
              <a:gd name="connsiteX10" fmla="*/ 4908075 w 5768585"/>
              <a:gd name="connsiteY10" fmla="*/ 6858449 h 6858449"/>
              <a:gd name="connsiteX11" fmla="*/ 1356576 w 5768585"/>
              <a:gd name="connsiteY11" fmla="*/ 6858449 h 6858449"/>
              <a:gd name="connsiteX12" fmla="*/ 1356576 w 5768585"/>
              <a:gd name="connsiteY12" fmla="*/ 6857999 h 6858449"/>
              <a:gd name="connsiteX13" fmla="*/ 0 w 5768585"/>
              <a:gd name="connsiteY13" fmla="*/ 6852683 h 6858449"/>
              <a:gd name="connsiteX14" fmla="*/ 5317 w 5768585"/>
              <a:gd name="connsiteY14" fmla="*/ 5317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68585" h="6858449">
                <a:moveTo>
                  <a:pt x="5317" y="5317"/>
                </a:moveTo>
                <a:lnTo>
                  <a:pt x="4848683" y="0"/>
                </a:lnTo>
                <a:lnTo>
                  <a:pt x="4848683" y="3"/>
                </a:lnTo>
                <a:lnTo>
                  <a:pt x="4908075" y="3"/>
                </a:lnTo>
                <a:lnTo>
                  <a:pt x="5768585" y="3"/>
                </a:lnTo>
                <a:lnTo>
                  <a:pt x="5761849" y="14160"/>
                </a:lnTo>
                <a:cubicBezTo>
                  <a:pt x="5495149" y="591062"/>
                  <a:pt x="4968932" y="1940164"/>
                  <a:pt x="4972364" y="3464564"/>
                </a:cubicBezTo>
                <a:cubicBezTo>
                  <a:pt x="4975509" y="4861931"/>
                  <a:pt x="5414515" y="6086257"/>
                  <a:pt x="5691560" y="6707689"/>
                </a:cubicBezTo>
                <a:lnTo>
                  <a:pt x="5760857" y="6858003"/>
                </a:lnTo>
                <a:lnTo>
                  <a:pt x="4908075" y="6858003"/>
                </a:lnTo>
                <a:lnTo>
                  <a:pt x="4908075" y="6858449"/>
                </a:lnTo>
                <a:lnTo>
                  <a:pt x="1356576" y="6858449"/>
                </a:lnTo>
                <a:lnTo>
                  <a:pt x="1356576" y="6857999"/>
                </a:lnTo>
                <a:lnTo>
                  <a:pt x="0" y="6852683"/>
                </a:lnTo>
                <a:cubicBezTo>
                  <a:pt x="0" y="4566683"/>
                  <a:pt x="5317" y="2291317"/>
                  <a:pt x="5317" y="53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5CD394C-1D00-42F5-1229-42F1EAE3566C}"/>
              </a:ext>
            </a:extLst>
          </p:cNvPr>
          <p:cNvSpPr txBox="1">
            <a:spLocks/>
          </p:cNvSpPr>
          <p:nvPr/>
        </p:nvSpPr>
        <p:spPr bwMode="gray">
          <a:xfrm>
            <a:off x="11076227" y="6360618"/>
            <a:ext cx="514108" cy="229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D28BED-6C8B-428A-8D40-96474486427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BA61B2-9317-90D0-204E-2EE0AE1DF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92994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692993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60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692994" y="612221"/>
            <a:ext cx="10818286" cy="593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994" y="2312417"/>
            <a:ext cx="10818286" cy="370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076227" y="6360618"/>
            <a:ext cx="514108" cy="2296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chemeClr val="tx1"/>
                </a:solidFill>
              </a:defRPr>
            </a:lvl1pPr>
          </a:lstStyle>
          <a:p>
            <a:fld id="{A4BF3629-8B4E-4299-9FBA-2841A4A6F52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38647D-B6CA-3ABB-7909-7DF402CCB36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1746A8B-2A97-2B3D-DD85-C2C5C25C3068}"/>
              </a:ext>
            </a:extLst>
          </p:cNvPr>
          <p:cNvCxnSpPr>
            <a:cxnSpLocks/>
          </p:cNvCxnSpPr>
          <p:nvPr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4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6" r:id="rId2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7E3E8-B483-A43C-08E8-CEE2660C9B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0224"/>
            <a:ext cx="3464719" cy="68682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58F1F5-2C8A-07A9-1AAF-49164AFE81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26934" y="5784191"/>
            <a:ext cx="1320949" cy="8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3F5276-780B-D2DD-51CE-2DDC94589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F47D69-D11F-86E8-B1FC-5B38F45E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32C5D15-37B3-D8FB-8490-BEF82E743F0B}"/>
              </a:ext>
            </a:extLst>
          </p:cNvPr>
          <p:cNvCxnSpPr>
            <a:cxnSpLocks/>
          </p:cNvCxnSpPr>
          <p:nvPr userDrawn="1"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03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3E3EEA-DE9D-6B2C-36E3-1E0B6ED25F26}"/>
              </a:ext>
            </a:extLst>
          </p:cNvPr>
          <p:cNvSpPr/>
          <p:nvPr userDrawn="1"/>
        </p:nvSpPr>
        <p:spPr>
          <a:xfrm>
            <a:off x="1" y="0"/>
            <a:ext cx="12192000" cy="68584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1249C-D3CA-299E-3FC1-DB5FDB3464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64719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270E6F-9917-92AE-9B08-AF13C70FE0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26934" y="5782878"/>
            <a:ext cx="1323063" cy="8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iccwbo.org/news-publications/policies-reports/data-flows-in-supply-chains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si.iccwbo.org/_files/ugd/8e49a6_7a5499c90eb74137ad639b669e5bff6a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ccwbo.org/wp-content/uploads/sites/3/2025/07/2025-ICC-Achieving-inclusive-AI.pdf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Valerie.Picard@iccwbo.org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iccwbo.org/news-publications/policies-reports/chamber-pulse-global-markets-local-landscapes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21A261-A391-F70B-9299-1E365066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11" y="1233710"/>
            <a:ext cx="8345465" cy="2317831"/>
          </a:xfrm>
        </p:spPr>
        <p:txBody>
          <a:bodyPr/>
          <a:lstStyle/>
          <a:p>
            <a:pPr fontAlgn="base"/>
            <a:r>
              <a:rPr lang="en-US" sz="4000" b="1" i="1" dirty="0">
                <a:solidFill>
                  <a:srgbClr val="002060"/>
                </a:solidFill>
              </a:rPr>
              <a:t>Artificial Intelligence: </a:t>
            </a:r>
            <a:br>
              <a:rPr lang="en-US" sz="4000" b="1" i="1" dirty="0">
                <a:solidFill>
                  <a:srgbClr val="002060"/>
                </a:solidFill>
              </a:rPr>
            </a:br>
            <a:r>
              <a:rPr lang="en-US" sz="3200" i="1" dirty="0">
                <a:solidFill>
                  <a:srgbClr val="002060"/>
                </a:solidFill>
              </a:rPr>
              <a:t>An effective, accurate and secure tool </a:t>
            </a:r>
            <a:br>
              <a:rPr lang="en-US" sz="3200" i="1" dirty="0">
                <a:solidFill>
                  <a:srgbClr val="002060"/>
                </a:solidFill>
              </a:rPr>
            </a:br>
            <a:r>
              <a:rPr lang="en-US" sz="3200" i="1" dirty="0">
                <a:solidFill>
                  <a:srgbClr val="002060"/>
                </a:solidFill>
              </a:rPr>
              <a:t>for determining and verifying tariff classification, origin </a:t>
            </a:r>
            <a:br>
              <a:rPr lang="en-US" sz="3200" i="1" dirty="0">
                <a:solidFill>
                  <a:srgbClr val="002060"/>
                </a:solidFill>
              </a:rPr>
            </a:br>
            <a:r>
              <a:rPr lang="en-US" sz="3200" i="1" dirty="0">
                <a:solidFill>
                  <a:srgbClr val="002060"/>
                </a:solidFill>
              </a:rPr>
              <a:t>and customs valuation of goods? 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EFE766-15F9-9805-EF06-BA3D6BD937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5783" y="3664441"/>
            <a:ext cx="8075323" cy="1758896"/>
          </a:xfrm>
        </p:spPr>
        <p:txBody>
          <a:bodyPr/>
          <a:lstStyle/>
          <a:p>
            <a:r>
              <a:rPr lang="en-GB" b="0" dirty="0">
                <a:solidFill>
                  <a:schemeClr val="bg1"/>
                </a:solidFill>
              </a:rPr>
              <a:t>XVII World Customs Law Meeting </a:t>
            </a:r>
            <a:br>
              <a:rPr lang="en-GB" b="0" dirty="0">
                <a:solidFill>
                  <a:schemeClr val="bg1"/>
                </a:solidFill>
              </a:rPr>
            </a:br>
            <a:r>
              <a:rPr lang="en-GB" b="0" dirty="0">
                <a:solidFill>
                  <a:schemeClr val="bg1"/>
                </a:solidFill>
              </a:rPr>
              <a:t>4 September 2025 | Porto</a:t>
            </a:r>
          </a:p>
          <a:p>
            <a:endParaRPr lang="en-GB" b="0" dirty="0">
              <a:solidFill>
                <a:schemeClr val="bg1"/>
              </a:solidFill>
            </a:endParaRPr>
          </a:p>
          <a:p>
            <a:r>
              <a:rPr lang="en-GB" b="0" dirty="0">
                <a:solidFill>
                  <a:schemeClr val="bg1"/>
                </a:solidFill>
              </a:rPr>
              <a:t>Valerie Picard, Head of Trade, ICC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DFB6B1-14AF-FDE4-8984-D131B75647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52175" y="90488"/>
            <a:ext cx="1139825" cy="3000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75652-2DD9-2242-928B-C4408E21A69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BFF"/>
                </a:solidFill>
                <a:effectLst/>
                <a:uLnTx/>
                <a:uFillTx/>
                <a:latin typeface="Gellix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7BFF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1EDA8C-DA37-3E7F-7E5C-E33CBBE8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26" r="5626"/>
          <a:stretch/>
        </p:blipFill>
        <p:spPr>
          <a:xfrm>
            <a:off x="2636520" y="2392626"/>
            <a:ext cx="1907540" cy="1907540"/>
          </a:xfrm>
          <a:prstGeom prst="ellipse">
            <a:avLst/>
          </a:prstGeom>
        </p:spPr>
      </p:pic>
      <p:sp>
        <p:nvSpPr>
          <p:cNvPr id="3" name="AutoShape 2" descr="A dynamic, interconnected world map with digital lines representing connectivity across various sectors like manufacturing, services, and technology. The map should highlight global connections, showcasing a vibrant digital network overlaying continents, emphasizing the theme of global digital interconnectivity.">
            <a:extLst>
              <a:ext uri="{FF2B5EF4-FFF2-40B4-BE49-F238E27FC236}">
                <a16:creationId xmlns:a16="http://schemas.microsoft.com/office/drawing/2014/main" id="{D8DCF85F-3DC1-06B4-A881-E1FD7FEAE9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7BFF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43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EE603-C17A-AB2B-9E42-4547A8E5A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75652-2DD9-2242-928B-C4408E21A69B}" type="slidenum">
              <a:rPr kumimoji="0" lang="en-GB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A31A34F-ADB5-26FC-5931-4BE0B5347C6B}"/>
              </a:ext>
            </a:extLst>
          </p:cNvPr>
          <p:cNvSpPr txBox="1">
            <a:spLocks/>
          </p:cNvSpPr>
          <p:nvPr/>
        </p:nvSpPr>
        <p:spPr>
          <a:xfrm>
            <a:off x="858682" y="1647039"/>
            <a:ext cx="3387739" cy="431149"/>
          </a:xfrm>
          <a:prstGeom prst="rect">
            <a:avLst/>
          </a:prstGeom>
        </p:spPr>
        <p:txBody>
          <a:bodyPr anchor="b"/>
          <a:lstStyle>
            <a:lvl1pPr lv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i="0">
                <a:effectLst/>
                <a:latin typeface="+mj-lt"/>
                <a:ea typeface="Times New Roman" panose="02020603050405020304" pitchFamily="18" charset="0"/>
                <a:cs typeface="Gellix" pitchFamily="2" charset="77"/>
              </a:defRPr>
            </a:lvl1pPr>
            <a:lvl2pPr marL="9525" marR="0" indent="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7BFF"/>
              </a:solidFill>
              <a:effectLst/>
              <a:uLnTx/>
              <a:uFillTx/>
              <a:latin typeface="Gellix"/>
              <a:cs typeface="Gellix" pitchFamily="2" charset="77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307964A-0D45-8B79-4C47-8D4538E7B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056" y="414773"/>
            <a:ext cx="10875269" cy="601663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spcBef>
                <a:spcPct val="0"/>
              </a:spcBef>
              <a:buNone/>
              <a:defRPr sz="2000" b="1" i="0">
                <a:solidFill>
                  <a:schemeClr val="bg1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llix" pitchFamily="50" charset="0"/>
                <a:ea typeface="DengXian" panose="02010600030101010101" pitchFamily="2" charset="-122"/>
                <a:cs typeface="Times New Roman" panose="02020603050405020304" pitchFamily="18" charset="0"/>
              </a:rPr>
              <a:t>Acceleration of digital policymaking - AI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F2C7B1-C8A4-1CDF-7552-154DDCFF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82" y="1647039"/>
            <a:ext cx="43053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4CCD1-F3DC-E7BB-2157-DFF3EEE96996}"/>
              </a:ext>
            </a:extLst>
          </p:cNvPr>
          <p:cNvSpPr txBox="1"/>
          <p:nvPr/>
        </p:nvSpPr>
        <p:spPr>
          <a:xfrm>
            <a:off x="5779138" y="1287518"/>
            <a:ext cx="5475890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Rapid AI rulemaking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: Binding regulations are increasing at the fastest pace, signalling a growing emphasis on AI governance across G20 countries, Europe, and Southeast Asia.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Diverse regulatory approaches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: Alongside binding rules, non-binding guidance and international collaboration on AI policy are gaining momentum, reflecting broader efforts to manage digital technologies.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Broader digital regulation </a:t>
            </a:r>
            <a:r>
              <a:rPr lang="en-GB" sz="2000" b="1" dirty="0">
                <a:solidFill>
                  <a:srgbClr val="000000"/>
                </a:solidFill>
                <a:latin typeface="Gellix" pitchFamily="2" charset="77"/>
                <a:cs typeface="Gellix" pitchFamily="2" charset="77"/>
              </a:rPr>
              <a:t>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rend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 pitchFamily="2" charset="77"/>
                <a:ea typeface="+mn-ea"/>
                <a:cs typeface="Gellix" pitchFamily="2" charset="77"/>
              </a:rPr>
              <a:t>: AI regulation exemplifies the overall acceleration of digital policy similar patterns are seen in data governance, competition law, consumer protection, and content moderation.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llix" pitchFamily="2" charset="77"/>
              <a:ea typeface="+mn-ea"/>
              <a:cs typeface="Gelli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6092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6B31D46F-4667-3938-FAE5-95DB52B1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/>
          <a:lstStyle/>
          <a:p>
            <a:pPr>
              <a:spcAft>
                <a:spcPts val="600"/>
              </a:spcAft>
            </a:pPr>
            <a:fld id="{A4BF3629-8B4E-4299-9FBA-2841A4A6F526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20"/>
          </p:nvPr>
        </p:nvSpPr>
        <p:spPr>
          <a:xfrm>
            <a:off x="4509929" y="578348"/>
            <a:ext cx="6989077" cy="5264609"/>
          </a:xfrm>
        </p:spPr>
        <p:txBody>
          <a:bodyPr vert="horz" lIns="91440" tIns="45720" rIns="91440" bIns="45720" rtlCol="0" anchor="ctr" anchorCtr="0">
            <a:normAutofit fontScale="62500" lnSpcReduction="20000"/>
          </a:bodyPr>
          <a:lstStyle/>
          <a:p>
            <a:endParaRPr lang="en-GB" sz="5100" dirty="0"/>
          </a:p>
          <a:p>
            <a:r>
              <a:rPr lang="en-GB" sz="5100" b="1" dirty="0"/>
              <a:t>Digitalisation </a:t>
            </a:r>
            <a:r>
              <a:rPr lang="en-GB" sz="5100" dirty="0"/>
              <a:t>unlocks AI’s full potential</a:t>
            </a:r>
          </a:p>
          <a:p>
            <a:pPr marL="0" indent="0">
              <a:buNone/>
            </a:pPr>
            <a:endParaRPr lang="en-GB" sz="5100" dirty="0"/>
          </a:p>
          <a:p>
            <a:r>
              <a:rPr lang="en-US" sz="5100" b="1" dirty="0"/>
              <a:t>Data flows </a:t>
            </a:r>
            <a:r>
              <a:rPr lang="en-US" sz="5100" dirty="0"/>
              <a:t>drive AI integration in global supply chains</a:t>
            </a:r>
          </a:p>
          <a:p>
            <a:endParaRPr lang="en-US" sz="5100" dirty="0"/>
          </a:p>
          <a:p>
            <a:r>
              <a:rPr lang="en-GB" sz="5100" b="1" dirty="0"/>
              <a:t>Public-private partnerships </a:t>
            </a:r>
            <a:r>
              <a:rPr lang="en-GB" sz="5100" dirty="0"/>
              <a:t>are key to effective rulemaking and scaling AI solutions for both sectors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11" y="1181769"/>
            <a:ext cx="2878342" cy="40577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800" b="0" i="0" kern="1200" dirty="0">
                <a:latin typeface="+mj-lt"/>
                <a:ea typeface="+mj-ea"/>
                <a:cs typeface="+mj-cs"/>
              </a:rPr>
              <a:t>Core enablers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B08AA80-E7B7-A6C0-2735-7F91A491D55D}"/>
              </a:ext>
            </a:extLst>
          </p:cNvPr>
          <p:cNvSpPr txBox="1"/>
          <p:nvPr/>
        </p:nvSpPr>
        <p:spPr>
          <a:xfrm>
            <a:off x="5638800" y="190668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WORLD CUSTOMS LAW MEETING PORTO, PORTUGAL 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DFFF-CCF7-27FE-D2C0-1B767F859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612221"/>
            <a:ext cx="10818286" cy="59348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EFA91-50A9-2B62-16D4-D3A28C15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GB" sz="100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8A0CB30-1EA2-353A-A726-6E93861105A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021660"/>
            <a:ext cx="4684138" cy="576262"/>
          </a:xfrm>
        </p:spPr>
        <p:txBody>
          <a:bodyPr/>
          <a:lstStyle/>
          <a:p>
            <a:r>
              <a:rPr lang="en-US" dirty="0"/>
              <a:t>Cross-border data flows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27B6B0B-AD00-F8DF-1710-76B910508366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2478567785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ContentTable"/>
                  </p202:designTagLst>
                </p202:designPr>
              </p:ext>
            </p:extLst>
          </p:nvPr>
        </p:nvGraphicFramePr>
        <p:xfrm>
          <a:off x="692994" y="1910294"/>
          <a:ext cx="8503047" cy="3900002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799091">
                  <a:extLst>
                    <a:ext uri="{9D8B030D-6E8A-4147-A177-3AD203B41FA5}">
                      <a16:colId xmlns:a16="http://schemas.microsoft.com/office/drawing/2014/main" val="2380667405"/>
                    </a:ext>
                  </a:extLst>
                </a:gridCol>
                <a:gridCol w="7703956">
                  <a:extLst>
                    <a:ext uri="{9D8B030D-6E8A-4147-A177-3AD203B41FA5}">
                      <a16:colId xmlns:a16="http://schemas.microsoft.com/office/drawing/2014/main" val="2726463116"/>
                    </a:ext>
                  </a:extLst>
                </a:gridCol>
              </a:tblGrid>
              <a:tr h="6330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600" b="1" cap="none" spc="0">
                          <a:solidFill>
                            <a:schemeClr val="accent1"/>
                          </a:solidFill>
                          <a:effectLst/>
                        </a:rPr>
                        <a:t>1</a:t>
                      </a: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1600" dirty="0"/>
                        <a:t>Pursue </a:t>
                      </a:r>
                      <a:r>
                        <a:rPr lang="en-GB" sz="1600" b="1" dirty="0"/>
                        <a:t>multilateral rules</a:t>
                      </a:r>
                      <a:r>
                        <a:rPr lang="en-GB" sz="1600" dirty="0"/>
                        <a:t> to enable trusted, secure, and predictable cross-border data flows</a:t>
                      </a:r>
                      <a:endParaRPr lang="en-GB" sz="16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024034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600" b="1" cap="none" spc="0">
                          <a:solidFill>
                            <a:schemeClr val="accent1"/>
                          </a:solidFill>
                          <a:effectLst/>
                        </a:rPr>
                        <a:t>2</a:t>
                      </a: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1600" dirty="0"/>
                        <a:t>Promote </a:t>
                      </a:r>
                      <a:r>
                        <a:rPr lang="en-GB" sz="1600" b="1" dirty="0"/>
                        <a:t>risk and evidence-based approaches </a:t>
                      </a:r>
                      <a:r>
                        <a:rPr lang="en-GB" sz="1600" dirty="0"/>
                        <a:t>to determine when there should be an exception to the default position of allowing data to flow across borders.</a:t>
                      </a:r>
                      <a:endParaRPr lang="en-GB" sz="16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622190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600" b="1" cap="none" spc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1600" dirty="0"/>
                        <a:t>Ensure </a:t>
                      </a:r>
                      <a:r>
                        <a:rPr lang="en-GB" sz="1600" b="1" dirty="0"/>
                        <a:t>open and interoperable data frameworks </a:t>
                      </a:r>
                      <a:r>
                        <a:rPr lang="en-GB" sz="1600" dirty="0"/>
                        <a:t>by avoiding blanket data localisation and supporting mutual recognition of standards.</a:t>
                      </a:r>
                      <a:endParaRPr lang="en-GB" sz="16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939759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600" b="1" cap="none" spc="0">
                          <a:solidFill>
                            <a:schemeClr val="accent1"/>
                          </a:solidFill>
                          <a:effectLst/>
                        </a:rPr>
                        <a:t>4</a:t>
                      </a: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1600" b="1" dirty="0"/>
                        <a:t>Safeguard Confidential Business Information (CBI)</a:t>
                      </a:r>
                      <a:r>
                        <a:rPr lang="en-GB" sz="1600" dirty="0"/>
                        <a:t> in trade and data policies through enforceable protections</a:t>
                      </a:r>
                      <a:endParaRPr lang="en-GB" sz="16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5790568"/>
                  </a:ext>
                </a:extLst>
              </a:tr>
              <a:tr h="7454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600" b="1" cap="none" spc="0">
                          <a:solidFill>
                            <a:schemeClr val="accent1"/>
                          </a:solidFill>
                          <a:effectLst/>
                        </a:rPr>
                        <a:t>5</a:t>
                      </a: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GB" sz="1600" dirty="0"/>
                        <a:t>Support a </a:t>
                      </a:r>
                      <a:r>
                        <a:rPr lang="en-GB" sz="1600" b="1" dirty="0"/>
                        <a:t>digital trade enabling environment</a:t>
                      </a:r>
                      <a:r>
                        <a:rPr lang="en-GB" sz="1600" dirty="0"/>
                        <a:t>, including harmonised documentation standards and trusted trader certifications to reduce friction and increase participation, especially for MSMEs</a:t>
                      </a:r>
                      <a:endParaRPr lang="en-GB" sz="1600" b="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111083" marR="111083" marT="111083" marB="11108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534769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314E3CE-648E-7A28-58CA-24C315018EBA}"/>
              </a:ext>
            </a:extLst>
          </p:cNvPr>
          <p:cNvSpPr txBox="1"/>
          <p:nvPr/>
        </p:nvSpPr>
        <p:spPr>
          <a:xfrm>
            <a:off x="772049" y="6122668"/>
            <a:ext cx="103041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ICC (2025), Data flows in supply chains, </a:t>
            </a:r>
            <a:r>
              <a:rPr lang="en-GB" sz="1000" dirty="0">
                <a:hlinkClick r:id="rId2"/>
              </a:rPr>
              <a:t>www.iccwbo.org/news-publications/policies-reports/data-flows-in-supply-chains/</a:t>
            </a:r>
            <a:r>
              <a:rPr lang="en-GB" sz="1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06A00-23B9-5ADA-5A6F-BF69DDAAD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648" y="2016131"/>
            <a:ext cx="1876687" cy="32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B1925-7AA6-B3FD-C566-60FCE48B2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D2972-0BD6-2527-2F2E-59C8F141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GB" sz="100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41B355FE-2DA5-1F5E-2FF1-DB20CB2B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1400117"/>
            <a:ext cx="2584216" cy="4057766"/>
          </a:xfrm>
        </p:spPr>
        <p:txBody>
          <a:bodyPr/>
          <a:lstStyle/>
          <a:p>
            <a:r>
              <a:rPr lang="en-US" dirty="0"/>
              <a:t>Additional resources 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cover of a book&#10;&#10;AI-generated content may be incorrect.">
            <a:extLst>
              <a:ext uri="{FF2B5EF4-FFF2-40B4-BE49-F238E27FC236}">
                <a16:creationId xmlns:a16="http://schemas.microsoft.com/office/drawing/2014/main" id="{AE71B877-08EF-8369-D1BC-7B0232CF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5424"/>
          <a:stretch>
            <a:fillRect/>
          </a:stretch>
        </p:blipFill>
        <p:spPr>
          <a:xfrm>
            <a:off x="8346108" y="1536939"/>
            <a:ext cx="3062974" cy="3598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93F0F9-9F0A-939A-8B04-3A35B60649C4}"/>
              </a:ext>
            </a:extLst>
          </p:cNvPr>
          <p:cNvSpPr txBox="1"/>
          <p:nvPr/>
        </p:nvSpPr>
        <p:spPr>
          <a:xfrm>
            <a:off x="8279977" y="5042140"/>
            <a:ext cx="3410377" cy="576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</a:pPr>
            <a:r>
              <a:rPr lang="en-GB" sz="1400" b="1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hlinkClick r:id="rId3"/>
              </a:rPr>
              <a:t>Digitalising Global Trade</a:t>
            </a:r>
            <a:endParaRPr lang="en-GB" sz="1400" b="1" i="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708B9B-2229-8061-492F-F0CDFFD62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7DEED32-65C3-E51F-DDFE-686BEE638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42626" y="3333213"/>
            <a:ext cx="1731034" cy="32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875E2C-EBE8-919B-E277-38586F852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956" y="1489489"/>
            <a:ext cx="3176598" cy="364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95D8DE-E113-18FD-67F4-337BF71F102A}"/>
              </a:ext>
            </a:extLst>
          </p:cNvPr>
          <p:cNvSpPr txBox="1"/>
          <p:nvPr/>
        </p:nvSpPr>
        <p:spPr>
          <a:xfrm>
            <a:off x="4556955" y="5275137"/>
            <a:ext cx="34761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hlinkClick r:id="rId6"/>
              </a:rPr>
              <a:t>Achieving inclusive AI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307261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3D016E-3889-5B40-F9A8-961E4C29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980574"/>
            <a:ext cx="11410603" cy="3367183"/>
          </a:xfrm>
        </p:spPr>
        <p:txBody>
          <a:bodyPr anchor="ctr"/>
          <a:lstStyle/>
          <a:p>
            <a:pPr algn="ctr"/>
            <a:r>
              <a:rPr lang="fr-FR" dirty="0"/>
              <a:t>THANK YOU 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F65F90-F7A2-AAA8-FB18-6F05FF6C9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979" y="4418702"/>
            <a:ext cx="10226041" cy="1682840"/>
          </a:xfrm>
        </p:spPr>
        <p:txBody>
          <a:bodyPr/>
          <a:lstStyle/>
          <a:p>
            <a:pPr>
              <a:lnSpc>
                <a:spcPct val="50000"/>
              </a:lnSpc>
              <a:spcAft>
                <a:spcPts val="600"/>
              </a:spcAft>
            </a:pPr>
            <a:r>
              <a:rPr lang="en-US" sz="1800" b="1" dirty="0"/>
              <a:t>Valerie Picard</a:t>
            </a:r>
          </a:p>
          <a:p>
            <a:pPr>
              <a:lnSpc>
                <a:spcPct val="50000"/>
              </a:lnSpc>
              <a:spcAft>
                <a:spcPts val="600"/>
              </a:spcAft>
            </a:pPr>
            <a:r>
              <a:rPr lang="en-US" sz="1800" b="0" dirty="0"/>
              <a:t>Head of Trade</a:t>
            </a:r>
          </a:p>
          <a:p>
            <a:pPr>
              <a:lnSpc>
                <a:spcPct val="50000"/>
              </a:lnSpc>
              <a:spcAft>
                <a:spcPts val="600"/>
              </a:spcAft>
            </a:pPr>
            <a:r>
              <a:rPr lang="en-US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</a:t>
            </a:r>
            <a:r>
              <a:rPr lang="en-US" sz="1800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rie.Picard@iccwbo.org</a:t>
            </a:r>
            <a:r>
              <a:rPr lang="en-US" sz="1800" b="0" dirty="0"/>
              <a:t> </a:t>
            </a:r>
          </a:p>
          <a:p>
            <a:pPr>
              <a:lnSpc>
                <a:spcPct val="50000"/>
              </a:lnSpc>
              <a:spcAft>
                <a:spcPts val="600"/>
              </a:spcAft>
            </a:pPr>
            <a:endParaRPr lang="en-US" sz="1100" b="1" dirty="0"/>
          </a:p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EDB5C56-E204-0C00-1594-25B154E63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A75652-2DD9-2242-928B-C4408E21A69B}" type="slidenum">
              <a:rPr kumimoji="0" lang="en-GB" sz="11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llix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llix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38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CF66F-E200-EA2A-DC15-D2754A14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GB" sz="100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EBBE09F9-A01A-E674-A55A-C7394B7D79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734199"/>
              </p:ext>
            </p:extLst>
          </p:nvPr>
        </p:nvGraphicFramePr>
        <p:xfrm>
          <a:off x="629733" y="1771827"/>
          <a:ext cx="10818286" cy="402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8AD2C4D-C36B-488F-4F38-80D2870EC646}"/>
              </a:ext>
            </a:extLst>
          </p:cNvPr>
          <p:cNvSpPr txBox="1"/>
          <p:nvPr/>
        </p:nvSpPr>
        <p:spPr>
          <a:xfrm>
            <a:off x="5638800" y="190668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WORLD CUSTOMS LAW MEETING PORTO, PORTUGAL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1B7B-B52C-F4E0-5AD3-6D3B5C2D7ADF}"/>
              </a:ext>
            </a:extLst>
          </p:cNvPr>
          <p:cNvSpPr/>
          <p:nvPr/>
        </p:nvSpPr>
        <p:spPr>
          <a:xfrm>
            <a:off x="0" y="0"/>
            <a:ext cx="12192000" cy="952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39F6F0B-F895-2F7E-6BF6-B3B60C63628B}"/>
              </a:ext>
            </a:extLst>
          </p:cNvPr>
          <p:cNvSpPr txBox="1"/>
          <p:nvPr/>
        </p:nvSpPr>
        <p:spPr>
          <a:xfrm>
            <a:off x="0" y="1905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X" sz="3000" b="1" dirty="0">
                <a:solidFill>
                  <a:schemeClr val="bg1"/>
                </a:solidFill>
              </a:rPr>
              <a:t>XVII WORLD CUSTOMS LAW MEETING PORTO, PORTUGAL 2025</a:t>
            </a:r>
          </a:p>
        </p:txBody>
      </p:sp>
    </p:spTree>
    <p:extLst>
      <p:ext uri="{BB962C8B-B14F-4D97-AF65-F5344CB8AC3E}">
        <p14:creationId xmlns:p14="http://schemas.microsoft.com/office/powerpoint/2010/main" val="19866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1A81-2C7D-3514-30E0-1DA7EA32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AI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48F7C-8611-EAD5-E50C-5C7ED99D6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94" y="1799187"/>
            <a:ext cx="5939818" cy="3970831"/>
          </a:xfrm>
        </p:spPr>
        <p:txBody>
          <a:bodyPr>
            <a:normAutofit lnSpcReduction="10000"/>
          </a:bodyPr>
          <a:lstStyle/>
          <a:p>
            <a:r>
              <a:rPr lang="en-GB" sz="1900" b="1" dirty="0"/>
              <a:t>80% of chambers</a:t>
            </a:r>
            <a:r>
              <a:rPr lang="en-GB" sz="1900" dirty="0"/>
              <a:t> view AI positively—but adoption is uneven.</a:t>
            </a:r>
          </a:p>
          <a:p>
            <a:r>
              <a:rPr lang="en-GB" sz="1900" dirty="0"/>
              <a:t>Only </a:t>
            </a:r>
            <a:r>
              <a:rPr lang="en-GB" sz="1900" b="1" dirty="0"/>
              <a:t>22% report AI is widespread</a:t>
            </a:r>
            <a:r>
              <a:rPr lang="en-GB" sz="1900" dirty="0"/>
              <a:t> across industries.</a:t>
            </a:r>
          </a:p>
          <a:p>
            <a:r>
              <a:rPr lang="en-GB" sz="1900" b="1" dirty="0"/>
              <a:t>Asia leads in preparedness</a:t>
            </a:r>
            <a:r>
              <a:rPr lang="en-GB" sz="1900" dirty="0"/>
              <a:t>; other regions, such as Latin America and Sub-Saharan Africa, lag behind.</a:t>
            </a:r>
          </a:p>
          <a:p>
            <a:r>
              <a:rPr lang="en-GB" sz="1900" b="1" dirty="0"/>
              <a:t>Barriers like talent shortages, data challenges, and security concerns</a:t>
            </a:r>
            <a:r>
              <a:rPr lang="en-GB" sz="1900" dirty="0"/>
              <a:t> remain widespread.</a:t>
            </a:r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r>
              <a:rPr lang="en-GB" b="1" dirty="0"/>
              <a:t>Source:</a:t>
            </a:r>
            <a:r>
              <a:rPr lang="en-GB" dirty="0"/>
              <a:t> </a:t>
            </a:r>
            <a:r>
              <a:rPr lang="en-GB" dirty="0">
                <a:hlinkClick r:id="rId2"/>
              </a:rPr>
              <a:t>ICC WCF Chamber Pulse: Global Markets, Local Landscapes (2025)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03745-F8A5-F57B-1B87-9D4330C0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474BBE-9119-9E8E-923A-09F6BEF48D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026755"/>
            <a:ext cx="5328000" cy="576262"/>
          </a:xfrm>
        </p:spPr>
        <p:txBody>
          <a:bodyPr/>
          <a:lstStyle/>
          <a:p>
            <a:r>
              <a:rPr lang="en-GB" dirty="0"/>
              <a:t>What chambers are saying </a:t>
            </a:r>
          </a:p>
        </p:txBody>
      </p:sp>
      <p:pic>
        <p:nvPicPr>
          <p:cNvPr id="9" name="Content Placeholder 8" descr="Angle view of circuit shaped like a brain">
            <a:extLst>
              <a:ext uri="{FF2B5EF4-FFF2-40B4-BE49-F238E27FC236}">
                <a16:creationId xmlns:a16="http://schemas.microsoft.com/office/drawing/2014/main" id="{7F93ABA7-641B-768B-0DED-C57E234564E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289" y="1725847"/>
            <a:ext cx="5129284" cy="3572636"/>
          </a:xfrm>
        </p:spPr>
      </p:pic>
    </p:spTree>
    <p:extLst>
      <p:ext uri="{BB962C8B-B14F-4D97-AF65-F5344CB8AC3E}">
        <p14:creationId xmlns:p14="http://schemas.microsoft.com/office/powerpoint/2010/main" val="120968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F907DA-7784-261B-1293-F1435F4F8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4</a:t>
            </a:fld>
            <a:endParaRPr lang="en-GB"/>
          </a:p>
        </p:txBody>
      </p:sp>
      <p:sp>
        <p:nvSpPr>
          <p:cNvPr id="8" name="Titre 11">
            <a:extLst>
              <a:ext uri="{FF2B5EF4-FFF2-40B4-BE49-F238E27FC236}">
                <a16:creationId xmlns:a16="http://schemas.microsoft.com/office/drawing/2014/main" id="{2D73E3E1-0CD3-3CAB-F9ED-7D02A463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612775"/>
            <a:ext cx="10817225" cy="592138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AI in Trade </a:t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What businesses are saying and doing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D1EE3696-B65F-9F7D-E83F-7AE938C7E7ED}"/>
              </a:ext>
            </a:extLst>
          </p:cNvPr>
          <p:cNvSpPr txBox="1">
            <a:spLocks/>
          </p:cNvSpPr>
          <p:nvPr/>
        </p:nvSpPr>
        <p:spPr>
          <a:xfrm>
            <a:off x="1685812" y="3807921"/>
            <a:ext cx="4019452" cy="96636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6DE46DC7-D55F-4BC5-20D1-3DA159C47F89}"/>
              </a:ext>
            </a:extLst>
          </p:cNvPr>
          <p:cNvSpPr txBox="1">
            <a:spLocks/>
          </p:cNvSpPr>
          <p:nvPr/>
        </p:nvSpPr>
        <p:spPr>
          <a:xfrm>
            <a:off x="7099153" y="3916484"/>
            <a:ext cx="3705815" cy="917952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Instrument Sans Medium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027053-262E-D842-513A-A5A9640381B2}"/>
              </a:ext>
            </a:extLst>
          </p:cNvPr>
          <p:cNvSpPr txBox="1"/>
          <p:nvPr/>
        </p:nvSpPr>
        <p:spPr>
          <a:xfrm>
            <a:off x="304143" y="2172667"/>
            <a:ext cx="6096000" cy="3206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110000"/>
            </a:pPr>
            <a:r>
              <a:rPr lang="en-US" sz="6600" b="1" dirty="0">
                <a:solidFill>
                  <a:schemeClr val="accent1"/>
                </a:solidFill>
                <a:latin typeface="Instrument Sans Semi Bold" pitchFamily="34" charset="0"/>
              </a:rPr>
              <a:t>91%</a:t>
            </a:r>
            <a:r>
              <a:rPr lang="en-US" sz="4000" b="1" dirty="0">
                <a:solidFill>
                  <a:schemeClr val="accent1"/>
                </a:solidFill>
                <a:latin typeface="Instrument Sans Semi Bold" pitchFamily="34" charset="0"/>
              </a:rPr>
              <a:t> </a:t>
            </a:r>
            <a:br>
              <a:rPr lang="en-US" sz="4000" b="1" dirty="0">
                <a:solidFill>
                  <a:schemeClr val="accent1"/>
                </a:solidFill>
                <a:latin typeface="Instrument Sans Semi Bold" pitchFamily="34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Instrument Sans Semi Bold" pitchFamily="34" charset="0"/>
              </a:rPr>
              <a:t>of firms</a:t>
            </a:r>
            <a:br>
              <a:rPr lang="en-US" sz="3200" b="1" dirty="0">
                <a:solidFill>
                  <a:schemeClr val="accent1"/>
                </a:solidFill>
                <a:latin typeface="Instrument Sans Semi Bold" pitchFamily="34" charset="0"/>
              </a:rPr>
            </a:br>
            <a:r>
              <a:rPr lang="en-US" sz="3200" dirty="0">
                <a:latin typeface="Instrument Sans Semi Bold" pitchFamily="34" charset="0"/>
              </a:rPr>
              <a:t>Report efficiency gains, better decision-making, diversification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110000"/>
            </a:pPr>
            <a:endParaRPr lang="en-US" sz="3200" dirty="0">
              <a:latin typeface="Instrument Sans Semi Bold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05E9845-0D0F-6440-D179-7BBFF5B3EE77}"/>
              </a:ext>
            </a:extLst>
          </p:cNvPr>
          <p:cNvSpPr txBox="1"/>
          <p:nvPr/>
        </p:nvSpPr>
        <p:spPr>
          <a:xfrm>
            <a:off x="5791857" y="2131380"/>
            <a:ext cx="60960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110000"/>
            </a:pPr>
            <a:r>
              <a:rPr lang="en-US" sz="6600" b="1" dirty="0">
                <a:solidFill>
                  <a:schemeClr val="accent1"/>
                </a:solidFill>
                <a:latin typeface="Instrument Sans Semi Bold" pitchFamily="34" charset="0"/>
              </a:rPr>
              <a:t>75% </a:t>
            </a:r>
            <a:br>
              <a:rPr lang="en-US" sz="3200" b="1" dirty="0">
                <a:solidFill>
                  <a:schemeClr val="accent1"/>
                </a:solidFill>
                <a:latin typeface="Instrument Sans Semi Bold" pitchFamily="34" charset="0"/>
              </a:rPr>
            </a:br>
            <a:r>
              <a:rPr lang="en-US" sz="3200" b="1" dirty="0">
                <a:solidFill>
                  <a:schemeClr val="accent1"/>
                </a:solidFill>
                <a:latin typeface="Instrument Sans Semi Bold" pitchFamily="34" charset="0"/>
              </a:rPr>
              <a:t>of firms</a:t>
            </a:r>
            <a:br>
              <a:rPr lang="en-US" sz="3200" b="1" dirty="0">
                <a:solidFill>
                  <a:schemeClr val="accent1"/>
                </a:solidFill>
                <a:latin typeface="Instrument Sans Semi Bold" pitchFamily="34" charset="0"/>
              </a:rPr>
            </a:br>
            <a:r>
              <a:rPr lang="en-US" sz="3200" dirty="0">
                <a:latin typeface="Instrument Sans Semi Bold" pitchFamily="34" charset="0"/>
              </a:rPr>
              <a:t>Use AI for customs tasks – HS classification, rules of origin, declarations, and compliance risk analysis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7A58D1-3F32-BB07-9266-5C6B7A28DBE2}"/>
              </a:ext>
            </a:extLst>
          </p:cNvPr>
          <p:cNvSpPr txBox="1"/>
          <p:nvPr/>
        </p:nvSpPr>
        <p:spPr>
          <a:xfrm>
            <a:off x="601665" y="6085407"/>
            <a:ext cx="7966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Source: </a:t>
            </a:r>
            <a:r>
              <a:rPr lang="en-US" sz="1600" dirty="0"/>
              <a:t>ICC-WTO Adopting AI for Trade (2025) – draft findings </a:t>
            </a:r>
            <a:endParaRPr lang="fr-FR" sz="1600" dirty="0"/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8031D46-D8B7-28F0-8CA5-EAA3FD190B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682564" cy="68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Graphic 5" descr="Bar graph with upward trend with solid fill">
            <a:extLst>
              <a:ext uri="{FF2B5EF4-FFF2-40B4-BE49-F238E27FC236}">
                <a16:creationId xmlns:a16="http://schemas.microsoft.com/office/drawing/2014/main" id="{71AF58CC-8976-D813-3D35-F6B92782D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5627" y="2840167"/>
            <a:ext cx="885110" cy="885110"/>
          </a:xfrm>
          <a:prstGeom prst="rect">
            <a:avLst/>
          </a:prstGeom>
        </p:spPr>
      </p:pic>
      <p:pic>
        <p:nvPicPr>
          <p:cNvPr id="16" name="Graphic 15" descr="Document with solid fill">
            <a:extLst>
              <a:ext uri="{FF2B5EF4-FFF2-40B4-BE49-F238E27FC236}">
                <a16:creationId xmlns:a16="http://schemas.microsoft.com/office/drawing/2014/main" id="{645DE2FB-B896-50D1-338F-66844B150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4051" y="27034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0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DA8A-68E8-C761-7799-EB7C9E1C5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Firm Size Matters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29A2A7-86DD-EA35-25AD-604B6ADC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F3629-8B4E-4299-9FBA-2841A4A6F526}" type="slidenum">
              <a:rPr lang="en-GB" smtClean="0"/>
              <a:t>5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8EDDC-80D9-905C-E704-E58601E86B7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0720" y="1009472"/>
            <a:ext cx="10818285" cy="576262"/>
          </a:xfrm>
        </p:spPr>
        <p:txBody>
          <a:bodyPr/>
          <a:lstStyle/>
          <a:p>
            <a:r>
              <a:rPr lang="en-GB" dirty="0"/>
              <a:t>Large firms drive advanced use cases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B48D38-E14C-8FA3-D531-675129D906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GB" sz="2400" b="1" dirty="0"/>
              <a:t>Large firms</a:t>
            </a:r>
            <a:endParaRPr lang="en-GB" sz="2400" dirty="0"/>
          </a:p>
          <a:p>
            <a:pPr lvl="1"/>
            <a:r>
              <a:rPr lang="en-GB" sz="2400" dirty="0"/>
              <a:t>Use AI for compliance and regulatory checks</a:t>
            </a:r>
          </a:p>
          <a:p>
            <a:pPr lvl="1"/>
            <a:r>
              <a:rPr lang="en-GB" sz="2400" dirty="0"/>
              <a:t>Lead in predictive analytics for valuation and compliance risks</a:t>
            </a:r>
          </a:p>
          <a:p>
            <a:pPr lvl="1"/>
            <a:r>
              <a:rPr lang="en-GB" sz="2400" dirty="0"/>
              <a:t>Invest in in-house or subscription-based tools.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4016C-43EB-132C-CE73-30FF69BA14E0}"/>
              </a:ext>
            </a:extLst>
          </p:cNvPr>
          <p:cNvSpPr txBox="1"/>
          <p:nvPr/>
        </p:nvSpPr>
        <p:spPr>
          <a:xfrm>
            <a:off x="6308694" y="2341707"/>
            <a:ext cx="532799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b="1" dirty="0"/>
              <a:t>MSMEs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Use AI more for market intelligence and communications</a:t>
            </a:r>
          </a:p>
          <a:p>
            <a:pPr lvl="1">
              <a:buClr>
                <a:schemeClr val="accent1"/>
              </a:buClr>
            </a:pPr>
            <a:endParaRPr lang="en-GB" sz="2400" dirty="0"/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Use free or open-source tools to support customs tasks like HS classification, origin checks and declarations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20" name="Picture 19" descr="Person running up stairs illustration">
            <a:extLst>
              <a:ext uri="{FF2B5EF4-FFF2-40B4-BE49-F238E27FC236}">
                <a16:creationId xmlns:a16="http://schemas.microsoft.com/office/drawing/2014/main" id="{2F05049E-D3F1-DA44-74C7-51DDA7BBB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739" y="267686"/>
            <a:ext cx="2811835" cy="1929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09A030-1E6C-C75C-3BC0-58CDFD547048}"/>
              </a:ext>
            </a:extLst>
          </p:cNvPr>
          <p:cNvSpPr txBox="1"/>
          <p:nvPr/>
        </p:nvSpPr>
        <p:spPr>
          <a:xfrm>
            <a:off x="692988" y="6136912"/>
            <a:ext cx="8151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Source: </a:t>
            </a:r>
            <a:r>
              <a:rPr lang="en-US" sz="1600" dirty="0"/>
              <a:t>ICC-WTO Adopting AI for Trade (2025) – draft findings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92374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BBD6-C920-F4CA-EF2E-E42EB164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612221"/>
            <a:ext cx="10818286" cy="59348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Timing is right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2A999-1F1B-6B6B-E396-3EE98B17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 sz="100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6A2490E-FCC4-81D9-58E5-31F36B46D75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72049" y="1277615"/>
            <a:ext cx="10818286" cy="576262"/>
          </a:xfrm>
        </p:spPr>
        <p:txBody>
          <a:bodyPr/>
          <a:lstStyle/>
          <a:p>
            <a:r>
              <a:rPr lang="en-US" dirty="0"/>
              <a:t>Turning compliance challenges into advantages</a:t>
            </a:r>
          </a:p>
        </p:txBody>
      </p:sp>
      <p:graphicFrame>
        <p:nvGraphicFramePr>
          <p:cNvPr id="8" name="Text Placeholder 5">
            <a:extLst>
              <a:ext uri="{FF2B5EF4-FFF2-40B4-BE49-F238E27FC236}">
                <a16:creationId xmlns:a16="http://schemas.microsoft.com/office/drawing/2014/main" id="{D3893ED9-0192-2292-2BEF-2EC2FB37B1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2273113"/>
              </p:ext>
            </p:extLst>
          </p:nvPr>
        </p:nvGraphicFramePr>
        <p:xfrm>
          <a:off x="692994" y="2312417"/>
          <a:ext cx="10818286" cy="3707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087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6687B-5D5B-76A7-2E95-02190C89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612221"/>
            <a:ext cx="10818286" cy="59348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Key benefits of AI in Customs Compliance </a:t>
            </a:r>
          </a:p>
        </p:txBody>
      </p:sp>
      <p:pic>
        <p:nvPicPr>
          <p:cNvPr id="36" name="Graphic 35" descr="Group success with solid fill">
            <a:extLst>
              <a:ext uri="{FF2B5EF4-FFF2-40B4-BE49-F238E27FC236}">
                <a16:creationId xmlns:a16="http://schemas.microsoft.com/office/drawing/2014/main" id="{CC3D3C05-084B-B682-ADB7-6BE1C6FC9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801" y="2212647"/>
            <a:ext cx="3707383" cy="37073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209BB-6587-D7E8-A141-E98D4141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GB" sz="1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77E1D-4498-5644-48D0-57712F3568D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92994" y="1056180"/>
            <a:ext cx="5328000" cy="576262"/>
          </a:xfrm>
        </p:spPr>
        <p:txBody>
          <a:bodyPr anchor="b">
            <a:normAutofit/>
          </a:bodyPr>
          <a:lstStyle/>
          <a:p>
            <a:r>
              <a:rPr lang="en-GB" dirty="0"/>
              <a:t>AI is transforming trade compliance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762CB20-6E7E-7CB5-AF3F-4BE114752A8B}"/>
              </a:ext>
            </a:extLst>
          </p:cNvPr>
          <p:cNvSpPr>
            <a:spLocks noGrp="1" noChangeArrowheads="1"/>
          </p:cNvSpPr>
          <p:nvPr>
            <p:ph idx="14"/>
          </p:nvPr>
        </p:nvSpPr>
        <p:spPr bwMode="auto">
          <a:xfrm>
            <a:off x="5174086" y="2267755"/>
            <a:ext cx="6464060" cy="370738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lang="en-US" altLang="en-US" sz="8400" b="1" dirty="0"/>
              <a:t>Efficiency &amp; speed </a:t>
            </a:r>
            <a:r>
              <a:rPr lang="en-US" altLang="en-US" sz="8400" dirty="0"/>
              <a:t>– </a:t>
            </a:r>
            <a:r>
              <a:rPr lang="en-US" altLang="en-US" sz="8400" i="1" dirty="0"/>
              <a:t>automates labor-intensive tasks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US" altLang="en-US" sz="8400" b="1" i="0" u="none" strike="noStrike" cap="none" normalizeH="0" baseline="0" dirty="0">
                <a:ln>
                  <a:noFill/>
                </a:ln>
                <a:effectLst/>
              </a:rPr>
              <a:t>Accuracy &amp; consistency </a:t>
            </a:r>
            <a:r>
              <a:rPr kumimoji="0" lang="en-US" altLang="en-US" sz="8400" i="0" u="none" strike="noStrike" cap="none" normalizeH="0" baseline="0" dirty="0">
                <a:ln>
                  <a:noFill/>
                </a:ln>
                <a:effectLst/>
              </a:rPr>
              <a:t>– </a:t>
            </a:r>
            <a:r>
              <a:rPr kumimoji="0" lang="en-US" altLang="en-US" sz="8400" i="1" u="none" strike="noStrike" cap="none" normalizeH="0" baseline="0" dirty="0">
                <a:ln>
                  <a:noFill/>
                </a:ln>
                <a:effectLst/>
              </a:rPr>
              <a:t>reduces human error and subjectivity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lang="en-US" altLang="en-US" sz="8400" b="1" dirty="0"/>
              <a:t>Compliance &amp; risk reduction </a:t>
            </a:r>
            <a:r>
              <a:rPr lang="en-US" altLang="en-US" sz="8400" dirty="0"/>
              <a:t>– </a:t>
            </a:r>
            <a:r>
              <a:rPr lang="en-US" altLang="en-US" sz="8400" i="1" dirty="0"/>
              <a:t>is a second set of eyes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US" altLang="en-US" sz="8400" b="1" i="0" u="none" strike="noStrike" cap="none" normalizeH="0" baseline="0" dirty="0">
                <a:ln>
                  <a:noFill/>
                </a:ln>
                <a:effectLst/>
              </a:rPr>
              <a:t>Cost savings &amp; revenue </a:t>
            </a:r>
            <a:r>
              <a:rPr kumimoji="0" lang="en-US" altLang="en-US" sz="8400" i="0" u="none" strike="noStrike" cap="none" normalizeH="0" baseline="0" dirty="0">
                <a:ln>
                  <a:noFill/>
                </a:ln>
                <a:effectLst/>
              </a:rPr>
              <a:t>– </a:t>
            </a:r>
            <a:r>
              <a:rPr lang="en-US" altLang="en-US" sz="8400" i="1" dirty="0"/>
              <a:t>cuts down on </a:t>
            </a:r>
            <a:r>
              <a:rPr kumimoji="0" lang="en-US" altLang="en-US" sz="8400" i="1" u="none" strike="noStrike" cap="none" normalizeH="0" baseline="0" dirty="0">
                <a:ln>
                  <a:noFill/>
                </a:ln>
                <a:effectLst/>
              </a:rPr>
              <a:t>consulting fees, increases use of FTAs and helps </a:t>
            </a:r>
            <a:r>
              <a:rPr lang="en-US" altLang="en-US" sz="8400" i="1" dirty="0"/>
              <a:t>identify </a:t>
            </a:r>
            <a:r>
              <a:rPr kumimoji="0" lang="en-US" altLang="en-US" sz="8400" i="1" u="none" strike="noStrike" cap="none" normalizeH="0" baseline="0" dirty="0">
                <a:ln>
                  <a:noFill/>
                </a:ln>
                <a:effectLst/>
              </a:rPr>
              <a:t>correct tariff rates 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lang="en-US" altLang="en-US" sz="8400" b="1" dirty="0"/>
              <a:t>Scalability &amp; agility </a:t>
            </a:r>
            <a:r>
              <a:rPr lang="en-US" altLang="en-US" sz="8400" dirty="0"/>
              <a:t>– </a:t>
            </a:r>
            <a:r>
              <a:rPr lang="en-US" altLang="en-US" sz="8400" i="1" dirty="0"/>
              <a:t>can absorb new products and rules</a:t>
            </a:r>
          </a:p>
          <a:p>
            <a:pPr marR="0" lvl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208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60BE7D2-9F93-F978-A237-B179E337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612221"/>
            <a:ext cx="10818286" cy="593483"/>
          </a:xfrm>
        </p:spPr>
        <p:txBody>
          <a:bodyPr/>
          <a:lstStyle/>
          <a:p>
            <a:r>
              <a:rPr lang="en-US" dirty="0"/>
              <a:t>But on the flip side…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F200EA-3CBE-C55E-F9FC-F0FA99AE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GB" sz="1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41AAE-79BD-8E8E-3BDD-373CEFE5D4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6936" y="1097118"/>
            <a:ext cx="5889139" cy="576262"/>
          </a:xfrm>
        </p:spPr>
        <p:txBody>
          <a:bodyPr anchor="b">
            <a:normAutofit fontScale="85000" lnSpcReduction="10000"/>
          </a:bodyPr>
          <a:lstStyle/>
          <a:p>
            <a:r>
              <a:rPr lang="en-GB" dirty="0"/>
              <a:t>Challenges and practical steps for companies</a:t>
            </a:r>
            <a:endParaRPr lang="en-GB" b="0" dirty="0"/>
          </a:p>
        </p:txBody>
      </p:sp>
      <p:graphicFrame>
        <p:nvGraphicFramePr>
          <p:cNvPr id="10" name="Text Placeholder 5">
            <a:extLst>
              <a:ext uri="{FF2B5EF4-FFF2-40B4-BE49-F238E27FC236}">
                <a16:creationId xmlns:a16="http://schemas.microsoft.com/office/drawing/2014/main" id="{31A5BCFD-9846-479E-E5ED-DFBED406E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146874"/>
              </p:ext>
            </p:extLst>
          </p:nvPr>
        </p:nvGraphicFramePr>
        <p:xfrm>
          <a:off x="666936" y="2264213"/>
          <a:ext cx="10623802" cy="370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EF61F31-6C0E-FB0E-21CB-C07139B08264}"/>
              </a:ext>
            </a:extLst>
          </p:cNvPr>
          <p:cNvSpPr txBox="1"/>
          <p:nvPr/>
        </p:nvSpPr>
        <p:spPr>
          <a:xfrm>
            <a:off x="5911832" y="5468494"/>
            <a:ext cx="5599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Monitor performance and feed new examples back into training </a:t>
            </a:r>
          </a:p>
        </p:txBody>
      </p:sp>
    </p:spTree>
    <p:extLst>
      <p:ext uri="{BB962C8B-B14F-4D97-AF65-F5344CB8AC3E}">
        <p14:creationId xmlns:p14="http://schemas.microsoft.com/office/powerpoint/2010/main" val="319942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B35FE-4F3E-5903-BD46-720C1F5EE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7EB86-755E-819C-AF69-241CC1476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94" y="612221"/>
            <a:ext cx="10818286" cy="5934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 err="1"/>
              <a:t>Closer</a:t>
            </a:r>
            <a:r>
              <a:rPr lang="fr-FR" dirty="0"/>
              <a:t> look: </a:t>
            </a:r>
            <a:r>
              <a:rPr lang="fr-FR" dirty="0" err="1"/>
              <a:t>regulatory</a:t>
            </a:r>
            <a:r>
              <a:rPr lang="fr-FR" dirty="0"/>
              <a:t> challenges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740A46E-74E3-67D5-51AA-AB43E892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6227" y="6360618"/>
            <a:ext cx="514108" cy="2296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4BF3629-8B4E-4299-9FBA-2841A4A6F526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GB" sz="100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89627-FDBC-802F-5A9B-343E422F4582}"/>
              </a:ext>
            </a:extLst>
          </p:cNvPr>
          <p:cNvSpPr txBox="1"/>
          <p:nvPr/>
        </p:nvSpPr>
        <p:spPr>
          <a:xfrm>
            <a:off x="692994" y="1644087"/>
            <a:ext cx="1081828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110000"/>
            </a:pPr>
            <a:endParaRPr lang="en-GB" sz="2200" b="1" i="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C8E2B9C-D1D0-61F7-9083-15C27BE67AE7}"/>
              </a:ext>
            </a:extLst>
          </p:cNvPr>
          <p:cNvSpPr txBox="1">
            <a:spLocks/>
          </p:cNvSpPr>
          <p:nvPr/>
        </p:nvSpPr>
        <p:spPr>
          <a:xfrm>
            <a:off x="2572406" y="2919729"/>
            <a:ext cx="7181193" cy="156752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Instrument Sans Medium" pitchFamily="34" charset="0"/>
            </a:endParaRPr>
          </a:p>
        </p:txBody>
      </p:sp>
      <p:graphicFrame>
        <p:nvGraphicFramePr>
          <p:cNvPr id="20" name="Rectangle 1">
            <a:extLst>
              <a:ext uri="{FF2B5EF4-FFF2-40B4-BE49-F238E27FC236}">
                <a16:creationId xmlns:a16="http://schemas.microsoft.com/office/drawing/2014/main" id="{FAE7DB30-3E03-8AEC-787E-735F844BD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824956"/>
              </p:ext>
            </p:extLst>
          </p:nvPr>
        </p:nvGraphicFramePr>
        <p:xfrm>
          <a:off x="680720" y="1296069"/>
          <a:ext cx="11211459" cy="437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CEE5251-06E8-349B-6940-225D121435BF}"/>
              </a:ext>
            </a:extLst>
          </p:cNvPr>
          <p:cNvSpPr txBox="1"/>
          <p:nvPr/>
        </p:nvSpPr>
        <p:spPr>
          <a:xfrm>
            <a:off x="728435" y="5876447"/>
            <a:ext cx="9025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110000"/>
            </a:pPr>
            <a:r>
              <a:rPr lang="en-GB" sz="1400" b="1" i="0" kern="1200" dirty="0">
                <a:latin typeface="+mn-lt"/>
                <a:ea typeface="+mn-ea"/>
                <a:cs typeface="+mn-cs"/>
              </a:rPr>
              <a:t>Source:</a:t>
            </a:r>
            <a:r>
              <a:rPr lang="en-GB" sz="1400" i="0" kern="1200" dirty="0">
                <a:latin typeface="+mn-lt"/>
                <a:ea typeface="+mn-ea"/>
                <a:cs typeface="+mn-cs"/>
              </a:rPr>
              <a:t> ICC-WTO Adopting AI for Trade (2025) – draft findings</a:t>
            </a:r>
          </a:p>
        </p:txBody>
      </p:sp>
    </p:spTree>
    <p:extLst>
      <p:ext uri="{BB962C8B-B14F-4D97-AF65-F5344CB8AC3E}">
        <p14:creationId xmlns:p14="http://schemas.microsoft.com/office/powerpoint/2010/main" val="16792952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AreICC_theme_Copilot_final2">
  <a:themeElements>
    <a:clrScheme name="WeAreICC for Copilo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DFF"/>
      </a:accent1>
      <a:accent2>
        <a:srgbClr val="00BC00"/>
      </a:accent2>
      <a:accent3>
        <a:srgbClr val="853EE6"/>
      </a:accent3>
      <a:accent4>
        <a:srgbClr val="FF5869"/>
      </a:accent4>
      <a:accent5>
        <a:srgbClr val="999998"/>
      </a:accent5>
      <a:accent6>
        <a:srgbClr val="382F2D"/>
      </a:accent6>
      <a:hlink>
        <a:srgbClr val="007DFF"/>
      </a:hlink>
      <a:folHlink>
        <a:srgbClr val="003594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reICC_theme_Copilot_final2" id="{CC93CBB2-2C9A-46FF-9628-2964B9B35727}" vid="{B7D60A8A-3485-401B-A8CF-1D8CFD198AD9}"/>
    </a:ext>
  </a:extLst>
</a:theme>
</file>

<file path=ppt/theme/theme2.xml><?xml version="1.0" encoding="utf-8"?>
<a:theme xmlns:a="http://schemas.openxmlformats.org/drawingml/2006/main" name="6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>
            <a:solidFill>
              <a:srgbClr val="0263A7"/>
            </a:solidFill>
            <a:latin typeface="Gotham Medium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 smtClean="0">
            <a:solidFill>
              <a:schemeClr val="bg1"/>
            </a:solidFill>
            <a:latin typeface="Gellix" pitchFamily="2" charset="77"/>
            <a:cs typeface="Gelli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>
            <a:solidFill>
              <a:srgbClr val="0263A7"/>
            </a:solidFill>
            <a:latin typeface="Gotham Medium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818AE115A3A9419A412E1B8FF46FE3" ma:contentTypeVersion="19" ma:contentTypeDescription="Create a new document." ma:contentTypeScope="" ma:versionID="2cbaa94f8d125d5d481c47f21f7c77cf">
  <xsd:schema xmlns:xsd="http://www.w3.org/2001/XMLSchema" xmlns:xs="http://www.w3.org/2001/XMLSchema" xmlns:p="http://schemas.microsoft.com/office/2006/metadata/properties" xmlns:ns2="fecf7fcc-4ac6-4448-a404-5e4417a2ee04" xmlns:ns3="465ae127-5d1e-48f1-8bba-a4710e9de403" xmlns:ns4="598f140b-4145-4024-8bcc-6d7083f15a24" targetNamespace="http://schemas.microsoft.com/office/2006/metadata/properties" ma:root="true" ma:fieldsID="01876bc0adb8872d459371aef3e18364" ns2:_="" ns3:_="" ns4:_="">
    <xsd:import namespace="fecf7fcc-4ac6-4448-a404-5e4417a2ee04"/>
    <xsd:import namespace="465ae127-5d1e-48f1-8bba-a4710e9de403"/>
    <xsd:import namespace="598f140b-4145-4024-8bcc-6d7083f15a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f7fcc-4ac6-4448-a404-5e4417a2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34d393a-c683-4ae6-92a3-16801d27c9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ae127-5d1e-48f1-8bba-a4710e9de40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f140b-4145-4024-8bcc-6d7083f15a2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1108c5b-dc04-4112-92d3-dfe3254644ac}" ma:internalName="TaxCatchAll" ma:showField="CatchAllData" ma:web="465ae127-5d1e-48f1-8bba-a4710e9de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8f140b-4145-4024-8bcc-6d7083f15a24" xsi:nil="true"/>
    <lcf76f155ced4ddcb4097134ff3c332f xmlns="fecf7fcc-4ac6-4448-a404-5e4417a2ee0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F4FCD0-5AB4-4C5E-A52C-45F29C13F6BE}">
  <ds:schemaRefs>
    <ds:schemaRef ds:uri="465ae127-5d1e-48f1-8bba-a4710e9de403"/>
    <ds:schemaRef ds:uri="598f140b-4145-4024-8bcc-6d7083f15a24"/>
    <ds:schemaRef ds:uri="fecf7fcc-4ac6-4448-a404-5e4417a2ee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D3DAFD-C49E-4E76-84C1-0D9C1514C9DB}">
  <ds:schemaRefs>
    <ds:schemaRef ds:uri="08e869f6-ee03-4bc0-a269-689debf356d5"/>
    <ds:schemaRef ds:uri="0ec17935-e513-404a-9569-119a528aec82"/>
    <ds:schemaRef ds:uri="598f140b-4145-4024-8bcc-6d7083f15a24"/>
    <ds:schemaRef ds:uri="d3e32cb3-067c-482b-8aee-aa5844385cd1"/>
    <ds:schemaRef ds:uri="fecf7fcc-4ac6-4448-a404-5e4417a2ee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06A392-C293-4FD1-B21A-E0EDB6CB3AD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541a3c6-520b-49ce-8220-2228ac7c3626}" enabled="0" method="" siteId="{c541a3c6-520b-49ce-8220-2228ac7c362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WeAreICC_theme_Copilot_final2</Template>
  <TotalTime>0</TotalTime>
  <Words>845</Words>
  <Application>Microsoft Office PowerPoint</Application>
  <PresentationFormat>Widescreen</PresentationFormat>
  <Paragraphs>125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Gotham Medium</vt:lpstr>
      <vt:lpstr>Instrument Sans Medium</vt:lpstr>
      <vt:lpstr>Instrument Sans Semi Bold</vt:lpstr>
      <vt:lpstr>Aptos</vt:lpstr>
      <vt:lpstr>Arial</vt:lpstr>
      <vt:lpstr>Calibri</vt:lpstr>
      <vt:lpstr>Gellix</vt:lpstr>
      <vt:lpstr>Wingdings</vt:lpstr>
      <vt:lpstr>Wingdings 3</vt:lpstr>
      <vt:lpstr>WeAreICC_theme_Copilot_final2</vt:lpstr>
      <vt:lpstr>6_Office Theme</vt:lpstr>
      <vt:lpstr>3_Office Theme</vt:lpstr>
      <vt:lpstr>1_Office Theme</vt:lpstr>
      <vt:lpstr>Artificial Intelligence:  An effective, accurate and secure tool  for determining and verifying tariff classification, origin  and customs valuation of goods? </vt:lpstr>
      <vt:lpstr>PowerPoint Presentation</vt:lpstr>
      <vt:lpstr>Global AI Landscape</vt:lpstr>
      <vt:lpstr>Using AI in Trade  What businesses are saying and doing</vt:lpstr>
      <vt:lpstr>Firm Size Matters</vt:lpstr>
      <vt:lpstr>Timing is right</vt:lpstr>
      <vt:lpstr>Key benefits of AI in Customs Compliance </vt:lpstr>
      <vt:lpstr>But on the flip side…</vt:lpstr>
      <vt:lpstr>Closer look: regulatory challenges </vt:lpstr>
      <vt:lpstr>Acceleration of digital policymaking - AI</vt:lpstr>
      <vt:lpstr>Core enablers</vt:lpstr>
      <vt:lpstr>Recommendations</vt:lpstr>
      <vt:lpstr>Additional resources 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EYMERIT Lise</dc:creator>
  <cp:lastModifiedBy>PICARD Valerie</cp:lastModifiedBy>
  <cp:revision>3</cp:revision>
  <dcterms:created xsi:type="dcterms:W3CDTF">2024-11-08T11:13:11Z</dcterms:created>
  <dcterms:modified xsi:type="dcterms:W3CDTF">2025-09-04T11:08:17Z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0x01010094818AE115A3A9419A412E1B8FF46FE3</vt:lpwstr>
  </property>
  <property fmtid="{D5CDD505-2E9C-101B-9397-08002B2CF9AE}" pid="3" name="MediaServiceImageTags">
    <vt:lpwstr/>
  </property>
  <property fmtid="{D5CDD505-2E9C-101B-9397-08002B2CF9AE}" pid="4" name="_dlc_DocIdItemGuid">
    <vt:lpwstr>5e07ab36-9edc-4309-be5d-a35e4e28667b</vt:lpwstr>
  </property>
</Properties>
</file>