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876" r:id="rId5"/>
    <p:sldId id="1105" r:id="rId6"/>
    <p:sldId id="257" r:id="rId7"/>
    <p:sldId id="311" r:id="rId8"/>
    <p:sldId id="1124" r:id="rId9"/>
    <p:sldId id="1116" r:id="rId10"/>
    <p:sldId id="1109" r:id="rId11"/>
    <p:sldId id="457" r:id="rId12"/>
    <p:sldId id="1076" r:id="rId13"/>
    <p:sldId id="1112" r:id="rId14"/>
    <p:sldId id="1114" r:id="rId15"/>
    <p:sldId id="1111" r:id="rId16"/>
    <p:sldId id="881" r:id="rId17"/>
    <p:sldId id="880" r:id="rId18"/>
    <p:sldId id="258" r:id="rId19"/>
    <p:sldId id="1113" r:id="rId20"/>
    <p:sldId id="266" r:id="rId21"/>
    <p:sldId id="268" r:id="rId22"/>
    <p:sldId id="875" r:id="rId23"/>
    <p:sldId id="273" r:id="rId24"/>
    <p:sldId id="1102" r:id="rId25"/>
    <p:sldId id="1107" r:id="rId26"/>
    <p:sldId id="864" r:id="rId27"/>
    <p:sldId id="1117" r:id="rId28"/>
    <p:sldId id="1119" r:id="rId29"/>
    <p:sldId id="1122" r:id="rId30"/>
    <p:sldId id="1108" r:id="rId31"/>
    <p:sldId id="1123" r:id="rId32"/>
    <p:sldId id="1106" r:id="rId33"/>
    <p:sldId id="877" r:id="rId3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44546A"/>
    <a:srgbClr val="95AA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F84A4-5858-46DA-B4AB-82019117779B}" v="73" dt="2025-09-02T20:18:01.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74" d="100"/>
          <a:sy n="74" d="100"/>
        </p:scale>
        <p:origin x="220"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xel Marx" userId="324bce6c-c072-452b-a67a-a07570e6aa7d" providerId="ADAL" clId="{BF3F84A4-5858-46DA-B4AB-82019117779B}"/>
    <pc:docChg chg="undo custSel addSld delSld modSld sldOrd">
      <pc:chgData name="Axel Marx" userId="324bce6c-c072-452b-a67a-a07570e6aa7d" providerId="ADAL" clId="{BF3F84A4-5858-46DA-B4AB-82019117779B}" dt="2025-09-03T06:31:29.539" v="5297" actId="20577"/>
      <pc:docMkLst>
        <pc:docMk/>
      </pc:docMkLst>
      <pc:sldChg chg="modSp mod">
        <pc:chgData name="Axel Marx" userId="324bce6c-c072-452b-a67a-a07570e6aa7d" providerId="ADAL" clId="{BF3F84A4-5858-46DA-B4AB-82019117779B}" dt="2025-09-02T19:30:03.840" v="4675" actId="6549"/>
        <pc:sldMkLst>
          <pc:docMk/>
          <pc:sldMk cId="4087790868" sldId="257"/>
        </pc:sldMkLst>
        <pc:spChg chg="mod">
          <ac:chgData name="Axel Marx" userId="324bce6c-c072-452b-a67a-a07570e6aa7d" providerId="ADAL" clId="{BF3F84A4-5858-46DA-B4AB-82019117779B}" dt="2025-09-02T12:20:37.735" v="3234" actId="207"/>
          <ac:spMkLst>
            <pc:docMk/>
            <pc:sldMk cId="4087790868" sldId="257"/>
            <ac:spMk id="2" creationId="{88F2826B-64F5-4F4C-A987-76373A9C28DB}"/>
          </ac:spMkLst>
        </pc:spChg>
        <pc:spChg chg="mod">
          <ac:chgData name="Axel Marx" userId="324bce6c-c072-452b-a67a-a07570e6aa7d" providerId="ADAL" clId="{BF3F84A4-5858-46DA-B4AB-82019117779B}" dt="2025-09-02T19:30:03.840" v="4675" actId="6549"/>
          <ac:spMkLst>
            <pc:docMk/>
            <pc:sldMk cId="4087790868" sldId="257"/>
            <ac:spMk id="3" creationId="{623AED90-A2F7-4780-B08B-1F5F0857EE07}"/>
          </ac:spMkLst>
        </pc:spChg>
      </pc:sldChg>
      <pc:sldChg chg="modSp add mod">
        <pc:chgData name="Axel Marx" userId="324bce6c-c072-452b-a67a-a07570e6aa7d" providerId="ADAL" clId="{BF3F84A4-5858-46DA-B4AB-82019117779B}" dt="2025-09-02T20:20:20.786" v="5235" actId="207"/>
        <pc:sldMkLst>
          <pc:docMk/>
          <pc:sldMk cId="724445877" sldId="258"/>
        </pc:sldMkLst>
        <pc:spChg chg="mod">
          <ac:chgData name="Axel Marx" userId="324bce6c-c072-452b-a67a-a07570e6aa7d" providerId="ADAL" clId="{BF3F84A4-5858-46DA-B4AB-82019117779B}" dt="2025-09-02T20:20:20.786" v="5235" actId="207"/>
          <ac:spMkLst>
            <pc:docMk/>
            <pc:sldMk cId="724445877" sldId="258"/>
            <ac:spMk id="98" creationId="{3CD0D573-BA9F-A584-C55C-96D4B68897B9}"/>
          </ac:spMkLst>
        </pc:spChg>
        <pc:spChg chg="mod">
          <ac:chgData name="Axel Marx" userId="324bce6c-c072-452b-a67a-a07570e6aa7d" providerId="ADAL" clId="{BF3F84A4-5858-46DA-B4AB-82019117779B}" dt="2025-09-02T20:18:22.134" v="5222" actId="207"/>
          <ac:spMkLst>
            <pc:docMk/>
            <pc:sldMk cId="724445877" sldId="258"/>
            <ac:spMk id="99" creationId="{2C345712-7874-EF2E-A491-336A3A885005}"/>
          </ac:spMkLst>
        </pc:spChg>
        <pc:picChg chg="mod">
          <ac:chgData name="Axel Marx" userId="324bce6c-c072-452b-a67a-a07570e6aa7d" providerId="ADAL" clId="{BF3F84A4-5858-46DA-B4AB-82019117779B}" dt="2025-09-02T20:18:01.483" v="5213" actId="1076"/>
          <ac:picMkLst>
            <pc:docMk/>
            <pc:sldMk cId="724445877" sldId="258"/>
            <ac:picMk id="2" creationId="{B8FC5C15-A04A-DDA0-46E4-FD770F13C7B2}"/>
          </ac:picMkLst>
        </pc:picChg>
      </pc:sldChg>
      <pc:sldChg chg="del">
        <pc:chgData name="Axel Marx" userId="324bce6c-c072-452b-a67a-a07570e6aa7d" providerId="ADAL" clId="{BF3F84A4-5858-46DA-B4AB-82019117779B}" dt="2025-08-30T09:05:10.730" v="147" actId="2696"/>
        <pc:sldMkLst>
          <pc:docMk/>
          <pc:sldMk cId="741069506" sldId="258"/>
        </pc:sldMkLst>
      </pc:sldChg>
      <pc:sldChg chg="del">
        <pc:chgData name="Axel Marx" userId="324bce6c-c072-452b-a67a-a07570e6aa7d" providerId="ADAL" clId="{BF3F84A4-5858-46DA-B4AB-82019117779B}" dt="2025-08-30T09:09:03.759" v="267" actId="47"/>
        <pc:sldMkLst>
          <pc:docMk/>
          <pc:sldMk cId="1825869378" sldId="258"/>
        </pc:sldMkLst>
      </pc:sldChg>
      <pc:sldChg chg="modSp mod">
        <pc:chgData name="Axel Marx" userId="324bce6c-c072-452b-a67a-a07570e6aa7d" providerId="ADAL" clId="{BF3F84A4-5858-46DA-B4AB-82019117779B}" dt="2025-09-02T12:18:17.998" v="3217" actId="207"/>
        <pc:sldMkLst>
          <pc:docMk/>
          <pc:sldMk cId="0" sldId="266"/>
        </pc:sldMkLst>
        <pc:spChg chg="mod">
          <ac:chgData name="Axel Marx" userId="324bce6c-c072-452b-a67a-a07570e6aa7d" providerId="ADAL" clId="{BF3F84A4-5858-46DA-B4AB-82019117779B}" dt="2025-09-02T12:18:17.998" v="3217" actId="207"/>
          <ac:spMkLst>
            <pc:docMk/>
            <pc:sldMk cId="0" sldId="266"/>
            <ac:spMk id="248" creationId="{00000000-0000-0000-0000-000000000000}"/>
          </ac:spMkLst>
        </pc:spChg>
      </pc:sldChg>
      <pc:sldChg chg="modSp mod">
        <pc:chgData name="Axel Marx" userId="324bce6c-c072-452b-a67a-a07570e6aa7d" providerId="ADAL" clId="{BF3F84A4-5858-46DA-B4AB-82019117779B}" dt="2025-09-02T12:18:33.350" v="3220" actId="207"/>
        <pc:sldMkLst>
          <pc:docMk/>
          <pc:sldMk cId="0" sldId="268"/>
        </pc:sldMkLst>
        <pc:spChg chg="mod">
          <ac:chgData name="Axel Marx" userId="324bce6c-c072-452b-a67a-a07570e6aa7d" providerId="ADAL" clId="{BF3F84A4-5858-46DA-B4AB-82019117779B}" dt="2025-09-02T12:18:33.350" v="3220" actId="207"/>
          <ac:spMkLst>
            <pc:docMk/>
            <pc:sldMk cId="0" sldId="268"/>
            <ac:spMk id="273" creationId="{00000000-0000-0000-0000-000000000000}"/>
          </ac:spMkLst>
        </pc:spChg>
      </pc:sldChg>
      <pc:sldChg chg="addSp delSp del mod">
        <pc:chgData name="Axel Marx" userId="324bce6c-c072-452b-a67a-a07570e6aa7d" providerId="ADAL" clId="{BF3F84A4-5858-46DA-B4AB-82019117779B}" dt="2025-08-30T09:05:10.730" v="147" actId="2696"/>
        <pc:sldMkLst>
          <pc:docMk/>
          <pc:sldMk cId="686583976" sldId="272"/>
        </pc:sldMkLst>
      </pc:sldChg>
      <pc:sldChg chg="add del">
        <pc:chgData name="Axel Marx" userId="324bce6c-c072-452b-a67a-a07570e6aa7d" providerId="ADAL" clId="{BF3F84A4-5858-46DA-B4AB-82019117779B}" dt="2025-09-01T20:06:15.437" v="1609" actId="47"/>
        <pc:sldMkLst>
          <pc:docMk/>
          <pc:sldMk cId="964134456" sldId="272"/>
        </pc:sldMkLst>
      </pc:sldChg>
      <pc:sldChg chg="del">
        <pc:chgData name="Axel Marx" userId="324bce6c-c072-452b-a67a-a07570e6aa7d" providerId="ADAL" clId="{BF3F84A4-5858-46DA-B4AB-82019117779B}" dt="2025-08-30T09:09:03.759" v="267" actId="47"/>
        <pc:sldMkLst>
          <pc:docMk/>
          <pc:sldMk cId="4218052063" sldId="272"/>
        </pc:sldMkLst>
      </pc:sldChg>
      <pc:sldChg chg="addSp delSp modSp add mod">
        <pc:chgData name="Axel Marx" userId="324bce6c-c072-452b-a67a-a07570e6aa7d" providerId="ADAL" clId="{BF3F84A4-5858-46DA-B4AB-82019117779B}" dt="2025-09-02T12:18:28.442" v="3219" actId="207"/>
        <pc:sldMkLst>
          <pc:docMk/>
          <pc:sldMk cId="2341125862" sldId="273"/>
        </pc:sldMkLst>
        <pc:spChg chg="del mod">
          <ac:chgData name="Axel Marx" userId="324bce6c-c072-452b-a67a-a07570e6aa7d" providerId="ADAL" clId="{BF3F84A4-5858-46DA-B4AB-82019117779B}" dt="2025-09-02T10:43:00.350" v="2930" actId="478"/>
          <ac:spMkLst>
            <pc:docMk/>
            <pc:sldMk cId="2341125862" sldId="273"/>
            <ac:spMk id="10" creationId="{00000000-0000-0000-0000-000000000000}"/>
          </ac:spMkLst>
        </pc:spChg>
        <pc:spChg chg="mod">
          <ac:chgData name="Axel Marx" userId="324bce6c-c072-452b-a67a-a07570e6aa7d" providerId="ADAL" clId="{BF3F84A4-5858-46DA-B4AB-82019117779B}" dt="2025-09-02T10:48:38.448" v="2949" actId="1076"/>
          <ac:spMkLst>
            <pc:docMk/>
            <pc:sldMk cId="2341125862" sldId="273"/>
            <ac:spMk id="11" creationId="{00000000-0000-0000-0000-000000000000}"/>
          </ac:spMkLst>
        </pc:spChg>
        <pc:spChg chg="mod">
          <ac:chgData name="Axel Marx" userId="324bce6c-c072-452b-a67a-a07570e6aa7d" providerId="ADAL" clId="{BF3F84A4-5858-46DA-B4AB-82019117779B}" dt="2025-09-02T12:18:28.442" v="3219" actId="207"/>
          <ac:spMkLst>
            <pc:docMk/>
            <pc:sldMk cId="2341125862" sldId="273"/>
            <ac:spMk id="12" creationId="{00000000-0000-0000-0000-000000000000}"/>
          </ac:spMkLst>
        </pc:spChg>
        <pc:spChg chg="del">
          <ac:chgData name="Axel Marx" userId="324bce6c-c072-452b-a67a-a07570e6aa7d" providerId="ADAL" clId="{BF3F84A4-5858-46DA-B4AB-82019117779B}" dt="2025-09-02T10:44:04.835" v="2931" actId="478"/>
          <ac:spMkLst>
            <pc:docMk/>
            <pc:sldMk cId="2341125862" sldId="273"/>
            <ac:spMk id="13" creationId="{00000000-0000-0000-0000-000000000000}"/>
          </ac:spMkLst>
        </pc:spChg>
        <pc:picChg chg="add del">
          <ac:chgData name="Axel Marx" userId="324bce6c-c072-452b-a67a-a07570e6aa7d" providerId="ADAL" clId="{BF3F84A4-5858-46DA-B4AB-82019117779B}" dt="2025-09-02T10:42:15.688" v="2925" actId="478"/>
          <ac:picMkLst>
            <pc:docMk/>
            <pc:sldMk cId="2341125862" sldId="273"/>
            <ac:picMk id="3" creationId="{B46BA87A-9322-A9E4-BEAC-241B98C5AA87}"/>
          </ac:picMkLst>
        </pc:picChg>
        <pc:picChg chg="add mod">
          <ac:chgData name="Axel Marx" userId="324bce6c-c072-452b-a67a-a07570e6aa7d" providerId="ADAL" clId="{BF3F84A4-5858-46DA-B4AB-82019117779B}" dt="2025-09-02T11:24:55.997" v="2953" actId="14100"/>
          <ac:picMkLst>
            <pc:docMk/>
            <pc:sldMk cId="2341125862" sldId="273"/>
            <ac:picMk id="5" creationId="{0DC03DB3-4A7F-8BB7-495F-6EF2DB6D2674}"/>
          </ac:picMkLst>
        </pc:picChg>
        <pc:picChg chg="add mod">
          <ac:chgData name="Axel Marx" userId="324bce6c-c072-452b-a67a-a07570e6aa7d" providerId="ADAL" clId="{BF3F84A4-5858-46DA-B4AB-82019117779B}" dt="2025-09-02T11:25:06.974" v="2955" actId="14100"/>
          <ac:picMkLst>
            <pc:docMk/>
            <pc:sldMk cId="2341125862" sldId="273"/>
            <ac:picMk id="7" creationId="{D49AE285-107A-B1C7-C506-00F26D7C5E5B}"/>
          </ac:picMkLst>
        </pc:picChg>
        <pc:picChg chg="del">
          <ac:chgData name="Axel Marx" userId="324bce6c-c072-452b-a67a-a07570e6aa7d" providerId="ADAL" clId="{BF3F84A4-5858-46DA-B4AB-82019117779B}" dt="2025-09-02T10:44:08.045" v="2932" actId="478"/>
          <ac:picMkLst>
            <pc:docMk/>
            <pc:sldMk cId="2341125862" sldId="273"/>
            <ac:picMk id="8" creationId="{00000000-0000-0000-0000-000000000000}"/>
          </ac:picMkLst>
        </pc:picChg>
        <pc:picChg chg="del">
          <ac:chgData name="Axel Marx" userId="324bce6c-c072-452b-a67a-a07570e6aa7d" providerId="ADAL" clId="{BF3F84A4-5858-46DA-B4AB-82019117779B}" dt="2025-09-02T10:42:01.502" v="2923" actId="478"/>
          <ac:picMkLst>
            <pc:docMk/>
            <pc:sldMk cId="2341125862" sldId="273"/>
            <ac:picMk id="9" creationId="{00000000-0000-0000-0000-000000000000}"/>
          </ac:picMkLst>
        </pc:picChg>
      </pc:sldChg>
      <pc:sldChg chg="addSp delSp modSp mod ord">
        <pc:chgData name="Axel Marx" userId="324bce6c-c072-452b-a67a-a07570e6aa7d" providerId="ADAL" clId="{BF3F84A4-5858-46DA-B4AB-82019117779B}" dt="2025-09-02T12:20:42.375" v="3235" actId="207"/>
        <pc:sldMkLst>
          <pc:docMk/>
          <pc:sldMk cId="2100532531" sldId="311"/>
        </pc:sldMkLst>
        <pc:spChg chg="mod">
          <ac:chgData name="Axel Marx" userId="324bce6c-c072-452b-a67a-a07570e6aa7d" providerId="ADAL" clId="{BF3F84A4-5858-46DA-B4AB-82019117779B}" dt="2025-09-02T12:20:42.375" v="3235" actId="207"/>
          <ac:spMkLst>
            <pc:docMk/>
            <pc:sldMk cId="2100532531" sldId="311"/>
            <ac:spMk id="2" creationId="{1801B1DD-4509-CB6A-FB86-0F3BFCC33B30}"/>
          </ac:spMkLst>
        </pc:spChg>
        <pc:spChg chg="add mod">
          <ac:chgData name="Axel Marx" userId="324bce6c-c072-452b-a67a-a07570e6aa7d" providerId="ADAL" clId="{BF3F84A4-5858-46DA-B4AB-82019117779B}" dt="2025-09-01T17:23:55.970" v="534" actId="27636"/>
          <ac:spMkLst>
            <pc:docMk/>
            <pc:sldMk cId="2100532531" sldId="311"/>
            <ac:spMk id="4" creationId="{EBD3B00E-9C3B-12AE-3155-ABEDBEE91378}"/>
          </ac:spMkLst>
        </pc:spChg>
      </pc:sldChg>
      <pc:sldChg chg="modSp del mod ord">
        <pc:chgData name="Axel Marx" userId="324bce6c-c072-452b-a67a-a07570e6aa7d" providerId="ADAL" clId="{BF3F84A4-5858-46DA-B4AB-82019117779B}" dt="2025-09-01T20:14:31.494" v="1877" actId="47"/>
        <pc:sldMkLst>
          <pc:docMk/>
          <pc:sldMk cId="1011839494" sldId="398"/>
        </pc:sldMkLst>
      </pc:sldChg>
      <pc:sldChg chg="del">
        <pc:chgData name="Axel Marx" userId="324bce6c-c072-452b-a67a-a07570e6aa7d" providerId="ADAL" clId="{BF3F84A4-5858-46DA-B4AB-82019117779B}" dt="2025-09-01T20:14:22.630" v="1874" actId="47"/>
        <pc:sldMkLst>
          <pc:docMk/>
          <pc:sldMk cId="3975333525" sldId="421"/>
        </pc:sldMkLst>
      </pc:sldChg>
      <pc:sldChg chg="modSp del mod">
        <pc:chgData name="Axel Marx" userId="324bce6c-c072-452b-a67a-a07570e6aa7d" providerId="ADAL" clId="{BF3F84A4-5858-46DA-B4AB-82019117779B}" dt="2025-09-02T06:33:02.283" v="2064" actId="47"/>
        <pc:sldMkLst>
          <pc:docMk/>
          <pc:sldMk cId="3867290415" sldId="423"/>
        </pc:sldMkLst>
      </pc:sldChg>
      <pc:sldChg chg="del">
        <pc:chgData name="Axel Marx" userId="324bce6c-c072-452b-a67a-a07570e6aa7d" providerId="ADAL" clId="{BF3F84A4-5858-46DA-B4AB-82019117779B}" dt="2025-09-01T17:53:28.074" v="680" actId="47"/>
        <pc:sldMkLst>
          <pc:docMk/>
          <pc:sldMk cId="1441568167" sldId="427"/>
        </pc:sldMkLst>
      </pc:sldChg>
      <pc:sldChg chg="modSp mod ord">
        <pc:chgData name="Axel Marx" userId="324bce6c-c072-452b-a67a-a07570e6aa7d" providerId="ADAL" clId="{BF3F84A4-5858-46DA-B4AB-82019117779B}" dt="2025-09-02T12:21:41.168" v="3252" actId="1076"/>
        <pc:sldMkLst>
          <pc:docMk/>
          <pc:sldMk cId="2660007362" sldId="457"/>
        </pc:sldMkLst>
        <pc:spChg chg="mod">
          <ac:chgData name="Axel Marx" userId="324bce6c-c072-452b-a67a-a07570e6aa7d" providerId="ADAL" clId="{BF3F84A4-5858-46DA-B4AB-82019117779B}" dt="2025-09-02T12:21:41.168" v="3252" actId="1076"/>
          <ac:spMkLst>
            <pc:docMk/>
            <pc:sldMk cId="2660007362" sldId="457"/>
            <ac:spMk id="2" creationId="{1EC850AE-C0ED-9711-0E10-C52CED90E99E}"/>
          </ac:spMkLst>
        </pc:spChg>
        <pc:spChg chg="mod">
          <ac:chgData name="Axel Marx" userId="324bce6c-c072-452b-a67a-a07570e6aa7d" providerId="ADAL" clId="{BF3F84A4-5858-46DA-B4AB-82019117779B}" dt="2025-09-02T12:21:34.950" v="3251" actId="1076"/>
          <ac:spMkLst>
            <pc:docMk/>
            <pc:sldMk cId="2660007362" sldId="457"/>
            <ac:spMk id="3" creationId="{95D6718E-FC9B-D3A3-3A21-91F2D16F3044}"/>
          </ac:spMkLst>
        </pc:spChg>
      </pc:sldChg>
      <pc:sldChg chg="addSp delSp modSp mod ord">
        <pc:chgData name="Axel Marx" userId="324bce6c-c072-452b-a67a-a07570e6aa7d" providerId="ADAL" clId="{BF3F84A4-5858-46DA-B4AB-82019117779B}" dt="2025-09-02T20:50:27.342" v="5241" actId="14100"/>
        <pc:sldMkLst>
          <pc:docMk/>
          <pc:sldMk cId="1465303484" sldId="864"/>
        </pc:sldMkLst>
        <pc:spChg chg="add del mod">
          <ac:chgData name="Axel Marx" userId="324bce6c-c072-452b-a67a-a07570e6aa7d" providerId="ADAL" clId="{BF3F84A4-5858-46DA-B4AB-82019117779B}" dt="2025-09-02T20:50:19.686" v="5239" actId="22"/>
          <ac:spMkLst>
            <pc:docMk/>
            <pc:sldMk cId="1465303484" sldId="864"/>
            <ac:spMk id="3" creationId="{F2C46199-B339-71EC-ED60-C4D6A1F06827}"/>
          </ac:spMkLst>
        </pc:spChg>
        <pc:spChg chg="mod">
          <ac:chgData name="Axel Marx" userId="324bce6c-c072-452b-a67a-a07570e6aa7d" providerId="ADAL" clId="{BF3F84A4-5858-46DA-B4AB-82019117779B}" dt="2025-09-02T20:48:27.831" v="5236" actId="1076"/>
          <ac:spMkLst>
            <pc:docMk/>
            <pc:sldMk cId="1465303484" sldId="864"/>
            <ac:spMk id="410" creationId="{00000000-0000-0000-0000-000000000000}"/>
          </ac:spMkLst>
        </pc:spChg>
        <pc:picChg chg="del mod">
          <ac:chgData name="Axel Marx" userId="324bce6c-c072-452b-a67a-a07570e6aa7d" providerId="ADAL" clId="{BF3F84A4-5858-46DA-B4AB-82019117779B}" dt="2025-09-02T20:50:17.242" v="5238" actId="478"/>
          <ac:picMkLst>
            <pc:docMk/>
            <pc:sldMk cId="1465303484" sldId="864"/>
            <ac:picMk id="4" creationId="{DBC8B8D4-FF26-0E04-4101-3ED3A76FA0E5}"/>
          </ac:picMkLst>
        </pc:picChg>
        <pc:picChg chg="add mod ord">
          <ac:chgData name="Axel Marx" userId="324bce6c-c072-452b-a67a-a07570e6aa7d" providerId="ADAL" clId="{BF3F84A4-5858-46DA-B4AB-82019117779B}" dt="2025-09-02T20:50:27.342" v="5241" actId="14100"/>
          <ac:picMkLst>
            <pc:docMk/>
            <pc:sldMk cId="1465303484" sldId="864"/>
            <ac:picMk id="6" creationId="{278898DD-C9AB-FC03-027C-4A35C32CE73B}"/>
          </ac:picMkLst>
        </pc:picChg>
      </pc:sldChg>
      <pc:sldChg chg="modSp add mod">
        <pc:chgData name="Axel Marx" userId="324bce6c-c072-452b-a67a-a07570e6aa7d" providerId="ADAL" clId="{BF3F84A4-5858-46DA-B4AB-82019117779B}" dt="2025-09-02T12:18:48.217" v="3224" actId="20577"/>
        <pc:sldMkLst>
          <pc:docMk/>
          <pc:sldMk cId="2129018190" sldId="875"/>
        </pc:sldMkLst>
        <pc:spChg chg="mod">
          <ac:chgData name="Axel Marx" userId="324bce6c-c072-452b-a67a-a07570e6aa7d" providerId="ADAL" clId="{BF3F84A4-5858-46DA-B4AB-82019117779B}" dt="2025-09-02T12:18:48.217" v="3224" actId="20577"/>
          <ac:spMkLst>
            <pc:docMk/>
            <pc:sldMk cId="2129018190" sldId="875"/>
            <ac:spMk id="5" creationId="{00000000-0000-0000-0000-000000000000}"/>
          </ac:spMkLst>
        </pc:spChg>
      </pc:sldChg>
      <pc:sldChg chg="modSp mod">
        <pc:chgData name="Axel Marx" userId="324bce6c-c072-452b-a67a-a07570e6aa7d" providerId="ADAL" clId="{BF3F84A4-5858-46DA-B4AB-82019117779B}" dt="2025-09-03T06:30:25.226" v="5281" actId="20577"/>
        <pc:sldMkLst>
          <pc:docMk/>
          <pc:sldMk cId="3678042546" sldId="876"/>
        </pc:sldMkLst>
        <pc:spChg chg="mod">
          <ac:chgData name="Axel Marx" userId="324bce6c-c072-452b-a67a-a07570e6aa7d" providerId="ADAL" clId="{BF3F84A4-5858-46DA-B4AB-82019117779B}" dt="2025-09-03T06:30:25.226" v="5281" actId="20577"/>
          <ac:spMkLst>
            <pc:docMk/>
            <pc:sldMk cId="3678042546" sldId="876"/>
            <ac:spMk id="6" creationId="{2B74329F-D4DF-8C21-9DA4-6BC8CEA79E8E}"/>
          </ac:spMkLst>
        </pc:spChg>
      </pc:sldChg>
      <pc:sldChg chg="modSp mod">
        <pc:chgData name="Axel Marx" userId="324bce6c-c072-452b-a67a-a07570e6aa7d" providerId="ADAL" clId="{BF3F84A4-5858-46DA-B4AB-82019117779B}" dt="2025-09-02T20:19:41.773" v="5234" actId="207"/>
        <pc:sldMkLst>
          <pc:docMk/>
          <pc:sldMk cId="3430407397" sldId="877"/>
        </pc:sldMkLst>
        <pc:spChg chg="mod">
          <ac:chgData name="Axel Marx" userId="324bce6c-c072-452b-a67a-a07570e6aa7d" providerId="ADAL" clId="{BF3F84A4-5858-46DA-B4AB-82019117779B}" dt="2025-09-02T20:19:34.522" v="5233" actId="207"/>
          <ac:spMkLst>
            <pc:docMk/>
            <pc:sldMk cId="3430407397" sldId="877"/>
            <ac:spMk id="2" creationId="{8402B96C-3D05-4299-569D-B4DBF86C46F9}"/>
          </ac:spMkLst>
        </pc:spChg>
        <pc:spChg chg="mod">
          <ac:chgData name="Axel Marx" userId="324bce6c-c072-452b-a67a-a07570e6aa7d" providerId="ADAL" clId="{BF3F84A4-5858-46DA-B4AB-82019117779B}" dt="2025-09-02T20:19:41.773" v="5234" actId="207"/>
          <ac:spMkLst>
            <pc:docMk/>
            <pc:sldMk cId="3430407397" sldId="877"/>
            <ac:spMk id="3" creationId="{C5F84E3C-2347-FA33-419D-25CD48578EF7}"/>
          </ac:spMkLst>
        </pc:spChg>
      </pc:sldChg>
      <pc:sldChg chg="addSp delSp modSp mod ord">
        <pc:chgData name="Axel Marx" userId="324bce6c-c072-452b-a67a-a07570e6aa7d" providerId="ADAL" clId="{BF3F84A4-5858-46DA-B4AB-82019117779B}" dt="2025-09-02T20:19:10.834" v="5231" actId="1076"/>
        <pc:sldMkLst>
          <pc:docMk/>
          <pc:sldMk cId="3865219274" sldId="880"/>
        </pc:sldMkLst>
        <pc:spChg chg="mod">
          <ac:chgData name="Axel Marx" userId="324bce6c-c072-452b-a67a-a07570e6aa7d" providerId="ADAL" clId="{BF3F84A4-5858-46DA-B4AB-82019117779B}" dt="2025-09-02T19:18:16.472" v="4417" actId="207"/>
          <ac:spMkLst>
            <pc:docMk/>
            <pc:sldMk cId="3865219274" sldId="880"/>
            <ac:spMk id="2" creationId="{C0CE4893-999E-6FEF-1286-C85606C20B6A}"/>
          </ac:spMkLst>
        </pc:spChg>
        <pc:spChg chg="add del mod">
          <ac:chgData name="Axel Marx" userId="324bce6c-c072-452b-a67a-a07570e6aa7d" providerId="ADAL" clId="{BF3F84A4-5858-46DA-B4AB-82019117779B}" dt="2025-09-02T20:04:34.945" v="4726"/>
          <ac:spMkLst>
            <pc:docMk/>
            <pc:sldMk cId="3865219274" sldId="880"/>
            <ac:spMk id="4" creationId="{BAB902CC-6B04-3B3A-DD1F-B6FE8B222534}"/>
          </ac:spMkLst>
        </pc:spChg>
        <pc:picChg chg="add mod">
          <ac:chgData name="Axel Marx" userId="324bce6c-c072-452b-a67a-a07570e6aa7d" providerId="ADAL" clId="{BF3F84A4-5858-46DA-B4AB-82019117779B}" dt="2025-09-02T20:18:54.941" v="5228" actId="1076"/>
          <ac:picMkLst>
            <pc:docMk/>
            <pc:sldMk cId="3865219274" sldId="880"/>
            <ac:picMk id="3" creationId="{57E81D6F-7940-3C62-CE37-042E2FC2D5CE}"/>
          </ac:picMkLst>
        </pc:picChg>
        <pc:picChg chg="mod">
          <ac:chgData name="Axel Marx" userId="324bce6c-c072-452b-a67a-a07570e6aa7d" providerId="ADAL" clId="{BF3F84A4-5858-46DA-B4AB-82019117779B}" dt="2025-09-02T20:18:44.777" v="5224" actId="1076"/>
          <ac:picMkLst>
            <pc:docMk/>
            <pc:sldMk cId="3865219274" sldId="880"/>
            <ac:picMk id="5" creationId="{463E0888-9963-EB85-2DA3-1A2AC444A86B}"/>
          </ac:picMkLst>
        </pc:picChg>
        <pc:picChg chg="del">
          <ac:chgData name="Axel Marx" userId="324bce6c-c072-452b-a67a-a07570e6aa7d" providerId="ADAL" clId="{BF3F84A4-5858-46DA-B4AB-82019117779B}" dt="2025-09-02T12:17:42.013" v="3209" actId="478"/>
          <ac:picMkLst>
            <pc:docMk/>
            <pc:sldMk cId="3865219274" sldId="880"/>
            <ac:picMk id="6" creationId="{90743365-6F1B-59CB-B317-317B17A29A56}"/>
          </ac:picMkLst>
        </pc:picChg>
        <pc:picChg chg="add mod">
          <ac:chgData name="Axel Marx" userId="324bce6c-c072-452b-a67a-a07570e6aa7d" providerId="ADAL" clId="{BF3F84A4-5858-46DA-B4AB-82019117779B}" dt="2025-09-02T20:18:42.047" v="5223" actId="1076"/>
          <ac:picMkLst>
            <pc:docMk/>
            <pc:sldMk cId="3865219274" sldId="880"/>
            <ac:picMk id="6" creationId="{CFA36F9E-5EEB-2972-E249-FB36C78B7503}"/>
          </ac:picMkLst>
        </pc:picChg>
        <pc:picChg chg="add mod">
          <ac:chgData name="Axel Marx" userId="324bce6c-c072-452b-a67a-a07570e6aa7d" providerId="ADAL" clId="{BF3F84A4-5858-46DA-B4AB-82019117779B}" dt="2025-09-02T20:19:04.724" v="5230" actId="1076"/>
          <ac:picMkLst>
            <pc:docMk/>
            <pc:sldMk cId="3865219274" sldId="880"/>
            <ac:picMk id="7" creationId="{888FD3AE-FC60-64D2-4409-37C85258034F}"/>
          </ac:picMkLst>
        </pc:picChg>
        <pc:picChg chg="del">
          <ac:chgData name="Axel Marx" userId="324bce6c-c072-452b-a67a-a07570e6aa7d" providerId="ADAL" clId="{BF3F84A4-5858-46DA-B4AB-82019117779B}" dt="2025-09-02T20:04:04.219" v="4725" actId="478"/>
          <ac:picMkLst>
            <pc:docMk/>
            <pc:sldMk cId="3865219274" sldId="880"/>
            <ac:picMk id="8" creationId="{244A78FC-3263-2BF2-E4D3-4C94D9AC5D64}"/>
          </ac:picMkLst>
        </pc:picChg>
        <pc:picChg chg="add mod">
          <ac:chgData name="Axel Marx" userId="324bce6c-c072-452b-a67a-a07570e6aa7d" providerId="ADAL" clId="{BF3F84A4-5858-46DA-B4AB-82019117779B}" dt="2025-09-02T20:19:10.834" v="5231" actId="1076"/>
          <ac:picMkLst>
            <pc:docMk/>
            <pc:sldMk cId="3865219274" sldId="880"/>
            <ac:picMk id="9" creationId="{79613460-400D-C8FF-BD43-F7B56B3EC8BD}"/>
          </ac:picMkLst>
        </pc:picChg>
        <pc:picChg chg="mod">
          <ac:chgData name="Axel Marx" userId="324bce6c-c072-452b-a67a-a07570e6aa7d" providerId="ADAL" clId="{BF3F84A4-5858-46DA-B4AB-82019117779B}" dt="2025-09-02T20:18:49.236" v="5226" actId="1076"/>
          <ac:picMkLst>
            <pc:docMk/>
            <pc:sldMk cId="3865219274" sldId="880"/>
            <ac:picMk id="10" creationId="{111ADF0B-C09A-A3D3-919B-C45B87FC5537}"/>
          </ac:picMkLst>
        </pc:picChg>
        <pc:picChg chg="add mod">
          <ac:chgData name="Axel Marx" userId="324bce6c-c072-452b-a67a-a07570e6aa7d" providerId="ADAL" clId="{BF3F84A4-5858-46DA-B4AB-82019117779B}" dt="2025-09-02T20:19:01.052" v="5229" actId="1076"/>
          <ac:picMkLst>
            <pc:docMk/>
            <pc:sldMk cId="3865219274" sldId="880"/>
            <ac:picMk id="11" creationId="{B8F4BC9C-3C1E-35B8-6C97-6E041284528F}"/>
          </ac:picMkLst>
        </pc:picChg>
      </pc:sldChg>
      <pc:sldChg chg="del">
        <pc:chgData name="Axel Marx" userId="324bce6c-c072-452b-a67a-a07570e6aa7d" providerId="ADAL" clId="{BF3F84A4-5858-46DA-B4AB-82019117779B}" dt="2025-08-30T09:09:03.759" v="267" actId="47"/>
        <pc:sldMkLst>
          <pc:docMk/>
          <pc:sldMk cId="3782857936" sldId="881"/>
        </pc:sldMkLst>
      </pc:sldChg>
      <pc:sldChg chg="del">
        <pc:chgData name="Axel Marx" userId="324bce6c-c072-452b-a67a-a07570e6aa7d" providerId="ADAL" clId="{BF3F84A4-5858-46DA-B4AB-82019117779B}" dt="2025-08-30T09:05:10.730" v="147" actId="2696"/>
        <pc:sldMkLst>
          <pc:docMk/>
          <pc:sldMk cId="3854513137" sldId="881"/>
        </pc:sldMkLst>
      </pc:sldChg>
      <pc:sldChg chg="modSp add mod">
        <pc:chgData name="Axel Marx" userId="324bce6c-c072-452b-a67a-a07570e6aa7d" providerId="ADAL" clId="{BF3F84A4-5858-46DA-B4AB-82019117779B}" dt="2025-09-01T20:05:38.518" v="1596" actId="20577"/>
        <pc:sldMkLst>
          <pc:docMk/>
          <pc:sldMk cId="3947811619" sldId="881"/>
        </pc:sldMkLst>
        <pc:spChg chg="mod">
          <ac:chgData name="Axel Marx" userId="324bce6c-c072-452b-a67a-a07570e6aa7d" providerId="ADAL" clId="{BF3F84A4-5858-46DA-B4AB-82019117779B}" dt="2025-09-01T20:05:38.518" v="1596" actId="20577"/>
          <ac:spMkLst>
            <pc:docMk/>
            <pc:sldMk cId="3947811619" sldId="881"/>
            <ac:spMk id="2" creationId="{1689B93B-6039-74F4-834F-41FDC1F40571}"/>
          </ac:spMkLst>
        </pc:spChg>
      </pc:sldChg>
      <pc:sldChg chg="addSp delSp modSp del mod ord">
        <pc:chgData name="Axel Marx" userId="324bce6c-c072-452b-a67a-a07570e6aa7d" providerId="ADAL" clId="{BF3F84A4-5858-46DA-B4AB-82019117779B}" dt="2025-09-01T17:26:17.428" v="545" actId="47"/>
        <pc:sldMkLst>
          <pc:docMk/>
          <pc:sldMk cId="1157388133" sldId="1061"/>
        </pc:sldMkLst>
      </pc:sldChg>
      <pc:sldChg chg="modSp mod ord">
        <pc:chgData name="Axel Marx" userId="324bce6c-c072-452b-a67a-a07570e6aa7d" providerId="ADAL" clId="{BF3F84A4-5858-46DA-B4AB-82019117779B}" dt="2025-09-02T12:52:21.713" v="3265"/>
        <pc:sldMkLst>
          <pc:docMk/>
          <pc:sldMk cId="1079549285" sldId="1076"/>
        </pc:sldMkLst>
        <pc:spChg chg="mod">
          <ac:chgData name="Axel Marx" userId="324bce6c-c072-452b-a67a-a07570e6aa7d" providerId="ADAL" clId="{BF3F84A4-5858-46DA-B4AB-82019117779B}" dt="2025-09-02T12:21:10.519" v="3248" actId="2711"/>
          <ac:spMkLst>
            <pc:docMk/>
            <pc:sldMk cId="1079549285" sldId="1076"/>
            <ac:spMk id="2" creationId="{84576BE0-08D0-9C69-3727-D5751081B999}"/>
          </ac:spMkLst>
        </pc:spChg>
        <pc:spChg chg="mod">
          <ac:chgData name="Axel Marx" userId="324bce6c-c072-452b-a67a-a07570e6aa7d" providerId="ADAL" clId="{BF3F84A4-5858-46DA-B4AB-82019117779B}" dt="2025-09-01T17:26:07.603" v="544" actId="255"/>
          <ac:spMkLst>
            <pc:docMk/>
            <pc:sldMk cId="1079549285" sldId="1076"/>
            <ac:spMk id="4" creationId="{528AE5A9-1ED5-96F7-9BF9-611D98929568}"/>
          </ac:spMkLst>
        </pc:spChg>
        <pc:spChg chg="mod">
          <ac:chgData name="Axel Marx" userId="324bce6c-c072-452b-a67a-a07570e6aa7d" providerId="ADAL" clId="{BF3F84A4-5858-46DA-B4AB-82019117779B}" dt="2025-09-01T17:24:53.481" v="537" actId="255"/>
          <ac:spMkLst>
            <pc:docMk/>
            <pc:sldMk cId="1079549285" sldId="1076"/>
            <ac:spMk id="5" creationId="{A6315484-96C2-2328-2799-57CC075EA05A}"/>
          </ac:spMkLst>
        </pc:spChg>
        <pc:spChg chg="mod">
          <ac:chgData name="Axel Marx" userId="324bce6c-c072-452b-a67a-a07570e6aa7d" providerId="ADAL" clId="{BF3F84A4-5858-46DA-B4AB-82019117779B}" dt="2025-09-01T17:25:06.132" v="538" actId="255"/>
          <ac:spMkLst>
            <pc:docMk/>
            <pc:sldMk cId="1079549285" sldId="1076"/>
            <ac:spMk id="6" creationId="{E9D3A47C-7527-F2B0-1EEB-7C2EB2FEDCF7}"/>
          </ac:spMkLst>
        </pc:spChg>
        <pc:spChg chg="mod">
          <ac:chgData name="Axel Marx" userId="324bce6c-c072-452b-a67a-a07570e6aa7d" providerId="ADAL" clId="{BF3F84A4-5858-46DA-B4AB-82019117779B}" dt="2025-09-01T17:25:13.461" v="539" actId="255"/>
          <ac:spMkLst>
            <pc:docMk/>
            <pc:sldMk cId="1079549285" sldId="1076"/>
            <ac:spMk id="7" creationId="{43952A8A-0ED6-1A82-3832-F084AAD1F526}"/>
          </ac:spMkLst>
        </pc:spChg>
        <pc:spChg chg="mod">
          <ac:chgData name="Axel Marx" userId="324bce6c-c072-452b-a67a-a07570e6aa7d" providerId="ADAL" clId="{BF3F84A4-5858-46DA-B4AB-82019117779B}" dt="2025-09-01T17:25:20.774" v="540" actId="255"/>
          <ac:spMkLst>
            <pc:docMk/>
            <pc:sldMk cId="1079549285" sldId="1076"/>
            <ac:spMk id="8" creationId="{DEE7B3B3-28B0-CD2A-716C-5BB2ADC4BF74}"/>
          </ac:spMkLst>
        </pc:spChg>
        <pc:spChg chg="mod">
          <ac:chgData name="Axel Marx" userId="324bce6c-c072-452b-a67a-a07570e6aa7d" providerId="ADAL" clId="{BF3F84A4-5858-46DA-B4AB-82019117779B}" dt="2025-09-01T17:25:30.003" v="542" actId="14100"/>
          <ac:spMkLst>
            <pc:docMk/>
            <pc:sldMk cId="1079549285" sldId="1076"/>
            <ac:spMk id="9" creationId="{F76B8AA9-9DB9-187F-9C0B-8BE15A066830}"/>
          </ac:spMkLst>
        </pc:spChg>
        <pc:spChg chg="mod">
          <ac:chgData name="Axel Marx" userId="324bce6c-c072-452b-a67a-a07570e6aa7d" providerId="ADAL" clId="{BF3F84A4-5858-46DA-B4AB-82019117779B}" dt="2025-09-01T17:26:01.839" v="543" actId="1076"/>
          <ac:spMkLst>
            <pc:docMk/>
            <pc:sldMk cId="1079549285" sldId="1076"/>
            <ac:spMk id="20" creationId="{84463947-956D-F971-3C7F-0AE8383BFB39}"/>
          </ac:spMkLst>
        </pc:spChg>
      </pc:sldChg>
      <pc:sldChg chg="modSp del mod">
        <pc:chgData name="Axel Marx" userId="324bce6c-c072-452b-a67a-a07570e6aa7d" providerId="ADAL" clId="{BF3F84A4-5858-46DA-B4AB-82019117779B}" dt="2025-08-30T09:04:58.834" v="146" actId="47"/>
        <pc:sldMkLst>
          <pc:docMk/>
          <pc:sldMk cId="3314870519" sldId="1101"/>
        </pc:sldMkLst>
      </pc:sldChg>
      <pc:sldChg chg="modSp mod">
        <pc:chgData name="Axel Marx" userId="324bce6c-c072-452b-a67a-a07570e6aa7d" providerId="ADAL" clId="{BF3F84A4-5858-46DA-B4AB-82019117779B}" dt="2025-09-02T12:18:57.149" v="3225" actId="207"/>
        <pc:sldMkLst>
          <pc:docMk/>
          <pc:sldMk cId="4236827144" sldId="1102"/>
        </pc:sldMkLst>
        <pc:spChg chg="mod">
          <ac:chgData name="Axel Marx" userId="324bce6c-c072-452b-a67a-a07570e6aa7d" providerId="ADAL" clId="{BF3F84A4-5858-46DA-B4AB-82019117779B}" dt="2025-09-02T12:18:57.149" v="3225" actId="207"/>
          <ac:spMkLst>
            <pc:docMk/>
            <pc:sldMk cId="4236827144" sldId="1102"/>
            <ac:spMk id="2" creationId="{E3D5CABE-8B74-EA78-C593-2F75132B7902}"/>
          </ac:spMkLst>
        </pc:spChg>
      </pc:sldChg>
      <pc:sldChg chg="modSp del mod">
        <pc:chgData name="Axel Marx" userId="324bce6c-c072-452b-a67a-a07570e6aa7d" providerId="ADAL" clId="{BF3F84A4-5858-46DA-B4AB-82019117779B}" dt="2025-09-02T12:08:46.543" v="3021" actId="47"/>
        <pc:sldMkLst>
          <pc:docMk/>
          <pc:sldMk cId="427941532" sldId="1103"/>
        </pc:sldMkLst>
      </pc:sldChg>
      <pc:sldChg chg="modSp mod">
        <pc:chgData name="Axel Marx" userId="324bce6c-c072-452b-a67a-a07570e6aa7d" providerId="ADAL" clId="{BF3F84A4-5858-46DA-B4AB-82019117779B}" dt="2025-09-02T20:13:08.111" v="5049" actId="20577"/>
        <pc:sldMkLst>
          <pc:docMk/>
          <pc:sldMk cId="4029469853" sldId="1105"/>
        </pc:sldMkLst>
        <pc:spChg chg="mod">
          <ac:chgData name="Axel Marx" userId="324bce6c-c072-452b-a67a-a07570e6aa7d" providerId="ADAL" clId="{BF3F84A4-5858-46DA-B4AB-82019117779B}" dt="2025-09-02T20:02:43.865" v="4722" actId="20577"/>
          <ac:spMkLst>
            <pc:docMk/>
            <pc:sldMk cId="4029469853" sldId="1105"/>
            <ac:spMk id="2" creationId="{88F2826B-64F5-4F4C-A987-76373A9C28DB}"/>
          </ac:spMkLst>
        </pc:spChg>
        <pc:spChg chg="mod">
          <ac:chgData name="Axel Marx" userId="324bce6c-c072-452b-a67a-a07570e6aa7d" providerId="ADAL" clId="{BF3F84A4-5858-46DA-B4AB-82019117779B}" dt="2025-09-02T20:13:08.111" v="5049" actId="20577"/>
          <ac:spMkLst>
            <pc:docMk/>
            <pc:sldMk cId="4029469853" sldId="1105"/>
            <ac:spMk id="3" creationId="{623AED90-A2F7-4780-B08B-1F5F0857EE07}"/>
          </ac:spMkLst>
        </pc:spChg>
      </pc:sldChg>
      <pc:sldChg chg="modSp mod ord">
        <pc:chgData name="Axel Marx" userId="324bce6c-c072-452b-a67a-a07570e6aa7d" providerId="ADAL" clId="{BF3F84A4-5858-46DA-B4AB-82019117779B}" dt="2025-09-03T06:31:29.539" v="5297" actId="20577"/>
        <pc:sldMkLst>
          <pc:docMk/>
          <pc:sldMk cId="1632786258" sldId="1106"/>
        </pc:sldMkLst>
        <pc:spChg chg="mod">
          <ac:chgData name="Axel Marx" userId="324bce6c-c072-452b-a67a-a07570e6aa7d" providerId="ADAL" clId="{BF3F84A4-5858-46DA-B4AB-82019117779B}" dt="2025-09-02T14:34:36.275" v="3591" actId="207"/>
          <ac:spMkLst>
            <pc:docMk/>
            <pc:sldMk cId="1632786258" sldId="1106"/>
            <ac:spMk id="2" creationId="{00000000-0000-0000-0000-000000000000}"/>
          </ac:spMkLst>
        </pc:spChg>
        <pc:spChg chg="mod">
          <ac:chgData name="Axel Marx" userId="324bce6c-c072-452b-a67a-a07570e6aa7d" providerId="ADAL" clId="{BF3F84A4-5858-46DA-B4AB-82019117779B}" dt="2025-09-03T06:31:29.539" v="5297" actId="20577"/>
          <ac:spMkLst>
            <pc:docMk/>
            <pc:sldMk cId="1632786258" sldId="1106"/>
            <ac:spMk id="3" creationId="{00000000-0000-0000-0000-000000000000}"/>
          </ac:spMkLst>
        </pc:spChg>
      </pc:sldChg>
      <pc:sldChg chg="modSp mod ord">
        <pc:chgData name="Axel Marx" userId="324bce6c-c072-452b-a67a-a07570e6aa7d" providerId="ADAL" clId="{BF3F84A4-5858-46DA-B4AB-82019117779B}" dt="2025-09-02T12:19:04.167" v="3226" actId="207"/>
        <pc:sldMkLst>
          <pc:docMk/>
          <pc:sldMk cId="4272521750" sldId="1107"/>
        </pc:sldMkLst>
        <pc:spChg chg="mod">
          <ac:chgData name="Axel Marx" userId="324bce6c-c072-452b-a67a-a07570e6aa7d" providerId="ADAL" clId="{BF3F84A4-5858-46DA-B4AB-82019117779B}" dt="2025-09-02T12:19:04.167" v="3226" actId="207"/>
          <ac:spMkLst>
            <pc:docMk/>
            <pc:sldMk cId="4272521750" sldId="1107"/>
            <ac:spMk id="2" creationId="{00000000-0000-0000-0000-000000000000}"/>
          </ac:spMkLst>
        </pc:spChg>
        <pc:spChg chg="mod">
          <ac:chgData name="Axel Marx" userId="324bce6c-c072-452b-a67a-a07570e6aa7d" providerId="ADAL" clId="{BF3F84A4-5858-46DA-B4AB-82019117779B}" dt="2025-09-02T12:07:51.694" v="3003" actId="255"/>
          <ac:spMkLst>
            <pc:docMk/>
            <pc:sldMk cId="4272521750" sldId="1107"/>
            <ac:spMk id="3" creationId="{00000000-0000-0000-0000-000000000000}"/>
          </ac:spMkLst>
        </pc:spChg>
      </pc:sldChg>
      <pc:sldChg chg="modSp mod">
        <pc:chgData name="Axel Marx" userId="324bce6c-c072-452b-a67a-a07570e6aa7d" providerId="ADAL" clId="{BF3F84A4-5858-46DA-B4AB-82019117779B}" dt="2025-09-02T19:10:10.233" v="3641" actId="20577"/>
        <pc:sldMkLst>
          <pc:docMk/>
          <pc:sldMk cId="2953324257" sldId="1108"/>
        </pc:sldMkLst>
        <pc:spChg chg="mod">
          <ac:chgData name="Axel Marx" userId="324bce6c-c072-452b-a67a-a07570e6aa7d" providerId="ADAL" clId="{BF3F84A4-5858-46DA-B4AB-82019117779B}" dt="2025-09-02T14:34:08.289" v="3557" actId="207"/>
          <ac:spMkLst>
            <pc:docMk/>
            <pc:sldMk cId="2953324257" sldId="1108"/>
            <ac:spMk id="2" creationId="{E3D5CABE-8B74-EA78-C593-2F75132B7902}"/>
          </ac:spMkLst>
        </pc:spChg>
        <pc:spChg chg="mod">
          <ac:chgData name="Axel Marx" userId="324bce6c-c072-452b-a67a-a07570e6aa7d" providerId="ADAL" clId="{BF3F84A4-5858-46DA-B4AB-82019117779B}" dt="2025-09-02T19:10:10.233" v="3641" actId="20577"/>
          <ac:spMkLst>
            <pc:docMk/>
            <pc:sldMk cId="2953324257" sldId="1108"/>
            <ac:spMk id="3" creationId="{C82EED0A-5ADF-FFCC-0AA1-B9EDBD07F023}"/>
          </ac:spMkLst>
        </pc:spChg>
      </pc:sldChg>
      <pc:sldChg chg="addSp delSp modSp new mod ord">
        <pc:chgData name="Axel Marx" userId="324bce6c-c072-452b-a67a-a07570e6aa7d" providerId="ADAL" clId="{BF3F84A4-5858-46DA-B4AB-82019117779B}" dt="2025-09-02T12:21:27.642" v="3250" actId="1076"/>
        <pc:sldMkLst>
          <pc:docMk/>
          <pc:sldMk cId="1231555628" sldId="1109"/>
        </pc:sldMkLst>
        <pc:spChg chg="mod">
          <ac:chgData name="Axel Marx" userId="324bce6c-c072-452b-a67a-a07570e6aa7d" providerId="ADAL" clId="{BF3F84A4-5858-46DA-B4AB-82019117779B}" dt="2025-09-02T12:21:27.642" v="3250" actId="1076"/>
          <ac:spMkLst>
            <pc:docMk/>
            <pc:sldMk cId="1231555628" sldId="1109"/>
            <ac:spMk id="2" creationId="{30457561-DF91-0E3A-1FDD-CBC7543A8BCD}"/>
          </ac:spMkLst>
        </pc:spChg>
        <pc:spChg chg="add mod">
          <ac:chgData name="Axel Marx" userId="324bce6c-c072-452b-a67a-a07570e6aa7d" providerId="ADAL" clId="{BF3F84A4-5858-46DA-B4AB-82019117779B}" dt="2025-09-01T17:29:37.042" v="596" actId="20577"/>
          <ac:spMkLst>
            <pc:docMk/>
            <pc:sldMk cId="1231555628" sldId="1109"/>
            <ac:spMk id="5" creationId="{1530D309-41CB-2BFB-ED44-58D1908BDC39}"/>
          </ac:spMkLst>
        </pc:spChg>
        <pc:picChg chg="add mod">
          <ac:chgData name="Axel Marx" userId="324bce6c-c072-452b-a67a-a07570e6aa7d" providerId="ADAL" clId="{BF3F84A4-5858-46DA-B4AB-82019117779B}" dt="2025-08-30T09:02:34.822" v="100" actId="1076"/>
          <ac:picMkLst>
            <pc:docMk/>
            <pc:sldMk cId="1231555628" sldId="1109"/>
            <ac:picMk id="4" creationId="{519722B3-6F72-5C02-20DC-2CC50E6D7D59}"/>
          </ac:picMkLst>
        </pc:picChg>
      </pc:sldChg>
      <pc:sldChg chg="addSp delSp modSp new del mod">
        <pc:chgData name="Axel Marx" userId="324bce6c-c072-452b-a67a-a07570e6aa7d" providerId="ADAL" clId="{BF3F84A4-5858-46DA-B4AB-82019117779B}" dt="2025-08-30T08:35:59.795" v="46" actId="680"/>
        <pc:sldMkLst>
          <pc:docMk/>
          <pc:sldMk cId="3010983510" sldId="1109"/>
        </pc:sldMkLst>
      </pc:sldChg>
      <pc:sldChg chg="modSp del mod">
        <pc:chgData name="Axel Marx" userId="324bce6c-c072-452b-a67a-a07570e6aa7d" providerId="ADAL" clId="{BF3F84A4-5858-46DA-B4AB-82019117779B}" dt="2025-09-01T20:02:27.003" v="1472" actId="47"/>
        <pc:sldMkLst>
          <pc:docMk/>
          <pc:sldMk cId="20062806" sldId="1110"/>
        </pc:sldMkLst>
      </pc:sldChg>
      <pc:sldChg chg="modSp mod">
        <pc:chgData name="Axel Marx" userId="324bce6c-c072-452b-a67a-a07570e6aa7d" providerId="ADAL" clId="{BF3F84A4-5858-46DA-B4AB-82019117779B}" dt="2025-09-02T20:09:44.104" v="4872" actId="20577"/>
        <pc:sldMkLst>
          <pc:docMk/>
          <pc:sldMk cId="2940875690" sldId="1111"/>
        </pc:sldMkLst>
        <pc:spChg chg="mod">
          <ac:chgData name="Axel Marx" userId="324bce6c-c072-452b-a67a-a07570e6aa7d" providerId="ADAL" clId="{BF3F84A4-5858-46DA-B4AB-82019117779B}" dt="2025-09-02T12:52:48.820" v="3266" actId="20577"/>
          <ac:spMkLst>
            <pc:docMk/>
            <pc:sldMk cId="2940875690" sldId="1111"/>
            <ac:spMk id="2" creationId="{2EBCD5DA-EE3A-065B-F8FF-FA188B60F178}"/>
          </ac:spMkLst>
        </pc:spChg>
        <pc:spChg chg="mod">
          <ac:chgData name="Axel Marx" userId="324bce6c-c072-452b-a67a-a07570e6aa7d" providerId="ADAL" clId="{BF3F84A4-5858-46DA-B4AB-82019117779B}" dt="2025-09-02T20:09:44.104" v="4872" actId="20577"/>
          <ac:spMkLst>
            <pc:docMk/>
            <pc:sldMk cId="2940875690" sldId="1111"/>
            <ac:spMk id="3" creationId="{AAB89868-7310-77F5-E106-F10BEF6CAE67}"/>
          </ac:spMkLst>
        </pc:spChg>
      </pc:sldChg>
      <pc:sldChg chg="modSp new mod ord">
        <pc:chgData name="Axel Marx" userId="324bce6c-c072-452b-a67a-a07570e6aa7d" providerId="ADAL" clId="{BF3F84A4-5858-46DA-B4AB-82019117779B}" dt="2025-09-02T14:31:55.634" v="3480" actId="20577"/>
        <pc:sldMkLst>
          <pc:docMk/>
          <pc:sldMk cId="1787771445" sldId="1112"/>
        </pc:sldMkLst>
        <pc:spChg chg="mod">
          <ac:chgData name="Axel Marx" userId="324bce6c-c072-452b-a67a-a07570e6aa7d" providerId="ADAL" clId="{BF3F84A4-5858-46DA-B4AB-82019117779B}" dt="2025-09-01T19:36:35.225" v="966" actId="20577"/>
          <ac:spMkLst>
            <pc:docMk/>
            <pc:sldMk cId="1787771445" sldId="1112"/>
            <ac:spMk id="2" creationId="{31A3AB51-3E9F-5696-540E-813610E98968}"/>
          </ac:spMkLst>
        </pc:spChg>
        <pc:spChg chg="mod">
          <ac:chgData name="Axel Marx" userId="324bce6c-c072-452b-a67a-a07570e6aa7d" providerId="ADAL" clId="{BF3F84A4-5858-46DA-B4AB-82019117779B}" dt="2025-09-02T14:31:55.634" v="3480" actId="20577"/>
          <ac:spMkLst>
            <pc:docMk/>
            <pc:sldMk cId="1787771445" sldId="1112"/>
            <ac:spMk id="3" creationId="{72029447-164A-E50C-30E5-74932282A07C}"/>
          </ac:spMkLst>
        </pc:spChg>
      </pc:sldChg>
      <pc:sldChg chg="addSp delSp modSp new mod">
        <pc:chgData name="Axel Marx" userId="324bce6c-c072-452b-a67a-a07570e6aa7d" providerId="ADAL" clId="{BF3F84A4-5858-46DA-B4AB-82019117779B}" dt="2025-09-01T20:06:11.880" v="1608" actId="207"/>
        <pc:sldMkLst>
          <pc:docMk/>
          <pc:sldMk cId="2945836620" sldId="1113"/>
        </pc:sldMkLst>
        <pc:spChg chg="mod">
          <ac:chgData name="Axel Marx" userId="324bce6c-c072-452b-a67a-a07570e6aa7d" providerId="ADAL" clId="{BF3F84A4-5858-46DA-B4AB-82019117779B}" dt="2025-09-01T20:06:11.880" v="1608" actId="207"/>
          <ac:spMkLst>
            <pc:docMk/>
            <pc:sldMk cId="2945836620" sldId="1113"/>
            <ac:spMk id="2" creationId="{F490ED7D-B495-EE57-0D67-054EE00D78C4}"/>
          </ac:spMkLst>
        </pc:spChg>
        <pc:picChg chg="add mod">
          <ac:chgData name="Axel Marx" userId="324bce6c-c072-452b-a67a-a07570e6aa7d" providerId="ADAL" clId="{BF3F84A4-5858-46DA-B4AB-82019117779B}" dt="2025-09-01T20:05:58.249" v="1597" actId="1076"/>
          <ac:picMkLst>
            <pc:docMk/>
            <pc:sldMk cId="2945836620" sldId="1113"/>
            <ac:picMk id="4" creationId="{EA168352-6015-F654-2C5E-6F15628E865E}"/>
          </ac:picMkLst>
        </pc:picChg>
      </pc:sldChg>
      <pc:sldChg chg="modSp new mod ord">
        <pc:chgData name="Axel Marx" userId="324bce6c-c072-452b-a67a-a07570e6aa7d" providerId="ADAL" clId="{BF3F84A4-5858-46DA-B4AB-82019117779B}" dt="2025-09-02T20:53:04.461" v="5267" actId="20577"/>
        <pc:sldMkLst>
          <pc:docMk/>
          <pc:sldMk cId="1530846632" sldId="1114"/>
        </pc:sldMkLst>
        <pc:spChg chg="mod">
          <ac:chgData name="Axel Marx" userId="324bce6c-c072-452b-a67a-a07570e6aa7d" providerId="ADAL" clId="{BF3F84A4-5858-46DA-B4AB-82019117779B}" dt="2025-09-01T20:02:24.724" v="1471"/>
          <ac:spMkLst>
            <pc:docMk/>
            <pc:sldMk cId="1530846632" sldId="1114"/>
            <ac:spMk id="2" creationId="{D283D40D-7420-DDC2-16D6-F7CAF0557BDE}"/>
          </ac:spMkLst>
        </pc:spChg>
        <pc:spChg chg="mod">
          <ac:chgData name="Axel Marx" userId="324bce6c-c072-452b-a67a-a07570e6aa7d" providerId="ADAL" clId="{BF3F84A4-5858-46DA-B4AB-82019117779B}" dt="2025-09-02T20:53:04.461" v="5267" actId="20577"/>
          <ac:spMkLst>
            <pc:docMk/>
            <pc:sldMk cId="1530846632" sldId="1114"/>
            <ac:spMk id="3" creationId="{F9C1DCB7-8AF8-CD33-EE3E-521312255234}"/>
          </ac:spMkLst>
        </pc:spChg>
      </pc:sldChg>
      <pc:sldChg chg="del">
        <pc:chgData name="Axel Marx" userId="324bce6c-c072-452b-a67a-a07570e6aa7d" providerId="ADAL" clId="{BF3F84A4-5858-46DA-B4AB-82019117779B}" dt="2025-09-02T19:15:48.724" v="4411" actId="47"/>
        <pc:sldMkLst>
          <pc:docMk/>
          <pc:sldMk cId="1665676593" sldId="1115"/>
        </pc:sldMkLst>
      </pc:sldChg>
      <pc:sldChg chg="modSp del mod">
        <pc:chgData name="Axel Marx" userId="324bce6c-c072-452b-a67a-a07570e6aa7d" providerId="ADAL" clId="{BF3F84A4-5858-46DA-B4AB-82019117779B}" dt="2025-09-02T14:08:46.028" v="3408" actId="2696"/>
        <pc:sldMkLst>
          <pc:docMk/>
          <pc:sldMk cId="3647145206" sldId="1115"/>
        </pc:sldMkLst>
      </pc:sldChg>
      <pc:sldChg chg="modSp new mod">
        <pc:chgData name="Axel Marx" userId="324bce6c-c072-452b-a67a-a07570e6aa7d" providerId="ADAL" clId="{BF3F84A4-5858-46DA-B4AB-82019117779B}" dt="2025-09-02T20:03:01.323" v="4723" actId="6549"/>
        <pc:sldMkLst>
          <pc:docMk/>
          <pc:sldMk cId="2054315723" sldId="1116"/>
        </pc:sldMkLst>
        <pc:spChg chg="mod">
          <ac:chgData name="Axel Marx" userId="324bce6c-c072-452b-a67a-a07570e6aa7d" providerId="ADAL" clId="{BF3F84A4-5858-46DA-B4AB-82019117779B}" dt="2025-09-02T12:20:50.053" v="3237" actId="113"/>
          <ac:spMkLst>
            <pc:docMk/>
            <pc:sldMk cId="2054315723" sldId="1116"/>
            <ac:spMk id="2" creationId="{05D20F51-4CA9-B2DC-8969-5CA454CC95DF}"/>
          </ac:spMkLst>
        </pc:spChg>
        <pc:spChg chg="mod">
          <ac:chgData name="Axel Marx" userId="324bce6c-c072-452b-a67a-a07570e6aa7d" providerId="ADAL" clId="{BF3F84A4-5858-46DA-B4AB-82019117779B}" dt="2025-09-02T20:03:01.323" v="4723" actId="6549"/>
          <ac:spMkLst>
            <pc:docMk/>
            <pc:sldMk cId="2054315723" sldId="1116"/>
            <ac:spMk id="3" creationId="{98D1F372-EF60-C809-B002-63B97B62219A}"/>
          </ac:spMkLst>
        </pc:spChg>
      </pc:sldChg>
      <pc:sldChg chg="modSp mod ord">
        <pc:chgData name="Axel Marx" userId="324bce6c-c072-452b-a67a-a07570e6aa7d" providerId="ADAL" clId="{BF3F84A4-5858-46DA-B4AB-82019117779B}" dt="2025-09-02T19:09:25.730" v="3622"/>
        <pc:sldMkLst>
          <pc:docMk/>
          <pc:sldMk cId="331378409" sldId="1117"/>
        </pc:sldMkLst>
        <pc:spChg chg="mod">
          <ac:chgData name="Axel Marx" userId="324bce6c-c072-452b-a67a-a07570e6aa7d" providerId="ADAL" clId="{BF3F84A4-5858-46DA-B4AB-82019117779B}" dt="2025-09-02T12:53:37.257" v="3286" actId="207"/>
          <ac:spMkLst>
            <pc:docMk/>
            <pc:sldMk cId="331378409" sldId="1117"/>
            <ac:spMk id="2" creationId="{5C47B78C-8214-58CF-900A-01A592BF3DE7}"/>
          </ac:spMkLst>
        </pc:spChg>
        <pc:spChg chg="mod">
          <ac:chgData name="Axel Marx" userId="324bce6c-c072-452b-a67a-a07570e6aa7d" providerId="ADAL" clId="{BF3F84A4-5858-46DA-B4AB-82019117779B}" dt="2025-09-02T19:09:15.597" v="3620" actId="20577"/>
          <ac:spMkLst>
            <pc:docMk/>
            <pc:sldMk cId="331378409" sldId="1117"/>
            <ac:spMk id="3" creationId="{B873FB59-76E3-D37D-1047-90045A1FC63A}"/>
          </ac:spMkLst>
        </pc:spChg>
      </pc:sldChg>
      <pc:sldChg chg="modSp new del mod">
        <pc:chgData name="Axel Marx" userId="324bce6c-c072-452b-a67a-a07570e6aa7d" providerId="ADAL" clId="{BF3F84A4-5858-46DA-B4AB-82019117779B}" dt="2025-09-02T12:08:42.098" v="3020" actId="47"/>
        <pc:sldMkLst>
          <pc:docMk/>
          <pc:sldMk cId="10395521" sldId="1118"/>
        </pc:sldMkLst>
        <pc:spChg chg="mod">
          <ac:chgData name="Axel Marx" userId="324bce6c-c072-452b-a67a-a07570e6aa7d" providerId="ADAL" clId="{BF3F84A4-5858-46DA-B4AB-82019117779B}" dt="2025-09-02T10:37:40.003" v="2889" actId="27636"/>
          <ac:spMkLst>
            <pc:docMk/>
            <pc:sldMk cId="10395521" sldId="1118"/>
            <ac:spMk id="3" creationId="{D54CB243-D36B-6D8B-3C23-1503B6C6F8C2}"/>
          </ac:spMkLst>
        </pc:spChg>
      </pc:sldChg>
      <pc:sldChg chg="modSp new mod ord">
        <pc:chgData name="Axel Marx" userId="324bce6c-c072-452b-a67a-a07570e6aa7d" providerId="ADAL" clId="{BF3F84A4-5858-46DA-B4AB-82019117779B}" dt="2025-09-02T13:06:03.865" v="3327"/>
        <pc:sldMkLst>
          <pc:docMk/>
          <pc:sldMk cId="1536889582" sldId="1119"/>
        </pc:sldMkLst>
        <pc:spChg chg="mod">
          <ac:chgData name="Axel Marx" userId="324bce6c-c072-452b-a67a-a07570e6aa7d" providerId="ADAL" clId="{BF3F84A4-5858-46DA-B4AB-82019117779B}" dt="2025-09-02T12:53:43.985" v="3288" actId="113"/>
          <ac:spMkLst>
            <pc:docMk/>
            <pc:sldMk cId="1536889582" sldId="1119"/>
            <ac:spMk id="2" creationId="{5D2D5F05-FBDF-E1F1-AA02-42E55ABDD9CE}"/>
          </ac:spMkLst>
        </pc:spChg>
        <pc:spChg chg="mod">
          <ac:chgData name="Axel Marx" userId="324bce6c-c072-452b-a67a-a07570e6aa7d" providerId="ADAL" clId="{BF3F84A4-5858-46DA-B4AB-82019117779B}" dt="2025-09-02T12:53:58.084" v="3294" actId="207"/>
          <ac:spMkLst>
            <pc:docMk/>
            <pc:sldMk cId="1536889582" sldId="1119"/>
            <ac:spMk id="3" creationId="{8B2E9973-88E9-CBF5-209C-B47D2F818F50}"/>
          </ac:spMkLst>
        </pc:spChg>
      </pc:sldChg>
      <pc:sldChg chg="modSp new del mod">
        <pc:chgData name="Axel Marx" userId="324bce6c-c072-452b-a67a-a07570e6aa7d" providerId="ADAL" clId="{BF3F84A4-5858-46DA-B4AB-82019117779B}" dt="2025-09-02T10:02:24.477" v="2633" actId="47"/>
        <pc:sldMkLst>
          <pc:docMk/>
          <pc:sldMk cId="962586654" sldId="1120"/>
        </pc:sldMkLst>
        <pc:spChg chg="mod">
          <ac:chgData name="Axel Marx" userId="324bce6c-c072-452b-a67a-a07570e6aa7d" providerId="ADAL" clId="{BF3F84A4-5858-46DA-B4AB-82019117779B}" dt="2025-09-02T07:00:39.571" v="2610" actId="27636"/>
          <ac:spMkLst>
            <pc:docMk/>
            <pc:sldMk cId="962586654" sldId="1120"/>
            <ac:spMk id="3" creationId="{9FD1021A-242C-E81D-9165-093D26EAA7C2}"/>
          </ac:spMkLst>
        </pc:spChg>
      </pc:sldChg>
      <pc:sldChg chg="new del">
        <pc:chgData name="Axel Marx" userId="324bce6c-c072-452b-a67a-a07570e6aa7d" providerId="ADAL" clId="{BF3F84A4-5858-46DA-B4AB-82019117779B}" dt="2025-09-02T10:38:54.825" v="2921" actId="47"/>
        <pc:sldMkLst>
          <pc:docMk/>
          <pc:sldMk cId="1912163797" sldId="1121"/>
        </pc:sldMkLst>
      </pc:sldChg>
      <pc:sldChg chg="addSp delSp modSp new mod ord">
        <pc:chgData name="Axel Marx" userId="324bce6c-c072-452b-a67a-a07570e6aa7d" providerId="ADAL" clId="{BF3F84A4-5858-46DA-B4AB-82019117779B}" dt="2025-09-02T20:51:28.644" v="5244" actId="1076"/>
        <pc:sldMkLst>
          <pc:docMk/>
          <pc:sldMk cId="1581604841" sldId="1122"/>
        </pc:sldMkLst>
        <pc:spChg chg="mod">
          <ac:chgData name="Axel Marx" userId="324bce6c-c072-452b-a67a-a07570e6aa7d" providerId="ADAL" clId="{BF3F84A4-5858-46DA-B4AB-82019117779B}" dt="2025-09-02T19:16:36.673" v="4416"/>
          <ac:spMkLst>
            <pc:docMk/>
            <pc:sldMk cId="1581604841" sldId="1122"/>
            <ac:spMk id="2" creationId="{9C660D73-414F-A274-B3CF-24DA88CD28A8}"/>
          </ac:spMkLst>
        </pc:spChg>
        <pc:spChg chg="add mod">
          <ac:chgData name="Axel Marx" userId="324bce6c-c072-452b-a67a-a07570e6aa7d" providerId="ADAL" clId="{BF3F84A4-5858-46DA-B4AB-82019117779B}" dt="2025-09-02T13:05:20.041" v="3296" actId="27636"/>
          <ac:spMkLst>
            <pc:docMk/>
            <pc:sldMk cId="1581604841" sldId="1122"/>
            <ac:spMk id="3" creationId="{71D7FD1F-2A46-7E4D-7882-D01B0430FA82}"/>
          </ac:spMkLst>
        </pc:spChg>
        <pc:spChg chg="del">
          <ac:chgData name="Axel Marx" userId="324bce6c-c072-452b-a67a-a07570e6aa7d" providerId="ADAL" clId="{BF3F84A4-5858-46DA-B4AB-82019117779B}" dt="2025-09-02T07:05:54.800" v="2613"/>
          <ac:spMkLst>
            <pc:docMk/>
            <pc:sldMk cId="1581604841" sldId="1122"/>
            <ac:spMk id="3" creationId="{87C37042-CF49-9896-52E1-9F8C94855C1B}"/>
          </ac:spMkLst>
        </pc:spChg>
        <pc:picChg chg="add mod">
          <ac:chgData name="Axel Marx" userId="324bce6c-c072-452b-a67a-a07570e6aa7d" providerId="ADAL" clId="{BF3F84A4-5858-46DA-B4AB-82019117779B}" dt="2025-09-02T20:51:26.011" v="5243" actId="14100"/>
          <ac:picMkLst>
            <pc:docMk/>
            <pc:sldMk cId="1581604841" sldId="1122"/>
            <ac:picMk id="4" creationId="{DEA83CA1-8964-EB74-B450-E6DD474ADEB2}"/>
          </ac:picMkLst>
        </pc:picChg>
        <pc:picChg chg="add mod">
          <ac:chgData name="Axel Marx" userId="324bce6c-c072-452b-a67a-a07570e6aa7d" providerId="ADAL" clId="{BF3F84A4-5858-46DA-B4AB-82019117779B}" dt="2025-09-02T20:51:28.644" v="5244" actId="1076"/>
          <ac:picMkLst>
            <pc:docMk/>
            <pc:sldMk cId="1581604841" sldId="1122"/>
            <ac:picMk id="5" creationId="{96D50D46-77CE-BC03-1077-7BE2C862CDC4}"/>
          </ac:picMkLst>
        </pc:picChg>
      </pc:sldChg>
      <pc:sldChg chg="modSp mod ord">
        <pc:chgData name="Axel Marx" userId="324bce6c-c072-452b-a67a-a07570e6aa7d" providerId="ADAL" clId="{BF3F84A4-5858-46DA-B4AB-82019117779B}" dt="2025-09-02T20:51:57.618" v="5256" actId="14100"/>
        <pc:sldMkLst>
          <pc:docMk/>
          <pc:sldMk cId="3718617815" sldId="1123"/>
        </pc:sldMkLst>
        <pc:spChg chg="mod">
          <ac:chgData name="Axel Marx" userId="324bce6c-c072-452b-a67a-a07570e6aa7d" providerId="ADAL" clId="{BF3F84A4-5858-46DA-B4AB-82019117779B}" dt="2025-09-02T19:10:17.833" v="3651" actId="20577"/>
          <ac:spMkLst>
            <pc:docMk/>
            <pc:sldMk cId="3718617815" sldId="1123"/>
            <ac:spMk id="2" creationId="{6E1C2441-F73C-56FC-4195-ABFD2BA45B55}"/>
          </ac:spMkLst>
        </pc:spChg>
        <pc:spChg chg="mod">
          <ac:chgData name="Axel Marx" userId="324bce6c-c072-452b-a67a-a07570e6aa7d" providerId="ADAL" clId="{BF3F84A4-5858-46DA-B4AB-82019117779B}" dt="2025-09-02T20:51:57.618" v="5256" actId="14100"/>
          <ac:spMkLst>
            <pc:docMk/>
            <pc:sldMk cId="3718617815" sldId="1123"/>
            <ac:spMk id="3" creationId="{2B41A95C-77C4-1C55-D944-A9A881F6765B}"/>
          </ac:spMkLst>
        </pc:spChg>
      </pc:sldChg>
      <pc:sldChg chg="addSp delSp modSp new mod">
        <pc:chgData name="Axel Marx" userId="324bce6c-c072-452b-a67a-a07570e6aa7d" providerId="ADAL" clId="{BF3F84A4-5858-46DA-B4AB-82019117779B}" dt="2025-09-02T14:18:11.046" v="3474" actId="1076"/>
        <pc:sldMkLst>
          <pc:docMk/>
          <pc:sldMk cId="2592896582" sldId="1124"/>
        </pc:sldMkLst>
        <pc:spChg chg="mod">
          <ac:chgData name="Axel Marx" userId="324bce6c-c072-452b-a67a-a07570e6aa7d" providerId="ADAL" clId="{BF3F84A4-5858-46DA-B4AB-82019117779B}" dt="2025-09-02T14:17:46.905" v="3468" actId="207"/>
          <ac:spMkLst>
            <pc:docMk/>
            <pc:sldMk cId="2592896582" sldId="1124"/>
            <ac:spMk id="2" creationId="{E5814A4B-FDE7-A788-BE17-AD10206D215B}"/>
          </ac:spMkLst>
        </pc:spChg>
        <pc:spChg chg="del">
          <ac:chgData name="Axel Marx" userId="324bce6c-c072-452b-a67a-a07570e6aa7d" providerId="ADAL" clId="{BF3F84A4-5858-46DA-B4AB-82019117779B}" dt="2025-09-02T14:12:06.928" v="3410"/>
          <ac:spMkLst>
            <pc:docMk/>
            <pc:sldMk cId="2592896582" sldId="1124"/>
            <ac:spMk id="3" creationId="{259DC582-ABEF-123C-2491-E66D9379EFF4}"/>
          </ac:spMkLst>
        </pc:spChg>
        <pc:spChg chg="add">
          <ac:chgData name="Axel Marx" userId="324bce6c-c072-452b-a67a-a07570e6aa7d" providerId="ADAL" clId="{BF3F84A4-5858-46DA-B4AB-82019117779B}" dt="2025-09-02T14:12:55.858" v="3413"/>
          <ac:spMkLst>
            <pc:docMk/>
            <pc:sldMk cId="2592896582" sldId="1124"/>
            <ac:spMk id="6" creationId="{00F96E03-82BC-FBB2-27F5-E66AD6219E43}"/>
          </ac:spMkLst>
        </pc:spChg>
        <pc:picChg chg="add mod">
          <ac:chgData name="Axel Marx" userId="324bce6c-c072-452b-a67a-a07570e6aa7d" providerId="ADAL" clId="{BF3F84A4-5858-46DA-B4AB-82019117779B}" dt="2025-09-02T14:17:55.935" v="3470" actId="1076"/>
          <ac:picMkLst>
            <pc:docMk/>
            <pc:sldMk cId="2592896582" sldId="1124"/>
            <ac:picMk id="4" creationId="{7C059D1E-04A7-73E8-80AB-264D9A78BF3C}"/>
          </ac:picMkLst>
        </pc:picChg>
        <pc:picChg chg="add mod">
          <ac:chgData name="Axel Marx" userId="324bce6c-c072-452b-a67a-a07570e6aa7d" providerId="ADAL" clId="{BF3F84A4-5858-46DA-B4AB-82019117779B}" dt="2025-09-02T14:17:53.617" v="3469" actId="1076"/>
          <ac:picMkLst>
            <pc:docMk/>
            <pc:sldMk cId="2592896582" sldId="1124"/>
            <ac:picMk id="5" creationId="{0AC4F28A-E019-B88F-F357-F13F5368E352}"/>
          </ac:picMkLst>
        </pc:picChg>
        <pc:picChg chg="add mod">
          <ac:chgData name="Axel Marx" userId="324bce6c-c072-452b-a67a-a07570e6aa7d" providerId="ADAL" clId="{BF3F84A4-5858-46DA-B4AB-82019117779B}" dt="2025-09-02T14:18:01.891" v="3471" actId="1076"/>
          <ac:picMkLst>
            <pc:docMk/>
            <pc:sldMk cId="2592896582" sldId="1124"/>
            <ac:picMk id="7" creationId="{E5AC6634-2DC5-5C3C-C12B-A44078E498B5}"/>
          </ac:picMkLst>
        </pc:picChg>
        <pc:picChg chg="add mod">
          <ac:chgData name="Axel Marx" userId="324bce6c-c072-452b-a67a-a07570e6aa7d" providerId="ADAL" clId="{BF3F84A4-5858-46DA-B4AB-82019117779B}" dt="2025-09-02T14:18:04.333" v="3472" actId="1076"/>
          <ac:picMkLst>
            <pc:docMk/>
            <pc:sldMk cId="2592896582" sldId="1124"/>
            <ac:picMk id="8" creationId="{03186A1E-8B7D-0F4C-CE68-FDE6444638C1}"/>
          </ac:picMkLst>
        </pc:picChg>
        <pc:picChg chg="add mod">
          <ac:chgData name="Axel Marx" userId="324bce6c-c072-452b-a67a-a07570e6aa7d" providerId="ADAL" clId="{BF3F84A4-5858-46DA-B4AB-82019117779B}" dt="2025-09-02T14:17:25.062" v="3441" actId="1076"/>
          <ac:picMkLst>
            <pc:docMk/>
            <pc:sldMk cId="2592896582" sldId="1124"/>
            <ac:picMk id="9" creationId="{F990F863-53C8-8BDE-E8F6-4F75FC968279}"/>
          </ac:picMkLst>
        </pc:picChg>
        <pc:picChg chg="add mod">
          <ac:chgData name="Axel Marx" userId="324bce6c-c072-452b-a67a-a07570e6aa7d" providerId="ADAL" clId="{BF3F84A4-5858-46DA-B4AB-82019117779B}" dt="2025-09-02T14:18:07.569" v="3473" actId="1076"/>
          <ac:picMkLst>
            <pc:docMk/>
            <pc:sldMk cId="2592896582" sldId="1124"/>
            <ac:picMk id="10" creationId="{2B95308D-008A-F541-A346-09D1AC342431}"/>
          </ac:picMkLst>
        </pc:picChg>
        <pc:picChg chg="add del mod">
          <ac:chgData name="Axel Marx" userId="324bce6c-c072-452b-a67a-a07570e6aa7d" providerId="ADAL" clId="{BF3F84A4-5858-46DA-B4AB-82019117779B}" dt="2025-09-02T14:15:31.624" v="3427" actId="478"/>
          <ac:picMkLst>
            <pc:docMk/>
            <pc:sldMk cId="2592896582" sldId="1124"/>
            <ac:picMk id="11" creationId="{F8A2C86F-58DA-A294-4922-4D674C0A7E9A}"/>
          </ac:picMkLst>
        </pc:picChg>
        <pc:picChg chg="add mod">
          <ac:chgData name="Axel Marx" userId="324bce6c-c072-452b-a67a-a07570e6aa7d" providerId="ADAL" clId="{BF3F84A4-5858-46DA-B4AB-82019117779B}" dt="2025-09-02T14:18:11.046" v="3474" actId="1076"/>
          <ac:picMkLst>
            <pc:docMk/>
            <pc:sldMk cId="2592896582" sldId="1124"/>
            <ac:picMk id="12" creationId="{789CC15D-CADA-B3C4-C1CD-A1497482EC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07BB9-D510-4302-85D1-46499A761A3A}" type="datetimeFigureOut">
              <a:rPr lang="nl-BE" smtClean="0"/>
              <a:t>3/09/2025</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08132-3C00-4B41-95E0-F25A4D7B3CBB}" type="slidenum">
              <a:rPr lang="nl-BE" smtClean="0"/>
              <a:t>‹#›</a:t>
            </a:fld>
            <a:endParaRPr lang="nl-BE"/>
          </a:p>
        </p:txBody>
      </p:sp>
    </p:spTree>
    <p:extLst>
      <p:ext uri="{BB962C8B-B14F-4D97-AF65-F5344CB8AC3E}">
        <p14:creationId xmlns:p14="http://schemas.microsoft.com/office/powerpoint/2010/main" val="37222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CCAAEE71-DF0D-7135-B9AF-CA08567EF452}"/>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E448D920-8BF5-C88C-A091-A6DC0CECDA7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2:notes">
            <a:extLst>
              <a:ext uri="{FF2B5EF4-FFF2-40B4-BE49-F238E27FC236}">
                <a16:creationId xmlns:a16="http://schemas.microsoft.com/office/drawing/2014/main" id="{94CB5C63-112A-A615-D0E6-ED52534F11E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66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1" name="Google Shape;2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585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295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6DA0-D485-431B-93AC-4FC5032366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6EDB1581-C9EC-4529-AE5A-FEBB61932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879EFC2F-EC2B-4E91-936B-DF12A6B956E9}"/>
              </a:ext>
            </a:extLst>
          </p:cNvPr>
          <p:cNvSpPr>
            <a:spLocks noGrp="1"/>
          </p:cNvSpPr>
          <p:nvPr>
            <p:ph type="dt" sz="half" idx="10"/>
          </p:nvPr>
        </p:nvSpPr>
        <p:spPr/>
        <p:txBody>
          <a:bodyPr/>
          <a:lstStyle/>
          <a:p>
            <a:fld id="{67CA9F66-A5A1-46B8-B6B6-82C0A5ECC67C}" type="datetimeFigureOut">
              <a:rPr lang="nl-BE" smtClean="0"/>
              <a:t>3/09/2025</a:t>
            </a:fld>
            <a:endParaRPr lang="nl-BE"/>
          </a:p>
        </p:txBody>
      </p:sp>
      <p:sp>
        <p:nvSpPr>
          <p:cNvPr id="5" name="Footer Placeholder 4">
            <a:extLst>
              <a:ext uri="{FF2B5EF4-FFF2-40B4-BE49-F238E27FC236}">
                <a16:creationId xmlns:a16="http://schemas.microsoft.com/office/drawing/2014/main" id="{0B361551-D977-4A08-AA17-73D8B324322F}"/>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536FE1BE-14F8-4E37-8878-41938EA57D89}"/>
              </a:ext>
            </a:extLst>
          </p:cNvPr>
          <p:cNvSpPr>
            <a:spLocks noGrp="1"/>
          </p:cNvSpPr>
          <p:nvPr>
            <p:ph type="sldNum" sz="quarter" idx="12"/>
          </p:nvPr>
        </p:nvSpPr>
        <p:spPr/>
        <p:txBody>
          <a:bodyPr/>
          <a:lstStyle/>
          <a:p>
            <a:fld id="{7E0A6A27-ACDF-4807-B5E8-166F8FFDE8A8}" type="slidenum">
              <a:rPr lang="nl-BE" smtClean="0"/>
              <a:t>‹#›</a:t>
            </a:fld>
            <a:endParaRPr lang="nl-BE"/>
          </a:p>
        </p:txBody>
      </p:sp>
    </p:spTree>
    <p:extLst>
      <p:ext uri="{BB962C8B-B14F-4D97-AF65-F5344CB8AC3E}">
        <p14:creationId xmlns:p14="http://schemas.microsoft.com/office/powerpoint/2010/main" val="337490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6C5F-870A-4F62-8204-7C370E2912B2}"/>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85623FF9-75D6-476F-926E-F0E736A1DC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9139B631-ED84-4D4A-918D-EF4943D77D6D}"/>
              </a:ext>
            </a:extLst>
          </p:cNvPr>
          <p:cNvSpPr>
            <a:spLocks noGrp="1"/>
          </p:cNvSpPr>
          <p:nvPr>
            <p:ph type="dt" sz="half" idx="10"/>
          </p:nvPr>
        </p:nvSpPr>
        <p:spPr/>
        <p:txBody>
          <a:bodyPr/>
          <a:lstStyle/>
          <a:p>
            <a:fld id="{67CA9F66-A5A1-46B8-B6B6-82C0A5ECC67C}" type="datetimeFigureOut">
              <a:rPr lang="nl-BE" smtClean="0"/>
              <a:t>3/09/2025</a:t>
            </a:fld>
            <a:endParaRPr lang="nl-BE"/>
          </a:p>
        </p:txBody>
      </p:sp>
      <p:sp>
        <p:nvSpPr>
          <p:cNvPr id="5" name="Footer Placeholder 4">
            <a:extLst>
              <a:ext uri="{FF2B5EF4-FFF2-40B4-BE49-F238E27FC236}">
                <a16:creationId xmlns:a16="http://schemas.microsoft.com/office/drawing/2014/main" id="{6C55753A-C57B-4E2B-A92A-1E16217FFFA5}"/>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8CDB0DD-F423-45AA-8A09-18F57B20DF7B}"/>
              </a:ext>
            </a:extLst>
          </p:cNvPr>
          <p:cNvSpPr>
            <a:spLocks noGrp="1"/>
          </p:cNvSpPr>
          <p:nvPr>
            <p:ph type="sldNum" sz="quarter" idx="12"/>
          </p:nvPr>
        </p:nvSpPr>
        <p:spPr/>
        <p:txBody>
          <a:bodyPr/>
          <a:lstStyle/>
          <a:p>
            <a:fld id="{7E0A6A27-ACDF-4807-B5E8-166F8FFDE8A8}" type="slidenum">
              <a:rPr lang="nl-BE" smtClean="0"/>
              <a:t>‹#›</a:t>
            </a:fld>
            <a:endParaRPr lang="nl-BE"/>
          </a:p>
        </p:txBody>
      </p:sp>
    </p:spTree>
    <p:extLst>
      <p:ext uri="{BB962C8B-B14F-4D97-AF65-F5344CB8AC3E}">
        <p14:creationId xmlns:p14="http://schemas.microsoft.com/office/powerpoint/2010/main" val="385721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E2E4C5-9275-4713-8F24-6518F29F03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30090F3B-236A-413D-8C38-4F6554AC73A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872E3457-9D97-476D-A0D6-AC2D9B3BCB12}"/>
              </a:ext>
            </a:extLst>
          </p:cNvPr>
          <p:cNvSpPr>
            <a:spLocks noGrp="1"/>
          </p:cNvSpPr>
          <p:nvPr>
            <p:ph type="dt" sz="half" idx="10"/>
          </p:nvPr>
        </p:nvSpPr>
        <p:spPr/>
        <p:txBody>
          <a:bodyPr/>
          <a:lstStyle/>
          <a:p>
            <a:fld id="{67CA9F66-A5A1-46B8-B6B6-82C0A5ECC67C}" type="datetimeFigureOut">
              <a:rPr lang="nl-BE" smtClean="0"/>
              <a:t>3/09/2025</a:t>
            </a:fld>
            <a:endParaRPr lang="nl-BE"/>
          </a:p>
        </p:txBody>
      </p:sp>
      <p:sp>
        <p:nvSpPr>
          <p:cNvPr id="5" name="Footer Placeholder 4">
            <a:extLst>
              <a:ext uri="{FF2B5EF4-FFF2-40B4-BE49-F238E27FC236}">
                <a16:creationId xmlns:a16="http://schemas.microsoft.com/office/drawing/2014/main" id="{8D0D9A2F-7342-4CC1-8453-02DFDC9A4BD2}"/>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C522E5F3-0A22-4175-8E3E-83871C0852E8}"/>
              </a:ext>
            </a:extLst>
          </p:cNvPr>
          <p:cNvSpPr>
            <a:spLocks noGrp="1"/>
          </p:cNvSpPr>
          <p:nvPr>
            <p:ph type="sldNum" sz="quarter" idx="12"/>
          </p:nvPr>
        </p:nvSpPr>
        <p:spPr/>
        <p:txBody>
          <a:bodyPr/>
          <a:lstStyle/>
          <a:p>
            <a:fld id="{7E0A6A27-ACDF-4807-B5E8-166F8FFDE8A8}" type="slidenum">
              <a:rPr lang="nl-BE" smtClean="0"/>
              <a:t>‹#›</a:t>
            </a:fld>
            <a:endParaRPr lang="nl-BE"/>
          </a:p>
        </p:txBody>
      </p:sp>
    </p:spTree>
    <p:extLst>
      <p:ext uri="{BB962C8B-B14F-4D97-AF65-F5344CB8AC3E}">
        <p14:creationId xmlns:p14="http://schemas.microsoft.com/office/powerpoint/2010/main" val="155191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8D7D5-0DAB-4376-8C69-C4280EE149A2}"/>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02A2381A-7B30-4AA4-BA52-AD744DC885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0686BFDA-8B53-45EB-82FD-65819107A130}"/>
              </a:ext>
            </a:extLst>
          </p:cNvPr>
          <p:cNvSpPr>
            <a:spLocks noGrp="1"/>
          </p:cNvSpPr>
          <p:nvPr>
            <p:ph type="dt" sz="half" idx="10"/>
          </p:nvPr>
        </p:nvSpPr>
        <p:spPr/>
        <p:txBody>
          <a:bodyPr/>
          <a:lstStyle/>
          <a:p>
            <a:fld id="{67CA9F66-A5A1-46B8-B6B6-82C0A5ECC67C}" type="datetimeFigureOut">
              <a:rPr lang="nl-BE" smtClean="0"/>
              <a:t>3/09/2025</a:t>
            </a:fld>
            <a:endParaRPr lang="nl-BE"/>
          </a:p>
        </p:txBody>
      </p:sp>
      <p:sp>
        <p:nvSpPr>
          <p:cNvPr id="5" name="Footer Placeholder 4">
            <a:extLst>
              <a:ext uri="{FF2B5EF4-FFF2-40B4-BE49-F238E27FC236}">
                <a16:creationId xmlns:a16="http://schemas.microsoft.com/office/drawing/2014/main" id="{D2B373E3-E671-46A2-8118-3829ACE4212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5EEA4E4F-0149-453B-B0B4-149F5ED4C4C1}"/>
              </a:ext>
            </a:extLst>
          </p:cNvPr>
          <p:cNvSpPr>
            <a:spLocks noGrp="1"/>
          </p:cNvSpPr>
          <p:nvPr>
            <p:ph type="sldNum" sz="quarter" idx="12"/>
          </p:nvPr>
        </p:nvSpPr>
        <p:spPr/>
        <p:txBody>
          <a:bodyPr/>
          <a:lstStyle/>
          <a:p>
            <a:fld id="{7E0A6A27-ACDF-4807-B5E8-166F8FFDE8A8}" type="slidenum">
              <a:rPr lang="nl-BE" smtClean="0"/>
              <a:t>‹#›</a:t>
            </a:fld>
            <a:endParaRPr lang="nl-BE"/>
          </a:p>
        </p:txBody>
      </p:sp>
    </p:spTree>
    <p:extLst>
      <p:ext uri="{BB962C8B-B14F-4D97-AF65-F5344CB8AC3E}">
        <p14:creationId xmlns:p14="http://schemas.microsoft.com/office/powerpoint/2010/main" val="227972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F4A4-393E-4610-A667-F94EAF2E3B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B53161E1-5505-4549-AED9-36EE6EE35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8F3AFA-13BA-40DE-8B35-D1E039D6C42E}"/>
              </a:ext>
            </a:extLst>
          </p:cNvPr>
          <p:cNvSpPr>
            <a:spLocks noGrp="1"/>
          </p:cNvSpPr>
          <p:nvPr>
            <p:ph type="dt" sz="half" idx="10"/>
          </p:nvPr>
        </p:nvSpPr>
        <p:spPr/>
        <p:txBody>
          <a:bodyPr/>
          <a:lstStyle/>
          <a:p>
            <a:fld id="{67CA9F66-A5A1-46B8-B6B6-82C0A5ECC67C}" type="datetimeFigureOut">
              <a:rPr lang="nl-BE" smtClean="0"/>
              <a:t>3/09/2025</a:t>
            </a:fld>
            <a:endParaRPr lang="nl-BE"/>
          </a:p>
        </p:txBody>
      </p:sp>
      <p:sp>
        <p:nvSpPr>
          <p:cNvPr id="5" name="Footer Placeholder 4">
            <a:extLst>
              <a:ext uri="{FF2B5EF4-FFF2-40B4-BE49-F238E27FC236}">
                <a16:creationId xmlns:a16="http://schemas.microsoft.com/office/drawing/2014/main" id="{59DC52CB-32F1-484B-8476-4B75628AD3D6}"/>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9725F25E-7761-47EE-AABD-BD940B083EF4}"/>
              </a:ext>
            </a:extLst>
          </p:cNvPr>
          <p:cNvSpPr>
            <a:spLocks noGrp="1"/>
          </p:cNvSpPr>
          <p:nvPr>
            <p:ph type="sldNum" sz="quarter" idx="12"/>
          </p:nvPr>
        </p:nvSpPr>
        <p:spPr/>
        <p:txBody>
          <a:bodyPr/>
          <a:lstStyle/>
          <a:p>
            <a:fld id="{7E0A6A27-ACDF-4807-B5E8-166F8FFDE8A8}" type="slidenum">
              <a:rPr lang="nl-BE" smtClean="0"/>
              <a:t>‹#›</a:t>
            </a:fld>
            <a:endParaRPr lang="nl-BE"/>
          </a:p>
        </p:txBody>
      </p:sp>
    </p:spTree>
    <p:extLst>
      <p:ext uri="{BB962C8B-B14F-4D97-AF65-F5344CB8AC3E}">
        <p14:creationId xmlns:p14="http://schemas.microsoft.com/office/powerpoint/2010/main" val="411244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4662-E394-4D36-BC77-E4E11115645E}"/>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44998153-AC99-4E49-A9EC-A3089DA512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B773F469-A20F-477A-AE99-9EADF7847B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CC4E21C9-A099-49D7-803E-FC9E276BE609}"/>
              </a:ext>
            </a:extLst>
          </p:cNvPr>
          <p:cNvSpPr>
            <a:spLocks noGrp="1"/>
          </p:cNvSpPr>
          <p:nvPr>
            <p:ph type="dt" sz="half" idx="10"/>
          </p:nvPr>
        </p:nvSpPr>
        <p:spPr/>
        <p:txBody>
          <a:bodyPr/>
          <a:lstStyle/>
          <a:p>
            <a:fld id="{67CA9F66-A5A1-46B8-B6B6-82C0A5ECC67C}" type="datetimeFigureOut">
              <a:rPr lang="nl-BE" smtClean="0"/>
              <a:t>3/09/2025</a:t>
            </a:fld>
            <a:endParaRPr lang="nl-BE"/>
          </a:p>
        </p:txBody>
      </p:sp>
      <p:sp>
        <p:nvSpPr>
          <p:cNvPr id="6" name="Footer Placeholder 5">
            <a:extLst>
              <a:ext uri="{FF2B5EF4-FFF2-40B4-BE49-F238E27FC236}">
                <a16:creationId xmlns:a16="http://schemas.microsoft.com/office/drawing/2014/main" id="{A6C05659-F5EF-4EF2-B07B-A8F33BA96A62}"/>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24E76074-55F1-4DFB-BE41-E4A2880D9E6B}"/>
              </a:ext>
            </a:extLst>
          </p:cNvPr>
          <p:cNvSpPr>
            <a:spLocks noGrp="1"/>
          </p:cNvSpPr>
          <p:nvPr>
            <p:ph type="sldNum" sz="quarter" idx="12"/>
          </p:nvPr>
        </p:nvSpPr>
        <p:spPr/>
        <p:txBody>
          <a:bodyPr/>
          <a:lstStyle/>
          <a:p>
            <a:fld id="{7E0A6A27-ACDF-4807-B5E8-166F8FFDE8A8}" type="slidenum">
              <a:rPr lang="nl-BE" smtClean="0"/>
              <a:t>‹#›</a:t>
            </a:fld>
            <a:endParaRPr lang="nl-BE"/>
          </a:p>
        </p:txBody>
      </p:sp>
    </p:spTree>
    <p:extLst>
      <p:ext uri="{BB962C8B-B14F-4D97-AF65-F5344CB8AC3E}">
        <p14:creationId xmlns:p14="http://schemas.microsoft.com/office/powerpoint/2010/main" val="250077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E01F-D72E-406E-8112-39176443220E}"/>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685D58FE-4693-4DB3-88E7-EB1DE19DA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B5FBD5-EC52-474B-8B0E-95C16934D8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12BB6ED7-00F5-4609-ABC9-C3D000E1D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090326-DBBE-4255-95A5-00BDDC3CC6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EDE645B9-43C0-4000-B0D9-8294ECC4B6B6}"/>
              </a:ext>
            </a:extLst>
          </p:cNvPr>
          <p:cNvSpPr>
            <a:spLocks noGrp="1"/>
          </p:cNvSpPr>
          <p:nvPr>
            <p:ph type="dt" sz="half" idx="10"/>
          </p:nvPr>
        </p:nvSpPr>
        <p:spPr/>
        <p:txBody>
          <a:bodyPr/>
          <a:lstStyle/>
          <a:p>
            <a:fld id="{67CA9F66-A5A1-46B8-B6B6-82C0A5ECC67C}" type="datetimeFigureOut">
              <a:rPr lang="nl-BE" smtClean="0"/>
              <a:t>3/09/2025</a:t>
            </a:fld>
            <a:endParaRPr lang="nl-BE"/>
          </a:p>
        </p:txBody>
      </p:sp>
      <p:sp>
        <p:nvSpPr>
          <p:cNvPr id="8" name="Footer Placeholder 7">
            <a:extLst>
              <a:ext uri="{FF2B5EF4-FFF2-40B4-BE49-F238E27FC236}">
                <a16:creationId xmlns:a16="http://schemas.microsoft.com/office/drawing/2014/main" id="{66145614-295C-4912-8776-DE45652EA5A1}"/>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7DBA9C06-60FA-4682-AF30-A2575EACB1E0}"/>
              </a:ext>
            </a:extLst>
          </p:cNvPr>
          <p:cNvSpPr>
            <a:spLocks noGrp="1"/>
          </p:cNvSpPr>
          <p:nvPr>
            <p:ph type="sldNum" sz="quarter" idx="12"/>
          </p:nvPr>
        </p:nvSpPr>
        <p:spPr/>
        <p:txBody>
          <a:bodyPr/>
          <a:lstStyle/>
          <a:p>
            <a:fld id="{7E0A6A27-ACDF-4807-B5E8-166F8FFDE8A8}" type="slidenum">
              <a:rPr lang="nl-BE" smtClean="0"/>
              <a:t>‹#›</a:t>
            </a:fld>
            <a:endParaRPr lang="nl-BE"/>
          </a:p>
        </p:txBody>
      </p:sp>
    </p:spTree>
    <p:extLst>
      <p:ext uri="{BB962C8B-B14F-4D97-AF65-F5344CB8AC3E}">
        <p14:creationId xmlns:p14="http://schemas.microsoft.com/office/powerpoint/2010/main" val="2278526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96DB-6E66-4CC6-832D-63D29B89BF24}"/>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C3BBC0ED-761B-44A9-992E-68752308393A}"/>
              </a:ext>
            </a:extLst>
          </p:cNvPr>
          <p:cNvSpPr>
            <a:spLocks noGrp="1"/>
          </p:cNvSpPr>
          <p:nvPr>
            <p:ph type="dt" sz="half" idx="10"/>
          </p:nvPr>
        </p:nvSpPr>
        <p:spPr/>
        <p:txBody>
          <a:bodyPr/>
          <a:lstStyle/>
          <a:p>
            <a:fld id="{67CA9F66-A5A1-46B8-B6B6-82C0A5ECC67C}" type="datetimeFigureOut">
              <a:rPr lang="nl-BE" smtClean="0"/>
              <a:t>3/09/2025</a:t>
            </a:fld>
            <a:endParaRPr lang="nl-BE"/>
          </a:p>
        </p:txBody>
      </p:sp>
      <p:sp>
        <p:nvSpPr>
          <p:cNvPr id="4" name="Footer Placeholder 3">
            <a:extLst>
              <a:ext uri="{FF2B5EF4-FFF2-40B4-BE49-F238E27FC236}">
                <a16:creationId xmlns:a16="http://schemas.microsoft.com/office/drawing/2014/main" id="{514CA60A-2CE5-4F62-B12F-4FEE5860E1AE}"/>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792A4684-23B7-4772-ADE2-753CEF7584BD}"/>
              </a:ext>
            </a:extLst>
          </p:cNvPr>
          <p:cNvSpPr>
            <a:spLocks noGrp="1"/>
          </p:cNvSpPr>
          <p:nvPr>
            <p:ph type="sldNum" sz="quarter" idx="12"/>
          </p:nvPr>
        </p:nvSpPr>
        <p:spPr/>
        <p:txBody>
          <a:bodyPr/>
          <a:lstStyle/>
          <a:p>
            <a:fld id="{7E0A6A27-ACDF-4807-B5E8-166F8FFDE8A8}" type="slidenum">
              <a:rPr lang="nl-BE" smtClean="0"/>
              <a:t>‹#›</a:t>
            </a:fld>
            <a:endParaRPr lang="nl-BE"/>
          </a:p>
        </p:txBody>
      </p:sp>
    </p:spTree>
    <p:extLst>
      <p:ext uri="{BB962C8B-B14F-4D97-AF65-F5344CB8AC3E}">
        <p14:creationId xmlns:p14="http://schemas.microsoft.com/office/powerpoint/2010/main" val="375076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631A3-A73D-4AF6-BEAD-758DEC020AF7}"/>
              </a:ext>
            </a:extLst>
          </p:cNvPr>
          <p:cNvSpPr>
            <a:spLocks noGrp="1"/>
          </p:cNvSpPr>
          <p:nvPr>
            <p:ph type="dt" sz="half" idx="10"/>
          </p:nvPr>
        </p:nvSpPr>
        <p:spPr/>
        <p:txBody>
          <a:bodyPr/>
          <a:lstStyle/>
          <a:p>
            <a:fld id="{67CA9F66-A5A1-46B8-B6B6-82C0A5ECC67C}" type="datetimeFigureOut">
              <a:rPr lang="nl-BE" smtClean="0"/>
              <a:t>3/09/2025</a:t>
            </a:fld>
            <a:endParaRPr lang="nl-BE"/>
          </a:p>
        </p:txBody>
      </p:sp>
      <p:sp>
        <p:nvSpPr>
          <p:cNvPr id="3" name="Footer Placeholder 2">
            <a:extLst>
              <a:ext uri="{FF2B5EF4-FFF2-40B4-BE49-F238E27FC236}">
                <a16:creationId xmlns:a16="http://schemas.microsoft.com/office/drawing/2014/main" id="{83015CB3-060F-4513-8093-2A0475BC4A06}"/>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E4102FDB-C3B0-4EFD-A242-EB79C08D3256}"/>
              </a:ext>
            </a:extLst>
          </p:cNvPr>
          <p:cNvSpPr>
            <a:spLocks noGrp="1"/>
          </p:cNvSpPr>
          <p:nvPr>
            <p:ph type="sldNum" sz="quarter" idx="12"/>
          </p:nvPr>
        </p:nvSpPr>
        <p:spPr/>
        <p:txBody>
          <a:bodyPr/>
          <a:lstStyle/>
          <a:p>
            <a:fld id="{7E0A6A27-ACDF-4807-B5E8-166F8FFDE8A8}" type="slidenum">
              <a:rPr lang="nl-BE" smtClean="0"/>
              <a:t>‹#›</a:t>
            </a:fld>
            <a:endParaRPr lang="nl-BE"/>
          </a:p>
        </p:txBody>
      </p:sp>
    </p:spTree>
    <p:extLst>
      <p:ext uri="{BB962C8B-B14F-4D97-AF65-F5344CB8AC3E}">
        <p14:creationId xmlns:p14="http://schemas.microsoft.com/office/powerpoint/2010/main" val="294453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39AE-5251-4D55-9A7C-D19EDEC42C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F04D36C9-E2CA-405E-82FC-601124D54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D223B069-8D6D-4604-B3C3-2D407A4C3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446659-FD52-4704-8D4D-682945AD5F15}"/>
              </a:ext>
            </a:extLst>
          </p:cNvPr>
          <p:cNvSpPr>
            <a:spLocks noGrp="1"/>
          </p:cNvSpPr>
          <p:nvPr>
            <p:ph type="dt" sz="half" idx="10"/>
          </p:nvPr>
        </p:nvSpPr>
        <p:spPr/>
        <p:txBody>
          <a:bodyPr/>
          <a:lstStyle/>
          <a:p>
            <a:fld id="{67CA9F66-A5A1-46B8-B6B6-82C0A5ECC67C}" type="datetimeFigureOut">
              <a:rPr lang="nl-BE" smtClean="0"/>
              <a:t>3/09/2025</a:t>
            </a:fld>
            <a:endParaRPr lang="nl-BE"/>
          </a:p>
        </p:txBody>
      </p:sp>
      <p:sp>
        <p:nvSpPr>
          <p:cNvPr id="6" name="Footer Placeholder 5">
            <a:extLst>
              <a:ext uri="{FF2B5EF4-FFF2-40B4-BE49-F238E27FC236}">
                <a16:creationId xmlns:a16="http://schemas.microsoft.com/office/drawing/2014/main" id="{264B42CD-7839-40FA-B640-08A76701A2D8}"/>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1F4B86ED-D0F7-49B8-B067-E6B03AF13FD0}"/>
              </a:ext>
            </a:extLst>
          </p:cNvPr>
          <p:cNvSpPr>
            <a:spLocks noGrp="1"/>
          </p:cNvSpPr>
          <p:nvPr>
            <p:ph type="sldNum" sz="quarter" idx="12"/>
          </p:nvPr>
        </p:nvSpPr>
        <p:spPr/>
        <p:txBody>
          <a:bodyPr/>
          <a:lstStyle/>
          <a:p>
            <a:fld id="{7E0A6A27-ACDF-4807-B5E8-166F8FFDE8A8}" type="slidenum">
              <a:rPr lang="nl-BE" smtClean="0"/>
              <a:t>‹#›</a:t>
            </a:fld>
            <a:endParaRPr lang="nl-BE"/>
          </a:p>
        </p:txBody>
      </p:sp>
    </p:spTree>
    <p:extLst>
      <p:ext uri="{BB962C8B-B14F-4D97-AF65-F5344CB8AC3E}">
        <p14:creationId xmlns:p14="http://schemas.microsoft.com/office/powerpoint/2010/main" val="173567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AE9B-20B2-40F6-B4D3-80E5AB66F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04CA3824-4023-4221-9934-FEF430194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8E0DEB94-6D75-48E4-AE24-DFC52493E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6B1C9B-163A-4EBE-8076-9749370C6D8E}"/>
              </a:ext>
            </a:extLst>
          </p:cNvPr>
          <p:cNvSpPr>
            <a:spLocks noGrp="1"/>
          </p:cNvSpPr>
          <p:nvPr>
            <p:ph type="dt" sz="half" idx="10"/>
          </p:nvPr>
        </p:nvSpPr>
        <p:spPr/>
        <p:txBody>
          <a:bodyPr/>
          <a:lstStyle/>
          <a:p>
            <a:fld id="{67CA9F66-A5A1-46B8-B6B6-82C0A5ECC67C}" type="datetimeFigureOut">
              <a:rPr lang="nl-BE" smtClean="0"/>
              <a:t>3/09/2025</a:t>
            </a:fld>
            <a:endParaRPr lang="nl-BE"/>
          </a:p>
        </p:txBody>
      </p:sp>
      <p:sp>
        <p:nvSpPr>
          <p:cNvPr id="6" name="Footer Placeholder 5">
            <a:extLst>
              <a:ext uri="{FF2B5EF4-FFF2-40B4-BE49-F238E27FC236}">
                <a16:creationId xmlns:a16="http://schemas.microsoft.com/office/drawing/2014/main" id="{A9EEC12E-B36F-43D9-A7C8-4DD27A7833BC}"/>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638F60FE-E613-4FA5-AF59-529213A28197}"/>
              </a:ext>
            </a:extLst>
          </p:cNvPr>
          <p:cNvSpPr>
            <a:spLocks noGrp="1"/>
          </p:cNvSpPr>
          <p:nvPr>
            <p:ph type="sldNum" sz="quarter" idx="12"/>
          </p:nvPr>
        </p:nvSpPr>
        <p:spPr/>
        <p:txBody>
          <a:bodyPr/>
          <a:lstStyle/>
          <a:p>
            <a:fld id="{7E0A6A27-ACDF-4807-B5E8-166F8FFDE8A8}" type="slidenum">
              <a:rPr lang="nl-BE" smtClean="0"/>
              <a:t>‹#›</a:t>
            </a:fld>
            <a:endParaRPr lang="nl-BE"/>
          </a:p>
        </p:txBody>
      </p:sp>
    </p:spTree>
    <p:extLst>
      <p:ext uri="{BB962C8B-B14F-4D97-AF65-F5344CB8AC3E}">
        <p14:creationId xmlns:p14="http://schemas.microsoft.com/office/powerpoint/2010/main" val="227016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E95B3F-7496-4380-A29B-02E59CC7D0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D24AEFDE-DBAD-447E-86C6-1CC5BE12C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409D5CA2-3127-41A1-9A64-C98BB81FDF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A9F66-A5A1-46B8-B6B6-82C0A5ECC67C}" type="datetimeFigureOut">
              <a:rPr lang="nl-BE" smtClean="0"/>
              <a:t>3/09/2025</a:t>
            </a:fld>
            <a:endParaRPr lang="nl-BE"/>
          </a:p>
        </p:txBody>
      </p:sp>
      <p:sp>
        <p:nvSpPr>
          <p:cNvPr id="5" name="Footer Placeholder 4">
            <a:extLst>
              <a:ext uri="{FF2B5EF4-FFF2-40B4-BE49-F238E27FC236}">
                <a16:creationId xmlns:a16="http://schemas.microsoft.com/office/drawing/2014/main" id="{4710EC1C-392E-4494-90A6-3492FBE2D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79AA61CF-4BF6-4687-8671-B1056B0FDA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A6A27-ACDF-4807-B5E8-166F8FFDE8A8}" type="slidenum">
              <a:rPr lang="nl-BE" smtClean="0"/>
              <a:t>‹#›</a:t>
            </a:fld>
            <a:endParaRPr lang="nl-BE"/>
          </a:p>
        </p:txBody>
      </p:sp>
    </p:spTree>
    <p:extLst>
      <p:ext uri="{BB962C8B-B14F-4D97-AF65-F5344CB8AC3E}">
        <p14:creationId xmlns:p14="http://schemas.microsoft.com/office/powerpoint/2010/main" val="194625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A56FE8-2FA5-99FE-80E5-165EEBB61A6F}"/>
              </a:ext>
            </a:extLst>
          </p:cNvPr>
          <p:cNvPicPr>
            <a:picLocks noChangeAspect="1"/>
          </p:cNvPicPr>
          <p:nvPr/>
        </p:nvPicPr>
        <p:blipFill>
          <a:blip r:embed="rId2"/>
          <a:stretch>
            <a:fillRect/>
          </a:stretch>
        </p:blipFill>
        <p:spPr>
          <a:xfrm>
            <a:off x="340470" y="2857152"/>
            <a:ext cx="4141760" cy="205809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9"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1">
            <a:extLst>
              <a:ext uri="{FF2B5EF4-FFF2-40B4-BE49-F238E27FC236}">
                <a16:creationId xmlns:a16="http://schemas.microsoft.com/office/drawing/2014/main" id="{2B74329F-D4DF-8C21-9DA4-6BC8CEA79E8E}"/>
              </a:ext>
            </a:extLst>
          </p:cNvPr>
          <p:cNvSpPr txBox="1">
            <a:spLocks noChangeArrowheads="1"/>
          </p:cNvSpPr>
          <p:nvPr/>
        </p:nvSpPr>
        <p:spPr bwMode="auto">
          <a:xfrm>
            <a:off x="5838738" y="994667"/>
            <a:ext cx="6327697" cy="485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nl-BE" sz="2800" b="0" i="0" u="none" strike="noStrike" baseline="0" dirty="0">
              <a:solidFill>
                <a:srgbClr val="000000"/>
              </a:solidFill>
              <a:latin typeface="Calibri" panose="020F0502020204030204" pitchFamily="34" charset="0"/>
            </a:endParaRPr>
          </a:p>
          <a:p>
            <a:r>
              <a:rPr lang="en-US" sz="2800" b="0" i="0" u="none" strike="noStrike" baseline="0" dirty="0">
                <a:solidFill>
                  <a:srgbClr val="4472C4"/>
                </a:solidFill>
                <a:latin typeface="Calibri" panose="020F0502020204030204" pitchFamily="34" charset="0"/>
              </a:rPr>
              <a:t>SUSTAINABILIT AND GREEN TRADE</a:t>
            </a:r>
          </a:p>
          <a:p>
            <a:endParaRPr lang="nl-BE" sz="2800" b="0" i="0" u="none" strike="noStrike" baseline="0" dirty="0">
              <a:solidFill>
                <a:srgbClr val="4472C4"/>
              </a:solidFill>
              <a:latin typeface="Calibri" panose="020F0502020204030204" pitchFamily="34" charset="0"/>
            </a:endParaRPr>
          </a:p>
          <a:p>
            <a:r>
              <a:rPr lang="en-US" sz="2800" b="0" i="0" u="none" strike="noStrike" baseline="0" dirty="0">
                <a:solidFill>
                  <a:srgbClr val="4472C4"/>
                </a:solidFill>
                <a:latin typeface="Calibri" panose="020F0502020204030204" pitchFamily="34" charset="0"/>
              </a:rPr>
              <a:t>The impact of environmental regulations on international trade and the role of business in cross-border environmental compliance</a:t>
            </a:r>
          </a:p>
          <a:p>
            <a:endParaRPr lang="en-US" sz="2800" dirty="0">
              <a:solidFill>
                <a:srgbClr val="4472C4"/>
              </a:solidFill>
              <a:latin typeface="Calibri" panose="020F0502020204030204" pitchFamily="34" charset="0"/>
            </a:endParaRPr>
          </a:p>
          <a:p>
            <a:r>
              <a:rPr lang="nl-BE" sz="2800" dirty="0">
                <a:solidFill>
                  <a:srgbClr val="4472C4"/>
                </a:solidFill>
                <a:latin typeface="Calibri" panose="020F0502020204030204" pitchFamily="34" charset="0"/>
              </a:rPr>
              <a:t>Axel Marx </a:t>
            </a:r>
          </a:p>
          <a:p>
            <a:r>
              <a:rPr lang="nl-BE" sz="2800" dirty="0">
                <a:solidFill>
                  <a:srgbClr val="4472C4"/>
                </a:solidFill>
                <a:latin typeface="Calibri" panose="020F0502020204030204" pitchFamily="34" charset="0"/>
              </a:rPr>
              <a:t>University of Leuven</a:t>
            </a:r>
            <a:endParaRPr lang="nl-BE" sz="2800" b="0" i="0" u="none" strike="noStrike" baseline="0" dirty="0">
              <a:solidFill>
                <a:srgbClr val="4472C4"/>
              </a:solidFill>
              <a:latin typeface="Calibri" panose="020F0502020204030204" pitchFamily="34" charset="0"/>
            </a:endParaRPr>
          </a:p>
          <a:p>
            <a:endParaRPr lang="nl-BE" sz="1800" b="1" i="0" u="none" strike="noStrike" baseline="0" dirty="0">
              <a:solidFill>
                <a:srgbClr val="44546A"/>
              </a:solidFill>
              <a:latin typeface="Calibri" panose="020F0502020204030204" pitchFamily="34" charset="0"/>
            </a:endParaRPr>
          </a:p>
          <a:p>
            <a:r>
              <a:rPr lang="nl-BE" sz="2800" i="0" u="none" strike="noStrike" baseline="0" dirty="0">
                <a:solidFill>
                  <a:srgbClr val="4472C4"/>
                </a:solidFill>
                <a:latin typeface="Calibri" panose="020F0502020204030204" pitchFamily="34" charset="0"/>
              </a:rPr>
              <a:t>Porto, 4-5 </a:t>
            </a:r>
            <a:r>
              <a:rPr lang="nl-BE" sz="2800" dirty="0">
                <a:solidFill>
                  <a:srgbClr val="4472C4"/>
                </a:solidFill>
                <a:latin typeface="Calibri" panose="020F0502020204030204" pitchFamily="34" charset="0"/>
              </a:rPr>
              <a:t>September</a:t>
            </a:r>
            <a:r>
              <a:rPr lang="nl-BE" sz="2800" i="0" u="none" strike="noStrike" baseline="0" dirty="0">
                <a:solidFill>
                  <a:srgbClr val="4472C4"/>
                </a:solidFill>
                <a:latin typeface="Calibri" panose="020F0502020204030204" pitchFamily="34" charset="0"/>
              </a:rPr>
              <a:t> 2025</a:t>
            </a:r>
          </a:p>
          <a:p>
            <a:endParaRPr lang="nl-BE" sz="1800" b="1" i="0" u="none" strike="noStrike" baseline="0" dirty="0">
              <a:solidFill>
                <a:srgbClr val="44546A"/>
              </a:solidFill>
              <a:latin typeface="Calibri" panose="020F0502020204030204" pitchFamily="34" charset="0"/>
            </a:endParaRPr>
          </a:p>
        </p:txBody>
      </p:sp>
    </p:spTree>
    <p:extLst>
      <p:ext uri="{BB962C8B-B14F-4D97-AF65-F5344CB8AC3E}">
        <p14:creationId xmlns:p14="http://schemas.microsoft.com/office/powerpoint/2010/main" val="367804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AB51-3E9F-5696-540E-813610E98968}"/>
              </a:ext>
            </a:extLst>
          </p:cNvPr>
          <p:cNvSpPr>
            <a:spLocks noGrp="1"/>
          </p:cNvSpPr>
          <p:nvPr>
            <p:ph type="title"/>
          </p:nvPr>
        </p:nvSpPr>
        <p:spPr/>
        <p:txBody>
          <a:bodyPr/>
          <a:lstStyle/>
          <a:p>
            <a:r>
              <a:rPr lang="en-US" b="1" dirty="0">
                <a:solidFill>
                  <a:srgbClr val="4472C4"/>
                </a:solidFill>
              </a:rPr>
              <a:t>Trade Effects</a:t>
            </a:r>
            <a:endParaRPr lang="nl-BE" dirty="0"/>
          </a:p>
        </p:txBody>
      </p:sp>
      <p:sp>
        <p:nvSpPr>
          <p:cNvPr id="3" name="Content Placeholder 2">
            <a:extLst>
              <a:ext uri="{FF2B5EF4-FFF2-40B4-BE49-F238E27FC236}">
                <a16:creationId xmlns:a16="http://schemas.microsoft.com/office/drawing/2014/main" id="{72029447-164A-E50C-30E5-74932282A07C}"/>
              </a:ext>
            </a:extLst>
          </p:cNvPr>
          <p:cNvSpPr>
            <a:spLocks noGrp="1"/>
          </p:cNvSpPr>
          <p:nvPr>
            <p:ph idx="1"/>
          </p:nvPr>
        </p:nvSpPr>
        <p:spPr/>
        <p:txBody>
          <a:bodyPr>
            <a:normAutofit/>
          </a:bodyPr>
          <a:lstStyle/>
          <a:p>
            <a:r>
              <a:rPr lang="en-US" b="1" dirty="0"/>
              <a:t>Direct trade effect.</a:t>
            </a:r>
            <a:r>
              <a:rPr lang="en-US" dirty="0"/>
              <a:t> Some measures will prohibit the import of goods that do not meet specified sustainability requirements. </a:t>
            </a:r>
          </a:p>
          <a:p>
            <a:endParaRPr lang="en-US" dirty="0"/>
          </a:p>
          <a:p>
            <a:endParaRPr lang="en-US" dirty="0"/>
          </a:p>
          <a:p>
            <a:r>
              <a:rPr lang="en-US" b="1" dirty="0"/>
              <a:t>Indirect trade effect.</a:t>
            </a:r>
            <a:r>
              <a:rPr lang="en-US" dirty="0"/>
              <a:t> Some measures will not ban goods that do not meet specified sustainability requirements. They require companies to put in place procedures and disclose information.</a:t>
            </a:r>
          </a:p>
          <a:p>
            <a:endParaRPr lang="en-US" dirty="0"/>
          </a:p>
          <a:p>
            <a:endParaRPr lang="en-US" dirty="0"/>
          </a:p>
          <a:p>
            <a:endParaRPr lang="nl-BE" dirty="0"/>
          </a:p>
        </p:txBody>
      </p:sp>
    </p:spTree>
    <p:extLst>
      <p:ext uri="{BB962C8B-B14F-4D97-AF65-F5344CB8AC3E}">
        <p14:creationId xmlns:p14="http://schemas.microsoft.com/office/powerpoint/2010/main" val="178777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D40D-7420-DDC2-16D6-F7CAF0557BDE}"/>
              </a:ext>
            </a:extLst>
          </p:cNvPr>
          <p:cNvSpPr>
            <a:spLocks noGrp="1"/>
          </p:cNvSpPr>
          <p:nvPr>
            <p:ph type="title"/>
          </p:nvPr>
        </p:nvSpPr>
        <p:spPr/>
        <p:txBody>
          <a:bodyPr/>
          <a:lstStyle/>
          <a:p>
            <a:r>
              <a:rPr lang="en-US" b="1" dirty="0">
                <a:solidFill>
                  <a:srgbClr val="4472C4"/>
                </a:solidFill>
              </a:rPr>
              <a:t>Impact on Business</a:t>
            </a:r>
            <a:endParaRPr lang="nl-BE" b="1" dirty="0"/>
          </a:p>
        </p:txBody>
      </p:sp>
      <p:sp>
        <p:nvSpPr>
          <p:cNvPr id="3" name="Content Placeholder 2">
            <a:extLst>
              <a:ext uri="{FF2B5EF4-FFF2-40B4-BE49-F238E27FC236}">
                <a16:creationId xmlns:a16="http://schemas.microsoft.com/office/drawing/2014/main" id="{F9C1DCB7-8AF8-CD33-EE3E-521312255234}"/>
              </a:ext>
            </a:extLst>
          </p:cNvPr>
          <p:cNvSpPr>
            <a:spLocks noGrp="1"/>
          </p:cNvSpPr>
          <p:nvPr>
            <p:ph idx="1"/>
          </p:nvPr>
        </p:nvSpPr>
        <p:spPr>
          <a:xfrm>
            <a:off x="838200" y="1825625"/>
            <a:ext cx="11083290" cy="4351338"/>
          </a:xfrm>
        </p:spPr>
        <p:txBody>
          <a:bodyPr>
            <a:normAutofit/>
          </a:bodyPr>
          <a:lstStyle/>
          <a:p>
            <a:r>
              <a:rPr lang="en-US" dirty="0"/>
              <a:t>Increased Costs =&gt; very little empirical research </a:t>
            </a:r>
          </a:p>
          <a:p>
            <a:pPr lvl="1"/>
            <a:r>
              <a:rPr lang="en-US" dirty="0"/>
              <a:t>Reinsberg and Steinert (2025 - RIPE) analyzes the impact of the French mandatory due diligence law on French companies (N=11.000) over fifteen years (2008-2022). Did not find any impact on profitability, staff costs or revenues.  </a:t>
            </a:r>
          </a:p>
          <a:p>
            <a:endParaRPr lang="nl-BE" dirty="0"/>
          </a:p>
          <a:p>
            <a:endParaRPr lang="nl-BE" dirty="0"/>
          </a:p>
          <a:p>
            <a:r>
              <a:rPr lang="nl-BE" dirty="0"/>
              <a:t>On </a:t>
            </a:r>
            <a:r>
              <a:rPr lang="nl-BE" dirty="0" err="1"/>
              <a:t>suppliers</a:t>
            </a:r>
            <a:r>
              <a:rPr lang="nl-BE" dirty="0"/>
              <a:t> =&gt; </a:t>
            </a:r>
            <a:r>
              <a:rPr lang="nl-BE" dirty="0" err="1"/>
              <a:t>exclusion</a:t>
            </a:r>
            <a:r>
              <a:rPr lang="nl-BE" dirty="0"/>
              <a:t> </a:t>
            </a:r>
            <a:r>
              <a:rPr lang="nl-BE" dirty="0" err="1"/>
              <a:t>some</a:t>
            </a:r>
            <a:r>
              <a:rPr lang="nl-BE" dirty="0"/>
              <a:t> </a:t>
            </a:r>
            <a:r>
              <a:rPr lang="nl-BE" dirty="0" err="1"/>
              <a:t>suppliers</a:t>
            </a:r>
            <a:r>
              <a:rPr lang="nl-BE" dirty="0"/>
              <a:t> / exit </a:t>
            </a:r>
            <a:r>
              <a:rPr lang="nl-BE" dirty="0" err="1"/>
              <a:t>from</a:t>
            </a:r>
            <a:r>
              <a:rPr lang="nl-BE" dirty="0"/>
              <a:t> high-risk </a:t>
            </a:r>
            <a:r>
              <a:rPr lang="nl-BE" dirty="0" err="1"/>
              <a:t>suppliers</a:t>
            </a:r>
            <a:r>
              <a:rPr lang="nl-BE" dirty="0"/>
              <a:t> / </a:t>
            </a:r>
            <a:r>
              <a:rPr lang="nl-BE" dirty="0" err="1"/>
              <a:t>producing</a:t>
            </a:r>
            <a:r>
              <a:rPr lang="nl-BE" dirty="0"/>
              <a:t> </a:t>
            </a:r>
            <a:r>
              <a:rPr lang="nl-BE" dirty="0" err="1"/>
              <a:t>countries</a:t>
            </a:r>
            <a:r>
              <a:rPr lang="nl-BE" dirty="0"/>
              <a:t> =&gt; re-</a:t>
            </a:r>
            <a:r>
              <a:rPr lang="nl-BE" dirty="0" err="1"/>
              <a:t>assess</a:t>
            </a:r>
            <a:r>
              <a:rPr lang="nl-BE" dirty="0"/>
              <a:t> </a:t>
            </a:r>
            <a:r>
              <a:rPr lang="nl-BE" dirty="0" err="1"/>
              <a:t>supplier</a:t>
            </a:r>
            <a:r>
              <a:rPr lang="nl-BE" dirty="0"/>
              <a:t> base</a:t>
            </a:r>
          </a:p>
        </p:txBody>
      </p:sp>
    </p:spTree>
    <p:extLst>
      <p:ext uri="{BB962C8B-B14F-4D97-AF65-F5344CB8AC3E}">
        <p14:creationId xmlns:p14="http://schemas.microsoft.com/office/powerpoint/2010/main" val="153084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6FA4F-2F9C-7EC0-0EEB-A3FB3C9C4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CD5DA-EE3A-065B-F8FF-FA188B60F178}"/>
              </a:ext>
            </a:extLst>
          </p:cNvPr>
          <p:cNvSpPr>
            <a:spLocks noGrp="1"/>
          </p:cNvSpPr>
          <p:nvPr>
            <p:ph type="ctrTitle"/>
          </p:nvPr>
        </p:nvSpPr>
        <p:spPr/>
        <p:txBody>
          <a:bodyPr/>
          <a:lstStyle/>
          <a:p>
            <a:r>
              <a:rPr lang="en-US" b="1" dirty="0">
                <a:solidFill>
                  <a:srgbClr val="4472C4"/>
                </a:solidFill>
              </a:rPr>
              <a:t>Role of Business in Compliance</a:t>
            </a:r>
            <a:endParaRPr lang="nl-BE" b="1" dirty="0">
              <a:solidFill>
                <a:srgbClr val="4472C4"/>
              </a:solidFill>
            </a:endParaRPr>
          </a:p>
        </p:txBody>
      </p:sp>
      <p:sp>
        <p:nvSpPr>
          <p:cNvPr id="3" name="Subtitle 2">
            <a:extLst>
              <a:ext uri="{FF2B5EF4-FFF2-40B4-BE49-F238E27FC236}">
                <a16:creationId xmlns:a16="http://schemas.microsoft.com/office/drawing/2014/main" id="{AAB89868-7310-77F5-E106-F10BEF6CAE67}"/>
              </a:ext>
            </a:extLst>
          </p:cNvPr>
          <p:cNvSpPr>
            <a:spLocks noGrp="1"/>
          </p:cNvSpPr>
          <p:nvPr>
            <p:ph type="subTitle" idx="1"/>
          </p:nvPr>
        </p:nvSpPr>
        <p:spPr/>
        <p:txBody>
          <a:bodyPr/>
          <a:lstStyle/>
          <a:p>
            <a:endParaRPr lang="en-US" dirty="0"/>
          </a:p>
          <a:p>
            <a:r>
              <a:rPr lang="en-US" sz="4000" b="1" dirty="0">
                <a:solidFill>
                  <a:srgbClr val="4472C4"/>
                </a:solidFill>
              </a:rPr>
              <a:t>How to comply when compliance is not clearly stipulated?</a:t>
            </a:r>
          </a:p>
        </p:txBody>
      </p:sp>
    </p:spTree>
    <p:extLst>
      <p:ext uri="{BB962C8B-B14F-4D97-AF65-F5344CB8AC3E}">
        <p14:creationId xmlns:p14="http://schemas.microsoft.com/office/powerpoint/2010/main" val="294087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78210-7177-48BE-F7E1-985FC7E3E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9B93B-6039-74F4-834F-41FDC1F40571}"/>
              </a:ext>
            </a:extLst>
          </p:cNvPr>
          <p:cNvSpPr>
            <a:spLocks noGrp="1"/>
          </p:cNvSpPr>
          <p:nvPr>
            <p:ph type="ctrTitle"/>
          </p:nvPr>
        </p:nvSpPr>
        <p:spPr/>
        <p:txBody>
          <a:bodyPr/>
          <a:lstStyle/>
          <a:p>
            <a:r>
              <a:rPr lang="en-US" b="1" dirty="0">
                <a:solidFill>
                  <a:srgbClr val="4472C4"/>
                </a:solidFill>
              </a:rPr>
              <a:t>Voluntary Sustainability Standards</a:t>
            </a:r>
            <a:endParaRPr lang="nl-BE" b="1" dirty="0">
              <a:solidFill>
                <a:srgbClr val="4472C4"/>
              </a:solidFill>
            </a:endParaRPr>
          </a:p>
        </p:txBody>
      </p:sp>
      <p:sp>
        <p:nvSpPr>
          <p:cNvPr id="3" name="Subtitle 2">
            <a:extLst>
              <a:ext uri="{FF2B5EF4-FFF2-40B4-BE49-F238E27FC236}">
                <a16:creationId xmlns:a16="http://schemas.microsoft.com/office/drawing/2014/main" id="{8DB96EED-B01F-8F3F-BE4C-C7362952C0F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4781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4893-999E-6FEF-1286-C85606C20B6A}"/>
              </a:ext>
            </a:extLst>
          </p:cNvPr>
          <p:cNvSpPr>
            <a:spLocks noGrp="1"/>
          </p:cNvSpPr>
          <p:nvPr>
            <p:ph type="title"/>
          </p:nvPr>
        </p:nvSpPr>
        <p:spPr/>
        <p:txBody>
          <a:bodyPr/>
          <a:lstStyle/>
          <a:p>
            <a:r>
              <a:rPr lang="en-US" b="1" dirty="0">
                <a:solidFill>
                  <a:srgbClr val="4472C4"/>
                </a:solidFill>
              </a:rPr>
              <a:t>Voluntary Sustainability Standards</a:t>
            </a:r>
            <a:endParaRPr lang="nl-BE" dirty="0">
              <a:solidFill>
                <a:srgbClr val="4472C4"/>
              </a:solidFill>
            </a:endParaRPr>
          </a:p>
        </p:txBody>
      </p:sp>
      <p:pic>
        <p:nvPicPr>
          <p:cNvPr id="10" name="Picture 9" descr="Icon&#10;&#10;Description automatically generated">
            <a:extLst>
              <a:ext uri="{FF2B5EF4-FFF2-40B4-BE49-F238E27FC236}">
                <a16:creationId xmlns:a16="http://schemas.microsoft.com/office/drawing/2014/main" id="{111ADF0B-C09A-A3D3-919B-C45B87FC5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429" y="2134357"/>
            <a:ext cx="3098778" cy="2390486"/>
          </a:xfrm>
          <a:prstGeom prst="rect">
            <a:avLst/>
          </a:prstGeom>
        </p:spPr>
      </p:pic>
      <p:pic>
        <p:nvPicPr>
          <p:cNvPr id="5" name="Picture 4" descr="A blue oval with a check mark and a person in the middle&#10;&#10;Description automatically generated">
            <a:extLst>
              <a:ext uri="{FF2B5EF4-FFF2-40B4-BE49-F238E27FC236}">
                <a16:creationId xmlns:a16="http://schemas.microsoft.com/office/drawing/2014/main" id="{463E0888-9963-EB85-2DA3-1A2AC444A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554" y="2233757"/>
            <a:ext cx="2964417" cy="1976278"/>
          </a:xfrm>
          <a:prstGeom prst="rect">
            <a:avLst/>
          </a:prstGeom>
        </p:spPr>
      </p:pic>
      <p:pic>
        <p:nvPicPr>
          <p:cNvPr id="3" name="Picture 2">
            <a:extLst>
              <a:ext uri="{FF2B5EF4-FFF2-40B4-BE49-F238E27FC236}">
                <a16:creationId xmlns:a16="http://schemas.microsoft.com/office/drawing/2014/main" id="{57E81D6F-7940-3C62-CE37-042E2FC2D5CE}"/>
              </a:ext>
            </a:extLst>
          </p:cNvPr>
          <p:cNvPicPr>
            <a:picLocks noChangeAspect="1"/>
          </p:cNvPicPr>
          <p:nvPr/>
        </p:nvPicPr>
        <p:blipFill>
          <a:blip r:embed="rId4"/>
          <a:stretch>
            <a:fillRect/>
          </a:stretch>
        </p:blipFill>
        <p:spPr>
          <a:xfrm>
            <a:off x="6720232" y="2134357"/>
            <a:ext cx="2191686" cy="2191686"/>
          </a:xfrm>
          <a:prstGeom prst="rect">
            <a:avLst/>
          </a:prstGeom>
        </p:spPr>
      </p:pic>
      <p:pic>
        <p:nvPicPr>
          <p:cNvPr id="6" name="Content Placeholder 5">
            <a:extLst>
              <a:ext uri="{FF2B5EF4-FFF2-40B4-BE49-F238E27FC236}">
                <a16:creationId xmlns:a16="http://schemas.microsoft.com/office/drawing/2014/main" id="{CFA36F9E-5EEB-2972-E249-FB36C78B7503}"/>
              </a:ext>
            </a:extLst>
          </p:cNvPr>
          <p:cNvPicPr>
            <a:picLocks noGrp="1" noChangeAspect="1"/>
          </p:cNvPicPr>
          <p:nvPr>
            <p:ph idx="1"/>
          </p:nvPr>
        </p:nvPicPr>
        <p:blipFill>
          <a:blip r:embed="rId5"/>
          <a:stretch>
            <a:fillRect/>
          </a:stretch>
        </p:blipFill>
        <p:spPr>
          <a:xfrm>
            <a:off x="427600" y="2331935"/>
            <a:ext cx="2117182" cy="1750519"/>
          </a:xfrm>
          <a:prstGeom prst="rect">
            <a:avLst/>
          </a:prstGeom>
        </p:spPr>
      </p:pic>
      <p:pic>
        <p:nvPicPr>
          <p:cNvPr id="7" name="Picture 6">
            <a:extLst>
              <a:ext uri="{FF2B5EF4-FFF2-40B4-BE49-F238E27FC236}">
                <a16:creationId xmlns:a16="http://schemas.microsoft.com/office/drawing/2014/main" id="{888FD3AE-FC60-64D2-4409-37C85258034F}"/>
              </a:ext>
            </a:extLst>
          </p:cNvPr>
          <p:cNvPicPr>
            <a:picLocks noChangeAspect="1"/>
          </p:cNvPicPr>
          <p:nvPr/>
        </p:nvPicPr>
        <p:blipFill>
          <a:blip r:embed="rId6"/>
          <a:stretch>
            <a:fillRect/>
          </a:stretch>
        </p:blipFill>
        <p:spPr>
          <a:xfrm>
            <a:off x="1629618" y="4994837"/>
            <a:ext cx="2469094" cy="1646063"/>
          </a:xfrm>
          <a:prstGeom prst="rect">
            <a:avLst/>
          </a:prstGeom>
        </p:spPr>
      </p:pic>
      <p:pic>
        <p:nvPicPr>
          <p:cNvPr id="9" name="Picture 8">
            <a:extLst>
              <a:ext uri="{FF2B5EF4-FFF2-40B4-BE49-F238E27FC236}">
                <a16:creationId xmlns:a16="http://schemas.microsoft.com/office/drawing/2014/main" id="{79613460-400D-C8FF-BD43-F7B56B3EC8BD}"/>
              </a:ext>
            </a:extLst>
          </p:cNvPr>
          <p:cNvPicPr>
            <a:picLocks noChangeAspect="1"/>
          </p:cNvPicPr>
          <p:nvPr/>
        </p:nvPicPr>
        <p:blipFill>
          <a:blip r:embed="rId7"/>
          <a:stretch>
            <a:fillRect/>
          </a:stretch>
        </p:blipFill>
        <p:spPr>
          <a:xfrm>
            <a:off x="4707388" y="4925826"/>
            <a:ext cx="2395936" cy="1591194"/>
          </a:xfrm>
          <a:prstGeom prst="rect">
            <a:avLst/>
          </a:prstGeom>
        </p:spPr>
      </p:pic>
      <p:pic>
        <p:nvPicPr>
          <p:cNvPr id="11" name="Picture 10">
            <a:extLst>
              <a:ext uri="{FF2B5EF4-FFF2-40B4-BE49-F238E27FC236}">
                <a16:creationId xmlns:a16="http://schemas.microsoft.com/office/drawing/2014/main" id="{B8F4BC9C-3C1E-35B8-6C97-6E041284528F}"/>
              </a:ext>
            </a:extLst>
          </p:cNvPr>
          <p:cNvPicPr>
            <a:picLocks noChangeAspect="1"/>
          </p:cNvPicPr>
          <p:nvPr/>
        </p:nvPicPr>
        <p:blipFill>
          <a:blip r:embed="rId8"/>
          <a:stretch>
            <a:fillRect/>
          </a:stretch>
        </p:blipFill>
        <p:spPr>
          <a:xfrm>
            <a:off x="8066241" y="5276377"/>
            <a:ext cx="2651990" cy="890093"/>
          </a:xfrm>
          <a:prstGeom prst="rect">
            <a:avLst/>
          </a:prstGeom>
        </p:spPr>
      </p:pic>
    </p:spTree>
    <p:extLst>
      <p:ext uri="{BB962C8B-B14F-4D97-AF65-F5344CB8AC3E}">
        <p14:creationId xmlns:p14="http://schemas.microsoft.com/office/powerpoint/2010/main" val="386521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64403C39-A42B-541A-25C5-6F0CEC2867D4}"/>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3CD0D573-BA9F-A584-C55C-96D4B68897B9}"/>
              </a:ext>
            </a:extLst>
          </p:cNvPr>
          <p:cNvSpPr txBox="1">
            <a:spLocks noGrp="1"/>
          </p:cNvSpPr>
          <p:nvPr>
            <p:ph type="title"/>
          </p:nvPr>
        </p:nvSpPr>
        <p:spPr>
          <a:xfrm>
            <a:off x="528184" y="205757"/>
            <a:ext cx="6586491" cy="12861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95AA4F"/>
              </a:buClr>
              <a:buSzPts val="4400"/>
              <a:buFont typeface="Arial"/>
              <a:buNone/>
            </a:pPr>
            <a:r>
              <a:rPr lang="en-US" b="1" dirty="0">
                <a:solidFill>
                  <a:srgbClr val="4472C4"/>
                </a:solidFill>
                <a:latin typeface="Arial"/>
                <a:ea typeface="Arial"/>
                <a:cs typeface="Arial"/>
                <a:sym typeface="Arial"/>
              </a:rPr>
              <a:t>Voluntary Sustainability Standards (VSS)</a:t>
            </a:r>
            <a:endParaRPr dirty="0">
              <a:solidFill>
                <a:srgbClr val="4472C4"/>
              </a:solidFill>
            </a:endParaRPr>
          </a:p>
        </p:txBody>
      </p:sp>
      <p:sp>
        <p:nvSpPr>
          <p:cNvPr id="99" name="Google Shape;99;p2">
            <a:extLst>
              <a:ext uri="{FF2B5EF4-FFF2-40B4-BE49-F238E27FC236}">
                <a16:creationId xmlns:a16="http://schemas.microsoft.com/office/drawing/2014/main" id="{2C345712-7874-EF2E-A491-336A3A885005}"/>
              </a:ext>
            </a:extLst>
          </p:cNvPr>
          <p:cNvSpPr txBox="1">
            <a:spLocks noGrp="1"/>
          </p:cNvSpPr>
          <p:nvPr>
            <p:ph type="body" idx="1"/>
          </p:nvPr>
        </p:nvSpPr>
        <p:spPr>
          <a:xfrm>
            <a:off x="528185" y="2014889"/>
            <a:ext cx="6209499" cy="4408768"/>
          </a:xfrm>
          <a:prstGeom prst="rect">
            <a:avLst/>
          </a:prstGeom>
          <a:noFill/>
          <a:ln>
            <a:noFill/>
          </a:ln>
        </p:spPr>
        <p:txBody>
          <a:bodyPr spcFirstLastPara="1" wrap="square" lIns="91425" tIns="45700" rIns="91425" bIns="45700" anchor="t" anchorCtr="0">
            <a:normAutofit lnSpcReduction="10000"/>
          </a:bodyPr>
          <a:lstStyle/>
          <a:p>
            <a:pPr marL="0" lvl="0" indent="0" algn="ctr">
              <a:buClr>
                <a:schemeClr val="dk1"/>
              </a:buClr>
              <a:buSzPts val="2000"/>
              <a:buNone/>
            </a:pPr>
            <a:r>
              <a:rPr lang="en-US" sz="2400" dirty="0"/>
              <a:t>“</a:t>
            </a:r>
            <a:r>
              <a:rPr lang="en-US" sz="2400" i="1" dirty="0"/>
              <a:t>Standards specifying requirements that producers, traders, manufacturers, retailers or service providers may be asked to meet, relating to a wide range of sustainability metrics, including respect for basic human rights, worker health and safety, the environmental impacts of production, community relations, land use planning and others</a:t>
            </a:r>
            <a:r>
              <a:rPr lang="en-US" sz="2400" dirty="0"/>
              <a:t>.” (UNFSS, 2013, p.3)</a:t>
            </a:r>
          </a:p>
          <a:p>
            <a:pPr marL="0" lvl="0" indent="0" algn="ctr">
              <a:buClr>
                <a:schemeClr val="dk1"/>
              </a:buClr>
              <a:buSzPts val="2000"/>
              <a:buNone/>
            </a:pPr>
            <a:endParaRPr lang="en-US" sz="2400" dirty="0"/>
          </a:p>
          <a:p>
            <a:pPr marL="0" lvl="0" indent="0" algn="ctr">
              <a:buClr>
                <a:schemeClr val="dk1"/>
              </a:buClr>
              <a:buSzPts val="2000"/>
              <a:buNone/>
            </a:pPr>
            <a:r>
              <a:rPr lang="en-US" sz="2400" dirty="0"/>
              <a:t>Applicable throughout the </a:t>
            </a:r>
            <a:r>
              <a:rPr lang="en-US" sz="2400" b="1" dirty="0">
                <a:solidFill>
                  <a:srgbClr val="4472C4"/>
                </a:solidFill>
              </a:rPr>
              <a:t>entire value chain</a:t>
            </a:r>
            <a:r>
              <a:rPr lang="en-US" sz="2400" dirty="0"/>
              <a:t> from producers in country X to retailers in country Y and all actors in between.</a:t>
            </a:r>
          </a:p>
          <a:p>
            <a:pPr marL="0" lvl="0" indent="0" algn="ctr">
              <a:buClr>
                <a:schemeClr val="dk1"/>
              </a:buClr>
              <a:buSzPts val="2000"/>
              <a:buNone/>
            </a:pPr>
            <a:endParaRPr lang="en-US" sz="2400" dirty="0"/>
          </a:p>
        </p:txBody>
      </p:sp>
      <p:cxnSp>
        <p:nvCxnSpPr>
          <p:cNvPr id="101" name="Google Shape;101;p2">
            <a:extLst>
              <a:ext uri="{FF2B5EF4-FFF2-40B4-BE49-F238E27FC236}">
                <a16:creationId xmlns:a16="http://schemas.microsoft.com/office/drawing/2014/main" id="{6B788A67-DCAD-5017-AA92-06913401583E}"/>
              </a:ext>
            </a:extLst>
          </p:cNvPr>
          <p:cNvCxnSpPr/>
          <p:nvPr/>
        </p:nvCxnSpPr>
        <p:spPr>
          <a:xfrm>
            <a:off x="643688" y="1691606"/>
            <a:ext cx="6309360" cy="0"/>
          </a:xfrm>
          <a:prstGeom prst="straightConnector1">
            <a:avLst/>
          </a:prstGeom>
          <a:noFill/>
          <a:ln w="19050" cap="flat" cmpd="sng">
            <a:solidFill>
              <a:srgbClr val="A3B04F"/>
            </a:solidFill>
            <a:prstDash val="solid"/>
            <a:miter lim="800000"/>
            <a:headEnd type="none" w="sm" len="sm"/>
            <a:tailEnd type="none" w="sm" len="sm"/>
          </a:ln>
        </p:spPr>
      </p:cxnSp>
      <p:pic>
        <p:nvPicPr>
          <p:cNvPr id="2" name="Picture 4" descr="About VSS | VSS">
            <a:extLst>
              <a:ext uri="{FF2B5EF4-FFF2-40B4-BE49-F238E27FC236}">
                <a16:creationId xmlns:a16="http://schemas.microsoft.com/office/drawing/2014/main" id="{B8FC5C15-A04A-DDA0-46E4-FD770F13C7B2}"/>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7468927" y="417195"/>
            <a:ext cx="4723073" cy="602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4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0ED7D-B495-EE57-0D67-054EE00D78C4}"/>
              </a:ext>
            </a:extLst>
          </p:cNvPr>
          <p:cNvSpPr>
            <a:spLocks noGrp="1"/>
          </p:cNvSpPr>
          <p:nvPr>
            <p:ph type="title"/>
          </p:nvPr>
        </p:nvSpPr>
        <p:spPr>
          <a:xfrm>
            <a:off x="567291" y="20068"/>
            <a:ext cx="10515600" cy="1325563"/>
          </a:xfrm>
        </p:spPr>
        <p:txBody>
          <a:bodyPr/>
          <a:lstStyle/>
          <a:p>
            <a:r>
              <a:rPr lang="en-US" b="1" dirty="0">
                <a:solidFill>
                  <a:srgbClr val="4472C4"/>
                </a:solidFill>
              </a:rPr>
              <a:t>VSS Rise</a:t>
            </a:r>
            <a:endParaRPr lang="nl-BE" b="1" dirty="0">
              <a:solidFill>
                <a:srgbClr val="4472C4"/>
              </a:solidFill>
            </a:endParaRPr>
          </a:p>
        </p:txBody>
      </p:sp>
      <p:pic>
        <p:nvPicPr>
          <p:cNvPr id="4" name="Content Placeholder 3">
            <a:extLst>
              <a:ext uri="{FF2B5EF4-FFF2-40B4-BE49-F238E27FC236}">
                <a16:creationId xmlns:a16="http://schemas.microsoft.com/office/drawing/2014/main" id="{EA168352-6015-F654-2C5E-6F15628E865E}"/>
              </a:ext>
            </a:extLst>
          </p:cNvPr>
          <p:cNvPicPr>
            <a:picLocks noGrp="1" noChangeAspect="1"/>
          </p:cNvPicPr>
          <p:nvPr>
            <p:ph idx="1"/>
          </p:nvPr>
        </p:nvPicPr>
        <p:blipFill>
          <a:blip r:embed="rId2"/>
          <a:stretch>
            <a:fillRect/>
          </a:stretch>
        </p:blipFill>
        <p:spPr>
          <a:xfrm>
            <a:off x="1109109" y="1204166"/>
            <a:ext cx="9329057" cy="6031230"/>
          </a:xfrm>
          <a:prstGeom prst="rect">
            <a:avLst/>
          </a:prstGeom>
        </p:spPr>
      </p:pic>
    </p:spTree>
    <p:extLst>
      <p:ext uri="{BB962C8B-B14F-4D97-AF65-F5344CB8AC3E}">
        <p14:creationId xmlns:p14="http://schemas.microsoft.com/office/powerpoint/2010/main" val="2945836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txBox="1">
            <a:spLocks noGrp="1"/>
          </p:cNvSpPr>
          <p:nvPr>
            <p:ph type="title"/>
          </p:nvPr>
        </p:nvSpPr>
        <p:spPr>
          <a:xfrm>
            <a:off x="528184" y="205757"/>
            <a:ext cx="6586491" cy="128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95AA4F"/>
              </a:buClr>
              <a:buSzPts val="4889"/>
              <a:buFont typeface="Arial"/>
              <a:buNone/>
            </a:pPr>
            <a:r>
              <a:rPr lang="en-US" b="1" dirty="0">
                <a:solidFill>
                  <a:srgbClr val="4472C4"/>
                </a:solidFill>
                <a:latin typeface="Arial"/>
                <a:ea typeface="Arial"/>
                <a:cs typeface="Arial"/>
                <a:sym typeface="Arial"/>
              </a:rPr>
              <a:t>VSS standard-setting</a:t>
            </a:r>
            <a:endParaRPr dirty="0">
              <a:solidFill>
                <a:srgbClr val="4472C4"/>
              </a:solidFill>
            </a:endParaRPr>
          </a:p>
        </p:txBody>
      </p:sp>
      <p:cxnSp>
        <p:nvCxnSpPr>
          <p:cNvPr id="249" name="Google Shape;249;p11"/>
          <p:cNvCxnSpPr/>
          <p:nvPr/>
        </p:nvCxnSpPr>
        <p:spPr>
          <a:xfrm>
            <a:off x="643688" y="1691606"/>
            <a:ext cx="6309360" cy="0"/>
          </a:xfrm>
          <a:prstGeom prst="straightConnector1">
            <a:avLst/>
          </a:prstGeom>
          <a:noFill/>
          <a:ln w="19050" cap="flat" cmpd="sng">
            <a:solidFill>
              <a:srgbClr val="A3B04F"/>
            </a:solidFill>
            <a:prstDash val="solid"/>
            <a:miter lim="800000"/>
            <a:headEnd type="none" w="sm" len="sm"/>
            <a:tailEnd type="none" w="sm" len="sm"/>
          </a:ln>
        </p:spPr>
      </p:cxnSp>
      <p:sp>
        <p:nvSpPr>
          <p:cNvPr id="250" name="Google Shape;250;p11"/>
          <p:cNvSpPr/>
          <p:nvPr/>
        </p:nvSpPr>
        <p:spPr>
          <a:xfrm>
            <a:off x="1201609" y="2269128"/>
            <a:ext cx="9760017" cy="789272"/>
          </a:xfrm>
          <a:prstGeom prst="roundRect">
            <a:avLst>
              <a:gd name="adj" fmla="val 16667"/>
            </a:avLst>
          </a:prstGeom>
          <a:solidFill>
            <a:srgbClr val="E1EF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Formulate </a:t>
            </a:r>
            <a:r>
              <a:rPr lang="en-US" sz="1400" b="1" i="0" u="none" strike="noStrike" cap="none">
                <a:solidFill>
                  <a:schemeClr val="dk1"/>
                </a:solidFill>
                <a:latin typeface="Arial"/>
                <a:ea typeface="Arial"/>
                <a:cs typeface="Arial"/>
                <a:sym typeface="Arial"/>
              </a:rPr>
              <a:t>general principles</a:t>
            </a:r>
            <a:endParaRPr/>
          </a:p>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based on, inter alia, international treaties and conventions</a:t>
            </a:r>
            <a:endParaRPr sz="1400" b="0" i="0" u="none" strike="noStrike" cap="none">
              <a:solidFill>
                <a:schemeClr val="dk1"/>
              </a:solidFill>
              <a:latin typeface="Arial"/>
              <a:ea typeface="Arial"/>
              <a:cs typeface="Arial"/>
              <a:sym typeface="Arial"/>
            </a:endParaRPr>
          </a:p>
        </p:txBody>
      </p:sp>
      <p:sp>
        <p:nvSpPr>
          <p:cNvPr id="251" name="Google Shape;251;p11"/>
          <p:cNvSpPr/>
          <p:nvPr/>
        </p:nvSpPr>
        <p:spPr>
          <a:xfrm>
            <a:off x="1201609" y="3624686"/>
            <a:ext cx="9760017" cy="789272"/>
          </a:xfrm>
          <a:prstGeom prst="roundRect">
            <a:avLst>
              <a:gd name="adj" fmla="val 16667"/>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Refine the general principles into more specific </a:t>
            </a:r>
            <a:r>
              <a:rPr lang="en-US" sz="1400" b="1" i="0" u="none" strike="noStrike" cap="none">
                <a:solidFill>
                  <a:schemeClr val="dk1"/>
                </a:solidFill>
                <a:latin typeface="Arial"/>
                <a:ea typeface="Arial"/>
                <a:cs typeface="Arial"/>
                <a:sym typeface="Arial"/>
              </a:rPr>
              <a:t>standards and criteria</a:t>
            </a:r>
            <a:endParaRPr/>
          </a:p>
        </p:txBody>
      </p:sp>
      <p:sp>
        <p:nvSpPr>
          <p:cNvPr id="252" name="Google Shape;252;p11"/>
          <p:cNvSpPr/>
          <p:nvPr/>
        </p:nvSpPr>
        <p:spPr>
          <a:xfrm>
            <a:off x="1201609" y="4980244"/>
            <a:ext cx="9760017" cy="789272"/>
          </a:xfrm>
          <a:prstGeom prst="roundRect">
            <a:avLst>
              <a:gd name="adj" fmla="val 16667"/>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Operationalize the standards and criteria through one or more specific and measurable </a:t>
            </a:r>
            <a:r>
              <a:rPr lang="en-US" sz="1400" b="1" i="0" u="none" strike="noStrike" cap="none">
                <a:solidFill>
                  <a:schemeClr val="dk1"/>
                </a:solidFill>
                <a:latin typeface="Arial"/>
                <a:ea typeface="Arial"/>
                <a:cs typeface="Arial"/>
                <a:sym typeface="Arial"/>
              </a:rPr>
              <a:t>indicators</a:t>
            </a:r>
            <a:endParaRPr/>
          </a:p>
        </p:txBody>
      </p:sp>
      <p:sp>
        <p:nvSpPr>
          <p:cNvPr id="253" name="Google Shape;253;p11"/>
          <p:cNvSpPr/>
          <p:nvPr/>
        </p:nvSpPr>
        <p:spPr>
          <a:xfrm>
            <a:off x="5850477" y="3058400"/>
            <a:ext cx="288758" cy="566286"/>
          </a:xfrm>
          <a:prstGeom prst="downArrow">
            <a:avLst>
              <a:gd name="adj1" fmla="val 50000"/>
              <a:gd name="adj2" fmla="val 50000"/>
            </a:avLst>
          </a:prstGeom>
          <a:noFill/>
          <a:ln w="1905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4" name="Google Shape;254;p11"/>
          <p:cNvSpPr/>
          <p:nvPr/>
        </p:nvSpPr>
        <p:spPr>
          <a:xfrm>
            <a:off x="5850477" y="4413958"/>
            <a:ext cx="288758" cy="566286"/>
          </a:xfrm>
          <a:prstGeom prst="downArrow">
            <a:avLst>
              <a:gd name="adj1" fmla="val 50000"/>
              <a:gd name="adj2" fmla="val 50000"/>
            </a:avLst>
          </a:prstGeom>
          <a:noFill/>
          <a:ln w="1905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5" name="Google Shape;255;p11"/>
          <p:cNvSpPr/>
          <p:nvPr/>
        </p:nvSpPr>
        <p:spPr>
          <a:xfrm>
            <a:off x="1047603" y="2105499"/>
            <a:ext cx="558000" cy="558377"/>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1</a:t>
            </a:r>
            <a:endParaRPr sz="1400" b="0" i="0" u="none" strike="noStrike" cap="none">
              <a:solidFill>
                <a:schemeClr val="lt1"/>
              </a:solidFill>
              <a:latin typeface="Arial"/>
              <a:ea typeface="Arial"/>
              <a:cs typeface="Arial"/>
              <a:sym typeface="Arial"/>
            </a:endParaRPr>
          </a:p>
        </p:txBody>
      </p:sp>
      <p:sp>
        <p:nvSpPr>
          <p:cNvPr id="256" name="Google Shape;256;p11"/>
          <p:cNvSpPr/>
          <p:nvPr/>
        </p:nvSpPr>
        <p:spPr>
          <a:xfrm>
            <a:off x="1047603" y="3460945"/>
            <a:ext cx="558000" cy="55837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2</a:t>
            </a:r>
            <a:endParaRPr sz="1400" b="0" i="0" u="none" strike="noStrike" cap="none">
              <a:solidFill>
                <a:schemeClr val="lt1"/>
              </a:solidFill>
              <a:latin typeface="Arial"/>
              <a:ea typeface="Arial"/>
              <a:cs typeface="Arial"/>
              <a:sym typeface="Arial"/>
            </a:endParaRPr>
          </a:p>
        </p:txBody>
      </p:sp>
      <p:sp>
        <p:nvSpPr>
          <p:cNvPr id="257" name="Google Shape;257;p11"/>
          <p:cNvSpPr/>
          <p:nvPr/>
        </p:nvSpPr>
        <p:spPr>
          <a:xfrm>
            <a:off x="1047603" y="4816391"/>
            <a:ext cx="558000" cy="55837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3</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3"/>
          <p:cNvSpPr txBox="1">
            <a:spLocks noGrp="1"/>
          </p:cNvSpPr>
          <p:nvPr>
            <p:ph type="title"/>
          </p:nvPr>
        </p:nvSpPr>
        <p:spPr>
          <a:xfrm>
            <a:off x="528184" y="205757"/>
            <a:ext cx="7333554" cy="12861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95AA4F"/>
              </a:buClr>
              <a:buSzPct val="111111"/>
              <a:buFont typeface="Arial"/>
              <a:buNone/>
            </a:pPr>
            <a:r>
              <a:rPr lang="en-US" b="1" dirty="0">
                <a:solidFill>
                  <a:srgbClr val="4472C4"/>
                </a:solidFill>
                <a:latin typeface="Arial"/>
                <a:ea typeface="Arial"/>
                <a:cs typeface="Arial"/>
                <a:sym typeface="Arial"/>
              </a:rPr>
              <a:t>VSS conformity assessment</a:t>
            </a:r>
            <a:endParaRPr dirty="0">
              <a:solidFill>
                <a:srgbClr val="4472C4"/>
              </a:solidFill>
            </a:endParaRPr>
          </a:p>
        </p:txBody>
      </p:sp>
      <p:cxnSp>
        <p:nvCxnSpPr>
          <p:cNvPr id="274" name="Google Shape;274;p13"/>
          <p:cNvCxnSpPr/>
          <p:nvPr/>
        </p:nvCxnSpPr>
        <p:spPr>
          <a:xfrm>
            <a:off x="643688" y="1691606"/>
            <a:ext cx="6309360" cy="0"/>
          </a:xfrm>
          <a:prstGeom prst="straightConnector1">
            <a:avLst/>
          </a:prstGeom>
          <a:noFill/>
          <a:ln w="19050" cap="flat" cmpd="sng">
            <a:solidFill>
              <a:srgbClr val="A3B04F"/>
            </a:solidFill>
            <a:prstDash val="solid"/>
            <a:miter lim="800000"/>
            <a:headEnd type="none" w="sm" len="sm"/>
            <a:tailEnd type="none" w="sm" len="sm"/>
          </a:ln>
        </p:spPr>
      </p:cxnSp>
      <p:cxnSp>
        <p:nvCxnSpPr>
          <p:cNvPr id="275" name="Google Shape;275;p13"/>
          <p:cNvCxnSpPr/>
          <p:nvPr/>
        </p:nvCxnSpPr>
        <p:spPr>
          <a:xfrm rot="10800000">
            <a:off x="7984593" y="2823915"/>
            <a:ext cx="8433" cy="3281548"/>
          </a:xfrm>
          <a:prstGeom prst="straightConnector1">
            <a:avLst/>
          </a:prstGeom>
          <a:noFill/>
          <a:ln w="19050" cap="flat" cmpd="sng">
            <a:solidFill>
              <a:schemeClr val="accent2"/>
            </a:solidFill>
            <a:prstDash val="solid"/>
            <a:round/>
            <a:headEnd type="none" w="sm" len="sm"/>
            <a:tailEnd type="triangle" w="med" len="med"/>
          </a:ln>
        </p:spPr>
      </p:cxnSp>
      <p:sp>
        <p:nvSpPr>
          <p:cNvPr id="276" name="Google Shape;276;p13"/>
          <p:cNvSpPr txBox="1"/>
          <p:nvPr/>
        </p:nvSpPr>
        <p:spPr>
          <a:xfrm>
            <a:off x="1289861" y="2239140"/>
            <a:ext cx="9458563" cy="523220"/>
          </a:xfrm>
          <a:prstGeom prst="rect">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3F3F3F"/>
                </a:solidFill>
                <a:latin typeface="Arial"/>
                <a:ea typeface="Arial"/>
                <a:cs typeface="Arial"/>
                <a:sym typeface="Arial"/>
              </a:rPr>
              <a:t>VSS organization</a:t>
            </a:r>
            <a:endParaRPr/>
          </a:p>
          <a:p>
            <a:pPr marL="0" marR="0" lvl="0" indent="0" algn="ctr" rtl="0">
              <a:lnSpc>
                <a:spcPct val="100000"/>
              </a:lnSpc>
              <a:spcBef>
                <a:spcPts val="0"/>
              </a:spcBef>
              <a:spcAft>
                <a:spcPts val="0"/>
              </a:spcAft>
              <a:buNone/>
            </a:pPr>
            <a:r>
              <a:rPr lang="en-US" sz="1400" b="0" i="0" u="none" strike="noStrike" cap="none">
                <a:solidFill>
                  <a:srgbClr val="3F3F3F"/>
                </a:solidFill>
                <a:latin typeface="Arial"/>
                <a:ea typeface="Arial"/>
                <a:cs typeface="Arial"/>
                <a:sym typeface="Arial"/>
              </a:rPr>
              <a:t>Specification of sustainability standards</a:t>
            </a:r>
            <a:endParaRPr/>
          </a:p>
        </p:txBody>
      </p:sp>
      <p:sp>
        <p:nvSpPr>
          <p:cNvPr id="277" name="Google Shape;277;p13"/>
          <p:cNvSpPr txBox="1"/>
          <p:nvPr/>
        </p:nvSpPr>
        <p:spPr>
          <a:xfrm>
            <a:off x="870966" y="4071275"/>
            <a:ext cx="1803699" cy="523220"/>
          </a:xfrm>
          <a:prstGeom prst="rect">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3F3F3F"/>
                </a:solidFill>
                <a:latin typeface="Arial"/>
                <a:ea typeface="Arial"/>
                <a:cs typeface="Arial"/>
                <a:sym typeface="Arial"/>
              </a:rPr>
              <a:t>Accreditation body</a:t>
            </a:r>
            <a:endParaRPr/>
          </a:p>
          <a:p>
            <a:pPr marL="0" marR="0" lvl="0" indent="0" algn="ctr" rtl="0">
              <a:lnSpc>
                <a:spcPct val="100000"/>
              </a:lnSpc>
              <a:spcBef>
                <a:spcPts val="0"/>
              </a:spcBef>
              <a:spcAft>
                <a:spcPts val="0"/>
              </a:spcAft>
              <a:buNone/>
            </a:pPr>
            <a:r>
              <a:rPr lang="en-US" sz="1400" b="0" i="0" u="none" strike="noStrike" cap="none">
                <a:solidFill>
                  <a:srgbClr val="3F3F3F"/>
                </a:solidFill>
                <a:latin typeface="Arial"/>
                <a:ea typeface="Arial"/>
                <a:cs typeface="Arial"/>
                <a:sym typeface="Arial"/>
              </a:rPr>
              <a:t>Quality control</a:t>
            </a:r>
            <a:endParaRPr/>
          </a:p>
        </p:txBody>
      </p:sp>
      <p:sp>
        <p:nvSpPr>
          <p:cNvPr id="278" name="Google Shape;278;p13"/>
          <p:cNvSpPr txBox="1"/>
          <p:nvPr/>
        </p:nvSpPr>
        <p:spPr>
          <a:xfrm>
            <a:off x="4713334" y="4581773"/>
            <a:ext cx="2611612" cy="523220"/>
          </a:xfrm>
          <a:prstGeom prst="rect">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3F3F3F"/>
                </a:solidFill>
                <a:latin typeface="Arial"/>
                <a:ea typeface="Arial"/>
                <a:cs typeface="Arial"/>
                <a:sym typeface="Arial"/>
              </a:rPr>
              <a:t>Certification body</a:t>
            </a:r>
            <a:endParaRPr/>
          </a:p>
          <a:p>
            <a:pPr marL="0" marR="0" lvl="0" indent="0" algn="ctr" rtl="0">
              <a:lnSpc>
                <a:spcPct val="100000"/>
              </a:lnSpc>
              <a:spcBef>
                <a:spcPts val="0"/>
              </a:spcBef>
              <a:spcAft>
                <a:spcPts val="0"/>
              </a:spcAft>
              <a:buNone/>
            </a:pPr>
            <a:r>
              <a:rPr lang="en-US" sz="1400" b="0" i="0" u="none" strike="noStrike" cap="none">
                <a:solidFill>
                  <a:srgbClr val="3F3F3F"/>
                </a:solidFill>
                <a:latin typeface="Arial"/>
                <a:ea typeface="Arial"/>
                <a:cs typeface="Arial"/>
                <a:sym typeface="Arial"/>
              </a:rPr>
              <a:t>Conformity assessment (audit)</a:t>
            </a:r>
            <a:endParaRPr/>
          </a:p>
        </p:txBody>
      </p:sp>
      <p:cxnSp>
        <p:nvCxnSpPr>
          <p:cNvPr id="279" name="Google Shape;279;p13"/>
          <p:cNvCxnSpPr>
            <a:endCxn id="277" idx="0"/>
          </p:cNvCxnSpPr>
          <p:nvPr/>
        </p:nvCxnSpPr>
        <p:spPr>
          <a:xfrm flipH="1">
            <a:off x="1772815" y="2823875"/>
            <a:ext cx="1046400" cy="1247400"/>
          </a:xfrm>
          <a:prstGeom prst="straightConnector1">
            <a:avLst/>
          </a:prstGeom>
          <a:noFill/>
          <a:ln w="19050" cap="flat" cmpd="sng">
            <a:solidFill>
              <a:srgbClr val="2F5496"/>
            </a:solidFill>
            <a:prstDash val="solid"/>
            <a:round/>
            <a:headEnd type="none" w="sm" len="sm"/>
            <a:tailEnd type="triangle" w="med" len="med"/>
          </a:ln>
        </p:spPr>
      </p:cxnSp>
      <p:cxnSp>
        <p:nvCxnSpPr>
          <p:cNvPr id="280" name="Google Shape;280;p13"/>
          <p:cNvCxnSpPr>
            <a:stCxn id="276" idx="2"/>
            <a:endCxn id="278" idx="0"/>
          </p:cNvCxnSpPr>
          <p:nvPr/>
        </p:nvCxnSpPr>
        <p:spPr>
          <a:xfrm>
            <a:off x="6019143" y="2762360"/>
            <a:ext cx="0" cy="1819500"/>
          </a:xfrm>
          <a:prstGeom prst="straightConnector1">
            <a:avLst/>
          </a:prstGeom>
          <a:noFill/>
          <a:ln w="19050" cap="flat" cmpd="sng">
            <a:solidFill>
              <a:srgbClr val="2F5496"/>
            </a:solidFill>
            <a:prstDash val="solid"/>
            <a:round/>
            <a:headEnd type="none" w="sm" len="sm"/>
            <a:tailEnd type="triangle" w="med" len="med"/>
          </a:ln>
        </p:spPr>
      </p:cxnSp>
      <p:cxnSp>
        <p:nvCxnSpPr>
          <p:cNvPr id="281" name="Google Shape;281;p13"/>
          <p:cNvCxnSpPr>
            <a:stCxn id="277" idx="3"/>
            <a:endCxn id="278" idx="1"/>
          </p:cNvCxnSpPr>
          <p:nvPr/>
        </p:nvCxnSpPr>
        <p:spPr>
          <a:xfrm>
            <a:off x="2674665" y="4332885"/>
            <a:ext cx="2038800" cy="510600"/>
          </a:xfrm>
          <a:prstGeom prst="straightConnector1">
            <a:avLst/>
          </a:prstGeom>
          <a:noFill/>
          <a:ln w="19050" cap="flat" cmpd="sng">
            <a:solidFill>
              <a:srgbClr val="2F5496"/>
            </a:solidFill>
            <a:prstDash val="solid"/>
            <a:round/>
            <a:headEnd type="none" w="sm" len="sm"/>
            <a:tailEnd type="triangle" w="med" len="med"/>
          </a:ln>
        </p:spPr>
      </p:cxnSp>
      <p:sp>
        <p:nvSpPr>
          <p:cNvPr id="282" name="Google Shape;282;p13"/>
          <p:cNvSpPr txBox="1"/>
          <p:nvPr/>
        </p:nvSpPr>
        <p:spPr>
          <a:xfrm>
            <a:off x="1289861" y="6141550"/>
            <a:ext cx="9458563" cy="523220"/>
          </a:xfrm>
          <a:prstGeom prst="rect">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3F3F3F"/>
                </a:solidFill>
                <a:latin typeface="Arial"/>
                <a:ea typeface="Arial"/>
                <a:cs typeface="Arial"/>
                <a:sym typeface="Arial"/>
              </a:rPr>
              <a:t>VSS adopter</a:t>
            </a:r>
            <a:endParaRPr/>
          </a:p>
          <a:p>
            <a:pPr marL="0" marR="0" lvl="0" indent="0" algn="ctr" rtl="0">
              <a:lnSpc>
                <a:spcPct val="100000"/>
              </a:lnSpc>
              <a:spcBef>
                <a:spcPts val="0"/>
              </a:spcBef>
              <a:spcAft>
                <a:spcPts val="0"/>
              </a:spcAft>
              <a:buNone/>
            </a:pPr>
            <a:r>
              <a:rPr lang="en-US" sz="1400" b="0" i="0" u="none" strike="noStrike" cap="none">
                <a:solidFill>
                  <a:srgbClr val="3F3F3F"/>
                </a:solidFill>
                <a:latin typeface="Arial"/>
                <a:ea typeface="Arial"/>
                <a:cs typeface="Arial"/>
                <a:sym typeface="Arial"/>
              </a:rPr>
              <a:t>Implements sustainability standards</a:t>
            </a:r>
            <a:endParaRPr/>
          </a:p>
        </p:txBody>
      </p:sp>
      <p:cxnSp>
        <p:nvCxnSpPr>
          <p:cNvPr id="283" name="Google Shape;283;p13"/>
          <p:cNvCxnSpPr/>
          <p:nvPr/>
        </p:nvCxnSpPr>
        <p:spPr>
          <a:xfrm flipH="1">
            <a:off x="5495642" y="5152191"/>
            <a:ext cx="5242" cy="953271"/>
          </a:xfrm>
          <a:prstGeom prst="straightConnector1">
            <a:avLst/>
          </a:prstGeom>
          <a:noFill/>
          <a:ln w="19050" cap="flat" cmpd="sng">
            <a:solidFill>
              <a:srgbClr val="2F5496"/>
            </a:solidFill>
            <a:prstDash val="solid"/>
            <a:round/>
            <a:headEnd type="none" w="sm" len="sm"/>
            <a:tailEnd type="triangle" w="med" len="med"/>
          </a:ln>
        </p:spPr>
      </p:cxnSp>
      <p:sp>
        <p:nvSpPr>
          <p:cNvPr id="284" name="Google Shape;284;p13"/>
          <p:cNvSpPr txBox="1"/>
          <p:nvPr/>
        </p:nvSpPr>
        <p:spPr>
          <a:xfrm>
            <a:off x="9623631" y="4071275"/>
            <a:ext cx="2108269" cy="523220"/>
          </a:xfrm>
          <a:prstGeom prst="rect">
            <a:avLst/>
          </a:prstGeom>
          <a:solidFill>
            <a:schemeClr val="lt1"/>
          </a:solidFill>
          <a:ln w="2540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3F3F3F"/>
                </a:solidFill>
                <a:latin typeface="Arial"/>
                <a:ea typeface="Arial"/>
                <a:cs typeface="Arial"/>
                <a:sym typeface="Arial"/>
              </a:rPr>
              <a:t>External stakeholders</a:t>
            </a:r>
            <a:endParaRPr/>
          </a:p>
          <a:p>
            <a:pPr marL="0" marR="0" lvl="0" indent="0" algn="ctr" rtl="0">
              <a:lnSpc>
                <a:spcPct val="100000"/>
              </a:lnSpc>
              <a:spcBef>
                <a:spcPts val="0"/>
              </a:spcBef>
              <a:spcAft>
                <a:spcPts val="0"/>
              </a:spcAft>
              <a:buNone/>
            </a:pPr>
            <a:r>
              <a:rPr lang="en-US" sz="1400" b="0" i="0" u="none" strike="noStrike" cap="none">
                <a:solidFill>
                  <a:srgbClr val="3F3F3F"/>
                </a:solidFill>
                <a:latin typeface="Arial"/>
                <a:ea typeface="Arial"/>
                <a:cs typeface="Arial"/>
                <a:sym typeface="Arial"/>
              </a:rPr>
              <a:t>Affected by VSS system</a:t>
            </a:r>
            <a:endParaRPr/>
          </a:p>
        </p:txBody>
      </p:sp>
      <p:cxnSp>
        <p:nvCxnSpPr>
          <p:cNvPr id="285" name="Google Shape;285;p13"/>
          <p:cNvCxnSpPr>
            <a:stCxn id="284" idx="0"/>
          </p:cNvCxnSpPr>
          <p:nvPr/>
        </p:nvCxnSpPr>
        <p:spPr>
          <a:xfrm rot="10800000">
            <a:off x="9445066" y="2823875"/>
            <a:ext cx="1232700" cy="1247400"/>
          </a:xfrm>
          <a:prstGeom prst="straightConnector1">
            <a:avLst/>
          </a:prstGeom>
          <a:noFill/>
          <a:ln w="19050" cap="flat" cmpd="sng">
            <a:solidFill>
              <a:schemeClr val="accent2"/>
            </a:solidFill>
            <a:prstDash val="solid"/>
            <a:round/>
            <a:headEnd type="none" w="sm" len="sm"/>
            <a:tailEnd type="triangle" w="med" len="med"/>
          </a:ln>
        </p:spPr>
      </p:cxnSp>
      <p:cxnSp>
        <p:nvCxnSpPr>
          <p:cNvPr id="286" name="Google Shape;286;p13"/>
          <p:cNvCxnSpPr>
            <a:stCxn id="284" idx="1"/>
            <a:endCxn id="278" idx="3"/>
          </p:cNvCxnSpPr>
          <p:nvPr/>
        </p:nvCxnSpPr>
        <p:spPr>
          <a:xfrm flipH="1">
            <a:off x="7325031" y="4332885"/>
            <a:ext cx="2298600" cy="510600"/>
          </a:xfrm>
          <a:prstGeom prst="straightConnector1">
            <a:avLst/>
          </a:prstGeom>
          <a:noFill/>
          <a:ln w="19050" cap="flat" cmpd="sng">
            <a:solidFill>
              <a:schemeClr val="accent2"/>
            </a:solidFill>
            <a:prstDash val="solid"/>
            <a:round/>
            <a:headEnd type="none" w="sm" len="sm"/>
            <a:tailEnd type="triangle" w="med" len="med"/>
          </a:ln>
        </p:spPr>
      </p:cxnSp>
      <p:sp>
        <p:nvSpPr>
          <p:cNvPr id="287" name="Google Shape;287;p13"/>
          <p:cNvSpPr txBox="1"/>
          <p:nvPr/>
        </p:nvSpPr>
        <p:spPr>
          <a:xfrm>
            <a:off x="730474" y="1829316"/>
            <a:ext cx="3744935"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2F5496"/>
                </a:solidFill>
                <a:latin typeface="Arial"/>
                <a:ea typeface="Arial"/>
                <a:cs typeface="Arial"/>
                <a:sym typeface="Arial"/>
              </a:rPr>
              <a:t>Top-down (ex ante) compliance assessment </a:t>
            </a:r>
            <a:endParaRPr/>
          </a:p>
        </p:txBody>
      </p:sp>
      <p:sp>
        <p:nvSpPr>
          <p:cNvPr id="288" name="Google Shape;288;p13"/>
          <p:cNvSpPr txBox="1"/>
          <p:nvPr/>
        </p:nvSpPr>
        <p:spPr>
          <a:xfrm>
            <a:off x="7934130" y="1826387"/>
            <a:ext cx="3765774"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accent2"/>
                </a:solidFill>
                <a:latin typeface="Arial"/>
                <a:ea typeface="Arial"/>
                <a:cs typeface="Arial"/>
                <a:sym typeface="Arial"/>
              </a:rPr>
              <a:t>Bottom-up (ex post) compliance assessment </a:t>
            </a:r>
            <a:endParaRPr/>
          </a:p>
        </p:txBody>
      </p:sp>
      <p:sp>
        <p:nvSpPr>
          <p:cNvPr id="289" name="Google Shape;289;p13"/>
          <p:cNvSpPr txBox="1"/>
          <p:nvPr/>
        </p:nvSpPr>
        <p:spPr>
          <a:xfrm>
            <a:off x="1869515" y="3270762"/>
            <a:ext cx="85299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a:solidFill>
                  <a:srgbClr val="2F5496"/>
                </a:solidFill>
                <a:latin typeface="Arial"/>
                <a:ea typeface="Arial"/>
                <a:cs typeface="Arial"/>
                <a:sym typeface="Arial"/>
              </a:rPr>
              <a:t>Identifies</a:t>
            </a:r>
            <a:endParaRPr/>
          </a:p>
        </p:txBody>
      </p:sp>
      <p:sp>
        <p:nvSpPr>
          <p:cNvPr id="290" name="Google Shape;290;p13"/>
          <p:cNvSpPr txBox="1"/>
          <p:nvPr/>
        </p:nvSpPr>
        <p:spPr>
          <a:xfrm>
            <a:off x="3099958" y="4309415"/>
            <a:ext cx="1159817"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a:solidFill>
                  <a:srgbClr val="2F5496"/>
                </a:solidFill>
                <a:latin typeface="Arial"/>
                <a:ea typeface="Arial"/>
                <a:cs typeface="Arial"/>
                <a:sym typeface="Arial"/>
              </a:rPr>
              <a:t>Checks competence</a:t>
            </a:r>
            <a:endParaRPr/>
          </a:p>
        </p:txBody>
      </p:sp>
      <p:sp>
        <p:nvSpPr>
          <p:cNvPr id="291" name="Google Shape;291;p13"/>
          <p:cNvSpPr txBox="1"/>
          <p:nvPr/>
        </p:nvSpPr>
        <p:spPr>
          <a:xfrm>
            <a:off x="5303767" y="3422082"/>
            <a:ext cx="1491627"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a:solidFill>
                  <a:srgbClr val="2F5496"/>
                </a:solidFill>
                <a:latin typeface="Arial"/>
                <a:ea typeface="Arial"/>
                <a:cs typeface="Arial"/>
                <a:sym typeface="Arial"/>
              </a:rPr>
              <a:t>Sets requirements</a:t>
            </a:r>
            <a:endParaRPr/>
          </a:p>
        </p:txBody>
      </p:sp>
      <p:sp>
        <p:nvSpPr>
          <p:cNvPr id="292" name="Google Shape;292;p13"/>
          <p:cNvSpPr txBox="1"/>
          <p:nvPr/>
        </p:nvSpPr>
        <p:spPr>
          <a:xfrm>
            <a:off x="4811149" y="5356720"/>
            <a:ext cx="1159817"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a:solidFill>
                  <a:srgbClr val="2F5496"/>
                </a:solidFill>
                <a:latin typeface="Arial"/>
                <a:ea typeface="Arial"/>
                <a:cs typeface="Arial"/>
                <a:sym typeface="Arial"/>
              </a:rPr>
              <a:t>Checks compliance</a:t>
            </a:r>
            <a:endParaRPr/>
          </a:p>
        </p:txBody>
      </p:sp>
      <p:sp>
        <p:nvSpPr>
          <p:cNvPr id="293" name="Google Shape;293;p13"/>
          <p:cNvSpPr txBox="1"/>
          <p:nvPr/>
        </p:nvSpPr>
        <p:spPr>
          <a:xfrm>
            <a:off x="7385481" y="3397436"/>
            <a:ext cx="1159817" cy="73866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accent2"/>
                </a:solidFill>
                <a:latin typeface="Arial"/>
                <a:ea typeface="Arial"/>
                <a:cs typeface="Arial"/>
                <a:sym typeface="Arial"/>
              </a:rPr>
              <a:t>Can file complaint</a:t>
            </a:r>
            <a:endParaRPr/>
          </a:p>
          <a:p>
            <a:pPr marL="0" marR="0" lvl="0" indent="0" algn="ctr" rtl="0">
              <a:lnSpc>
                <a:spcPct val="100000"/>
              </a:lnSpc>
              <a:spcBef>
                <a:spcPts val="0"/>
              </a:spcBef>
              <a:spcAft>
                <a:spcPts val="0"/>
              </a:spcAft>
              <a:buNone/>
            </a:pPr>
            <a:r>
              <a:rPr lang="en-US" sz="1400" b="0" i="1" u="none" strike="noStrike" cap="none">
                <a:solidFill>
                  <a:schemeClr val="accent2"/>
                </a:solidFill>
                <a:latin typeface="Arial"/>
                <a:ea typeface="Arial"/>
                <a:cs typeface="Arial"/>
                <a:sym typeface="Arial"/>
              </a:rPr>
              <a:t>to</a:t>
            </a:r>
            <a:endParaRPr/>
          </a:p>
        </p:txBody>
      </p:sp>
      <p:sp>
        <p:nvSpPr>
          <p:cNvPr id="294" name="Google Shape;294;p13"/>
          <p:cNvSpPr txBox="1"/>
          <p:nvPr/>
        </p:nvSpPr>
        <p:spPr>
          <a:xfrm>
            <a:off x="8390680" y="4135496"/>
            <a:ext cx="969285" cy="73866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accent2"/>
                </a:solidFill>
                <a:latin typeface="Arial"/>
                <a:ea typeface="Arial"/>
                <a:cs typeface="Arial"/>
                <a:sym typeface="Arial"/>
              </a:rPr>
              <a:t>Can file complaint</a:t>
            </a:r>
            <a:endParaRPr/>
          </a:p>
          <a:p>
            <a:pPr marL="0" marR="0" lvl="0" indent="0" algn="ctr" rtl="0">
              <a:lnSpc>
                <a:spcPct val="100000"/>
              </a:lnSpc>
              <a:spcBef>
                <a:spcPts val="0"/>
              </a:spcBef>
              <a:spcAft>
                <a:spcPts val="0"/>
              </a:spcAft>
              <a:buNone/>
            </a:pPr>
            <a:r>
              <a:rPr lang="en-US" sz="1400" b="0" i="1" u="none" strike="noStrike" cap="none">
                <a:solidFill>
                  <a:schemeClr val="accent2"/>
                </a:solidFill>
                <a:latin typeface="Arial"/>
                <a:ea typeface="Arial"/>
                <a:cs typeface="Arial"/>
                <a:sym typeface="Arial"/>
              </a:rPr>
              <a:t>to</a:t>
            </a:r>
            <a:endParaRPr/>
          </a:p>
        </p:txBody>
      </p:sp>
      <p:sp>
        <p:nvSpPr>
          <p:cNvPr id="295" name="Google Shape;295;p13"/>
          <p:cNvSpPr txBox="1"/>
          <p:nvPr/>
        </p:nvSpPr>
        <p:spPr>
          <a:xfrm>
            <a:off x="9517948" y="3123287"/>
            <a:ext cx="1159817" cy="73866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accent2"/>
                </a:solidFill>
                <a:latin typeface="Arial"/>
                <a:ea typeface="Arial"/>
                <a:cs typeface="Arial"/>
                <a:sym typeface="Arial"/>
              </a:rPr>
              <a:t>Can file complaint</a:t>
            </a:r>
            <a:endParaRPr/>
          </a:p>
          <a:p>
            <a:pPr marL="0" marR="0" lvl="0" indent="0" algn="ctr" rtl="0">
              <a:lnSpc>
                <a:spcPct val="100000"/>
              </a:lnSpc>
              <a:spcBef>
                <a:spcPts val="0"/>
              </a:spcBef>
              <a:spcAft>
                <a:spcPts val="0"/>
              </a:spcAft>
              <a:buNone/>
            </a:pPr>
            <a:r>
              <a:rPr lang="en-US" sz="1400" b="0" i="1" u="none" strike="noStrike" cap="none">
                <a:solidFill>
                  <a:schemeClr val="accent2"/>
                </a:solidFill>
                <a:latin typeface="Arial"/>
                <a:ea typeface="Arial"/>
                <a:cs typeface="Arial"/>
                <a:sym typeface="Arial"/>
              </a:rPr>
              <a:t>to</a:t>
            </a:r>
            <a:endParaRPr/>
          </a:p>
        </p:txBody>
      </p:sp>
      <p:cxnSp>
        <p:nvCxnSpPr>
          <p:cNvPr id="296" name="Google Shape;296;p13"/>
          <p:cNvCxnSpPr/>
          <p:nvPr/>
        </p:nvCxnSpPr>
        <p:spPr>
          <a:xfrm rot="10800000">
            <a:off x="6488469" y="5166548"/>
            <a:ext cx="7733" cy="975002"/>
          </a:xfrm>
          <a:prstGeom prst="straightConnector1">
            <a:avLst/>
          </a:prstGeom>
          <a:noFill/>
          <a:ln w="19050" cap="flat" cmpd="sng">
            <a:solidFill>
              <a:schemeClr val="accent2"/>
            </a:solidFill>
            <a:prstDash val="solid"/>
            <a:round/>
            <a:headEnd type="none" w="sm" len="sm"/>
            <a:tailEnd type="triangle" w="med" len="med"/>
          </a:ln>
        </p:spPr>
      </p:cxnSp>
      <p:sp>
        <p:nvSpPr>
          <p:cNvPr id="297" name="Google Shape;297;p13"/>
          <p:cNvSpPr txBox="1"/>
          <p:nvPr/>
        </p:nvSpPr>
        <p:spPr>
          <a:xfrm>
            <a:off x="5843828" y="5356720"/>
            <a:ext cx="1623262"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accent2"/>
                </a:solidFill>
                <a:latin typeface="Arial"/>
                <a:ea typeface="Arial"/>
                <a:cs typeface="Arial"/>
                <a:sym typeface="Arial"/>
              </a:rPr>
              <a:t>Can file </a:t>
            </a:r>
            <a:br>
              <a:rPr lang="en-US" sz="1400" b="0" i="1" u="none" strike="noStrike" cap="none">
                <a:solidFill>
                  <a:schemeClr val="accent2"/>
                </a:solidFill>
                <a:latin typeface="Arial"/>
                <a:ea typeface="Arial"/>
                <a:cs typeface="Arial"/>
                <a:sym typeface="Arial"/>
              </a:rPr>
            </a:br>
            <a:r>
              <a:rPr lang="en-US" sz="1400" b="0" i="1" u="none" strike="noStrike" cap="none">
                <a:solidFill>
                  <a:schemeClr val="accent2"/>
                </a:solidFill>
                <a:latin typeface="Arial"/>
                <a:ea typeface="Arial"/>
                <a:cs typeface="Arial"/>
                <a:sym typeface="Arial"/>
              </a:rPr>
              <a:t>complaint to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000" y="1566072"/>
            <a:ext cx="11041200" cy="5184815"/>
          </a:xfrm>
        </p:spPr>
        <p:txBody>
          <a:bodyPr>
            <a:normAutofit/>
          </a:bodyPr>
          <a:lstStyle/>
          <a:p>
            <a:endParaRPr lang="nl-BE" dirty="0"/>
          </a:p>
          <a:p>
            <a:endParaRPr lang="nl-BE" dirty="0"/>
          </a:p>
          <a:p>
            <a:endParaRPr lang="nl-BE" dirty="0"/>
          </a:p>
          <a:p>
            <a:endParaRPr lang="nl-BE" dirty="0"/>
          </a:p>
        </p:txBody>
      </p:sp>
      <p:sp>
        <p:nvSpPr>
          <p:cNvPr id="4" name="Slide Number Placeholder 3"/>
          <p:cNvSpPr>
            <a:spLocks noGrp="1"/>
          </p:cNvSpPr>
          <p:nvPr>
            <p:ph type="sldNum" sz="quarter" idx="12"/>
          </p:nvPr>
        </p:nvSpPr>
        <p:spPr/>
        <p:txBody>
          <a:bodyPr/>
          <a:lstStyle/>
          <a:p>
            <a:fld id="{0A297500-7527-634B-90F4-69D0994C32B4}" type="slidenum">
              <a:rPr lang="nl-NL" smtClean="0"/>
              <a:t>19</a:t>
            </a:fld>
            <a:endParaRPr lang="nl-NL"/>
          </a:p>
        </p:txBody>
      </p:sp>
      <p:sp>
        <p:nvSpPr>
          <p:cNvPr id="5" name="Title 4"/>
          <p:cNvSpPr>
            <a:spLocks noGrp="1"/>
          </p:cNvSpPr>
          <p:nvPr>
            <p:ph type="title"/>
          </p:nvPr>
        </p:nvSpPr>
        <p:spPr>
          <a:xfrm>
            <a:off x="576000" y="207036"/>
            <a:ext cx="11041200" cy="1152000"/>
          </a:xfrm>
        </p:spPr>
        <p:txBody>
          <a:bodyPr/>
          <a:lstStyle/>
          <a:p>
            <a:r>
              <a:rPr lang="nl-BE" b="1" dirty="0">
                <a:solidFill>
                  <a:srgbClr val="4472C4"/>
                </a:solidFill>
              </a:rPr>
              <a:t>VSS Adoption – Country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5418" y="0"/>
            <a:ext cx="1976582" cy="983349"/>
          </a:xfrm>
          <a:prstGeom prst="rect">
            <a:avLst/>
          </a:prstGeom>
        </p:spPr>
      </p:pic>
      <p:pic>
        <p:nvPicPr>
          <p:cNvPr id="6" name="Picture 5" descr="C:\Users\u0134140\Documents\UNFSS\VSS intensity ma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5818" y="2105891"/>
            <a:ext cx="8229599" cy="3953164"/>
          </a:xfrm>
          <a:prstGeom prst="rect">
            <a:avLst/>
          </a:prstGeom>
          <a:noFill/>
          <a:ln>
            <a:noFill/>
          </a:ln>
        </p:spPr>
      </p:pic>
    </p:spTree>
    <p:extLst>
      <p:ext uri="{BB962C8B-B14F-4D97-AF65-F5344CB8AC3E}">
        <p14:creationId xmlns:p14="http://schemas.microsoft.com/office/powerpoint/2010/main" val="212901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826B-64F5-4F4C-A987-76373A9C28DB}"/>
              </a:ext>
            </a:extLst>
          </p:cNvPr>
          <p:cNvSpPr>
            <a:spLocks noGrp="1"/>
          </p:cNvSpPr>
          <p:nvPr>
            <p:ph type="title"/>
          </p:nvPr>
        </p:nvSpPr>
        <p:spPr>
          <a:xfrm>
            <a:off x="838200" y="365126"/>
            <a:ext cx="10515600" cy="1153124"/>
          </a:xfrm>
        </p:spPr>
        <p:txBody>
          <a:bodyPr/>
          <a:lstStyle/>
          <a:p>
            <a:r>
              <a:rPr lang="en-US" b="1" dirty="0">
                <a:solidFill>
                  <a:srgbClr val="4472C4"/>
                </a:solidFill>
              </a:rPr>
              <a:t>Focus</a:t>
            </a:r>
            <a:endParaRPr lang="nl-BE" b="1" dirty="0">
              <a:solidFill>
                <a:srgbClr val="4472C4"/>
              </a:solidFill>
            </a:endParaRPr>
          </a:p>
        </p:txBody>
      </p:sp>
      <p:sp>
        <p:nvSpPr>
          <p:cNvPr id="3" name="Content Placeholder 2">
            <a:extLst>
              <a:ext uri="{FF2B5EF4-FFF2-40B4-BE49-F238E27FC236}">
                <a16:creationId xmlns:a16="http://schemas.microsoft.com/office/drawing/2014/main" id="{623AED90-A2F7-4780-B08B-1F5F0857EE07}"/>
              </a:ext>
            </a:extLst>
          </p:cNvPr>
          <p:cNvSpPr>
            <a:spLocks noGrp="1"/>
          </p:cNvSpPr>
          <p:nvPr>
            <p:ph idx="1"/>
          </p:nvPr>
        </p:nvSpPr>
        <p:spPr>
          <a:xfrm>
            <a:off x="838200" y="1610685"/>
            <a:ext cx="11032222" cy="4798503"/>
          </a:xfrm>
        </p:spPr>
        <p:txBody>
          <a:bodyPr>
            <a:noAutofit/>
          </a:bodyPr>
          <a:lstStyle/>
          <a:p>
            <a:r>
              <a:rPr lang="en-US" dirty="0">
                <a:solidFill>
                  <a:srgbClr val="000000"/>
                </a:solidFill>
                <a:latin typeface="Calibri" panose="020F0502020204030204" pitchFamily="34" charset="0"/>
              </a:rPr>
              <a:t>The impact of environmental regulations on international trade and the role of business in cross-border environmental compliance.</a:t>
            </a:r>
            <a:endParaRPr lang="nl-BE" dirty="0">
              <a:solidFill>
                <a:srgbClr val="44546A"/>
              </a:solidFill>
              <a:latin typeface="Calibri" panose="020F0502020204030204" pitchFamily="34"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Focus on a new set of regulations =&gt; </a:t>
            </a:r>
            <a:r>
              <a:rPr lang="en-US"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Sustainability Due Diligence (DD)</a:t>
            </a:r>
            <a:r>
              <a:rPr lang="en-US" dirty="0">
                <a:latin typeface="Calibri" panose="020F0502020204030204" pitchFamily="34" charset="0"/>
                <a:ea typeface="Calibri" panose="020F0502020204030204" pitchFamily="34" charset="0"/>
                <a:cs typeface="Times New Roman" panose="02020603050405020304" pitchFamily="18" charset="0"/>
              </a:rPr>
              <a:t> =&gt; direct obligations on firms to govern for sustainability across borders (own operations and suppliers) BUT compliance benchmarks are not clear. When do you comply or not?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How to manage? Engage with existing tools such as </a:t>
            </a:r>
            <a:r>
              <a:rPr lang="en-US"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Voluntary Sustainability Standards (VSS) </a:t>
            </a:r>
            <a:r>
              <a:rPr lang="en-US" dirty="0">
                <a:latin typeface="Calibri" panose="020F0502020204030204" pitchFamily="34" charset="0"/>
                <a:ea typeface="Calibri" panose="020F0502020204030204" pitchFamily="34" charset="0"/>
                <a:cs typeface="Times New Roman" panose="02020603050405020304" pitchFamily="18" charset="0"/>
              </a:rPr>
              <a:t>which allow for cross-border verification.</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469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1" name="Rectangle 10"/>
          <p:cNvSpPr/>
          <p:nvPr/>
        </p:nvSpPr>
        <p:spPr>
          <a:xfrm>
            <a:off x="2844469" y="6233739"/>
            <a:ext cx="7144920" cy="523220"/>
          </a:xfrm>
          <a:prstGeom prst="rect">
            <a:avLst/>
          </a:prstGeom>
        </p:spPr>
        <p:txBody>
          <a:bodyPr wrap="square">
            <a:spAutoFit/>
          </a:bodyPr>
          <a:lstStyle/>
          <a:p>
            <a:r>
              <a:rPr lang="nl-BE" sz="1400" dirty="0"/>
              <a:t>Source: </a:t>
            </a:r>
            <a:r>
              <a:rPr lang="en-US" sz="1400" dirty="0"/>
              <a:t>Kemper, L., Sampson, G., Bermúdez, S., Schlatter, B., Luna, E., Dang, T.D., and Willer, H. (2024). The State of Sustainable Markets 2024: Statistics and emerging trends. ITC, Geneva.</a:t>
            </a:r>
            <a:endParaRPr lang="nl-BE" sz="1400" dirty="0"/>
          </a:p>
        </p:txBody>
      </p:sp>
      <p:sp>
        <p:nvSpPr>
          <p:cNvPr id="12" name="Google Shape;98;p2"/>
          <p:cNvSpPr txBox="1">
            <a:spLocks/>
          </p:cNvSpPr>
          <p:nvPr/>
        </p:nvSpPr>
        <p:spPr>
          <a:xfrm>
            <a:off x="480058" y="0"/>
            <a:ext cx="6586491" cy="1286160"/>
          </a:xfrm>
          <a:prstGeom prst="rect">
            <a:avLst/>
          </a:prstGeom>
          <a:noFill/>
          <a:ln>
            <a:noFill/>
          </a:ln>
        </p:spPr>
        <p:txBody>
          <a:bodyPr spcFirstLastPara="1" vert="horz" wrap="square" lIns="91425" tIns="45700" rIns="91425" bIns="4570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rgbClr val="95AA4F"/>
              </a:buClr>
              <a:buSzPts val="4400"/>
              <a:buFont typeface="Arial"/>
              <a:buNone/>
            </a:pPr>
            <a:r>
              <a:rPr lang="en-US" b="1" dirty="0">
                <a:solidFill>
                  <a:srgbClr val="4472C4"/>
                </a:solidFill>
                <a:latin typeface="Arial"/>
                <a:ea typeface="Arial"/>
                <a:cs typeface="Arial"/>
                <a:sym typeface="Arial"/>
              </a:rPr>
              <a:t>VSS adoption</a:t>
            </a:r>
            <a:endParaRPr lang="en-US" dirty="0">
              <a:solidFill>
                <a:srgbClr val="4472C4"/>
              </a:solidFill>
            </a:endParaRPr>
          </a:p>
        </p:txBody>
      </p:sp>
      <p:cxnSp>
        <p:nvCxnSpPr>
          <p:cNvPr id="14" name="Google Shape;101;p2"/>
          <p:cNvCxnSpPr/>
          <p:nvPr/>
        </p:nvCxnSpPr>
        <p:spPr>
          <a:xfrm>
            <a:off x="595562" y="1485849"/>
            <a:ext cx="6309360" cy="0"/>
          </a:xfrm>
          <a:prstGeom prst="straightConnector1">
            <a:avLst/>
          </a:prstGeom>
          <a:noFill/>
          <a:ln w="19050" cap="flat" cmpd="sng">
            <a:solidFill>
              <a:srgbClr val="A3B04F"/>
            </a:solidFill>
            <a:prstDash val="solid"/>
            <a:miter lim="800000"/>
            <a:headEnd type="none" w="sm" len="sm"/>
            <a:tailEnd type="none" w="sm" len="sm"/>
          </a:ln>
        </p:spPr>
      </p:cxnSp>
      <p:pic>
        <p:nvPicPr>
          <p:cNvPr id="5" name="Picture 4">
            <a:extLst>
              <a:ext uri="{FF2B5EF4-FFF2-40B4-BE49-F238E27FC236}">
                <a16:creationId xmlns:a16="http://schemas.microsoft.com/office/drawing/2014/main" id="{0DC03DB3-4A7F-8BB7-495F-6EF2DB6D2674}"/>
              </a:ext>
            </a:extLst>
          </p:cNvPr>
          <p:cNvPicPr>
            <a:picLocks noChangeAspect="1"/>
          </p:cNvPicPr>
          <p:nvPr/>
        </p:nvPicPr>
        <p:blipFill>
          <a:blip r:embed="rId3"/>
          <a:stretch>
            <a:fillRect/>
          </a:stretch>
        </p:blipFill>
        <p:spPr>
          <a:xfrm>
            <a:off x="7144185" y="681489"/>
            <a:ext cx="4835143" cy="5326994"/>
          </a:xfrm>
          <a:prstGeom prst="rect">
            <a:avLst/>
          </a:prstGeom>
        </p:spPr>
      </p:pic>
      <p:pic>
        <p:nvPicPr>
          <p:cNvPr id="7" name="Picture 6">
            <a:extLst>
              <a:ext uri="{FF2B5EF4-FFF2-40B4-BE49-F238E27FC236}">
                <a16:creationId xmlns:a16="http://schemas.microsoft.com/office/drawing/2014/main" id="{D49AE285-107A-B1C7-C506-00F26D7C5E5B}"/>
              </a:ext>
            </a:extLst>
          </p:cNvPr>
          <p:cNvPicPr>
            <a:picLocks noChangeAspect="1"/>
          </p:cNvPicPr>
          <p:nvPr/>
        </p:nvPicPr>
        <p:blipFill>
          <a:blip r:embed="rId4"/>
          <a:stretch>
            <a:fillRect/>
          </a:stretch>
        </p:blipFill>
        <p:spPr>
          <a:xfrm>
            <a:off x="335018" y="1562936"/>
            <a:ext cx="5487811" cy="4471110"/>
          </a:xfrm>
          <a:prstGeom prst="rect">
            <a:avLst/>
          </a:prstGeom>
        </p:spPr>
      </p:pic>
    </p:spTree>
    <p:extLst>
      <p:ext uri="{BB962C8B-B14F-4D97-AF65-F5344CB8AC3E}">
        <p14:creationId xmlns:p14="http://schemas.microsoft.com/office/powerpoint/2010/main" val="234112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CABE-8B74-EA78-C593-2F75132B7902}"/>
              </a:ext>
            </a:extLst>
          </p:cNvPr>
          <p:cNvSpPr>
            <a:spLocks noGrp="1"/>
          </p:cNvSpPr>
          <p:nvPr>
            <p:ph type="ctrTitle"/>
          </p:nvPr>
        </p:nvSpPr>
        <p:spPr/>
        <p:txBody>
          <a:bodyPr/>
          <a:lstStyle/>
          <a:p>
            <a:r>
              <a:rPr lang="en-US" b="1" dirty="0">
                <a:solidFill>
                  <a:srgbClr val="4472C4"/>
                </a:solidFill>
              </a:rPr>
              <a:t>Due Diligence - VSS</a:t>
            </a:r>
            <a:endParaRPr lang="nl-BE" b="1" dirty="0">
              <a:solidFill>
                <a:srgbClr val="4472C4"/>
              </a:solidFill>
            </a:endParaRPr>
          </a:p>
        </p:txBody>
      </p:sp>
      <p:sp>
        <p:nvSpPr>
          <p:cNvPr id="3" name="Subtitle 2">
            <a:extLst>
              <a:ext uri="{FF2B5EF4-FFF2-40B4-BE49-F238E27FC236}">
                <a16:creationId xmlns:a16="http://schemas.microsoft.com/office/drawing/2014/main" id="{C82EED0A-5ADF-FFCC-0AA1-B9EDBD07F02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36827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4000" b="1" dirty="0" err="1">
                <a:solidFill>
                  <a:srgbClr val="4472C4"/>
                </a:solidFill>
              </a:rPr>
              <a:t>Due</a:t>
            </a:r>
            <a:r>
              <a:rPr lang="nl-BE" sz="4000" b="1" dirty="0">
                <a:solidFill>
                  <a:srgbClr val="4472C4"/>
                </a:solidFill>
              </a:rPr>
              <a:t> Diligence – VSS: </a:t>
            </a:r>
            <a:r>
              <a:rPr lang="nl-BE" sz="4000" b="1" dirty="0" err="1">
                <a:solidFill>
                  <a:srgbClr val="4472C4"/>
                </a:solidFill>
              </a:rPr>
              <a:t>substantive</a:t>
            </a:r>
            <a:r>
              <a:rPr lang="nl-BE" sz="4000" b="1" dirty="0">
                <a:solidFill>
                  <a:srgbClr val="4472C4"/>
                </a:solidFill>
              </a:rPr>
              <a:t> </a:t>
            </a:r>
            <a:r>
              <a:rPr lang="nl-BE" sz="4000" b="1" dirty="0" err="1">
                <a:solidFill>
                  <a:srgbClr val="4472C4"/>
                </a:solidFill>
              </a:rPr>
              <a:t>comparison</a:t>
            </a:r>
            <a:endParaRPr lang="nl-BE" sz="4000" b="1" dirty="0">
              <a:solidFill>
                <a:srgbClr val="4472C4"/>
              </a:solidFill>
            </a:endParaRPr>
          </a:p>
        </p:txBody>
      </p:sp>
      <p:sp>
        <p:nvSpPr>
          <p:cNvPr id="3" name="Content Placeholder 2"/>
          <p:cNvSpPr>
            <a:spLocks noGrp="1"/>
          </p:cNvSpPr>
          <p:nvPr>
            <p:ph idx="1"/>
          </p:nvPr>
        </p:nvSpPr>
        <p:spPr/>
        <p:txBody>
          <a:bodyPr>
            <a:normAutofit/>
          </a:bodyPr>
          <a:lstStyle/>
          <a:p>
            <a:r>
              <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rPr>
              <a:t>Commitments: standards and risks</a:t>
            </a:r>
          </a:p>
          <a:p>
            <a:endPar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r>
              <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rPr>
              <a:t>Start from similar ‘normative’ basis =&gt; international commitments </a:t>
            </a:r>
          </a:p>
          <a:p>
            <a:pPr lvl="1"/>
            <a:endParaRPr lang="en-US" sz="2000"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pPr lvl="1"/>
            <a:r>
              <a:rPr lang="en-US" dirty="0">
                <a:solidFill>
                  <a:srgbClr val="44546A"/>
                </a:solidFill>
                <a:latin typeface="Calibri" panose="020F0502020204030204" pitchFamily="34" charset="0"/>
                <a:ea typeface="Calibri" panose="020F0502020204030204" pitchFamily="34" charset="0"/>
                <a:cs typeface="Calibri" panose="020F0502020204030204" pitchFamily="34" charset="0"/>
              </a:rPr>
              <a:t>To define standards VSS refer to international conventions</a:t>
            </a:r>
          </a:p>
          <a:p>
            <a:pPr lvl="1"/>
            <a:endParaRPr lang="en-US"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pPr lvl="1"/>
            <a:r>
              <a:rPr lang="en-US" dirty="0">
                <a:solidFill>
                  <a:srgbClr val="44546A"/>
                </a:solidFill>
                <a:latin typeface="Calibri" panose="020F0502020204030204" pitchFamily="34" charset="0"/>
                <a:ea typeface="Calibri" panose="020F0502020204030204" pitchFamily="34" charset="0"/>
                <a:cs typeface="Calibri" panose="020F0502020204030204" pitchFamily="34" charset="0"/>
              </a:rPr>
              <a:t>To identify risks DD-measures refer to international conventions (see for example annex 1 in CSDDD)</a:t>
            </a:r>
          </a:p>
          <a:p>
            <a:pPr lvl="1"/>
            <a:endParaRPr lang="en-US"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pPr lvl="1"/>
            <a:r>
              <a:rPr lang="en-US" dirty="0">
                <a:solidFill>
                  <a:srgbClr val="44546A"/>
                </a:solidFill>
                <a:latin typeface="Calibri" panose="020F0502020204030204" pitchFamily="34" charset="0"/>
                <a:ea typeface="Calibri" panose="020F0502020204030204" pitchFamily="34" charset="0"/>
                <a:cs typeface="Calibri" panose="020F0502020204030204" pitchFamily="34" charset="0"/>
              </a:rPr>
              <a:t>Overlap between the two: environmental agreements, ILO Conventions</a:t>
            </a:r>
          </a:p>
          <a:p>
            <a:pPr marL="0" indent="0">
              <a:buNone/>
            </a:pPr>
            <a:endPar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pPr lvl="2"/>
            <a:endPar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endPar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252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3"/>
          <p:cNvSpPr txBox="1">
            <a:spLocks noGrp="1"/>
          </p:cNvSpPr>
          <p:nvPr>
            <p:ph type="title"/>
          </p:nvPr>
        </p:nvSpPr>
        <p:spPr>
          <a:xfrm>
            <a:off x="415505" y="-1610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5AA4F"/>
              </a:buClr>
              <a:buSzPts val="4400"/>
              <a:buFont typeface="Arial"/>
              <a:buNone/>
            </a:pPr>
            <a:r>
              <a:rPr lang="en-US" sz="4000" b="1" dirty="0">
                <a:solidFill>
                  <a:srgbClr val="4472C4"/>
                </a:solidFill>
                <a:latin typeface="+mn-lt"/>
                <a:ea typeface="Arial"/>
                <a:cs typeface="Arial"/>
                <a:sym typeface="Arial"/>
              </a:rPr>
              <a:t>Due Diligence – VSS: Procedural comparison</a:t>
            </a:r>
            <a:endParaRPr sz="4000" dirty="0">
              <a:solidFill>
                <a:srgbClr val="4472C4"/>
              </a:solidFill>
              <a:latin typeface="+mn-lt"/>
            </a:endParaRPr>
          </a:p>
        </p:txBody>
      </p:sp>
      <p:sp>
        <p:nvSpPr>
          <p:cNvPr id="412" name="Google Shape;412;p23"/>
          <p:cNvSpPr/>
          <p:nvPr/>
        </p:nvSpPr>
        <p:spPr>
          <a:xfrm>
            <a:off x="874059" y="1432495"/>
            <a:ext cx="9901518"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pic>
        <p:nvPicPr>
          <p:cNvPr id="6" name="Content Placeholder 5">
            <a:extLst>
              <a:ext uri="{FF2B5EF4-FFF2-40B4-BE49-F238E27FC236}">
                <a16:creationId xmlns:a16="http://schemas.microsoft.com/office/drawing/2014/main" id="{278898DD-C9AB-FC03-027C-4A35C32CE73B}"/>
              </a:ext>
            </a:extLst>
          </p:cNvPr>
          <p:cNvPicPr>
            <a:picLocks noGrp="1" noChangeAspect="1"/>
          </p:cNvPicPr>
          <p:nvPr>
            <p:ph idx="1"/>
          </p:nvPr>
        </p:nvPicPr>
        <p:blipFill>
          <a:blip r:embed="rId3"/>
          <a:stretch>
            <a:fillRect/>
          </a:stretch>
        </p:blipFill>
        <p:spPr>
          <a:xfrm>
            <a:off x="352690" y="1164476"/>
            <a:ext cx="11111600" cy="5488399"/>
          </a:xfrm>
        </p:spPr>
      </p:pic>
    </p:spTree>
    <p:extLst>
      <p:ext uri="{BB962C8B-B14F-4D97-AF65-F5344CB8AC3E}">
        <p14:creationId xmlns:p14="http://schemas.microsoft.com/office/powerpoint/2010/main" val="1465303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3D2C4-C3E5-9F75-E257-2AD2D7A6F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47B78C-8214-58CF-900A-01A592BF3DE7}"/>
              </a:ext>
            </a:extLst>
          </p:cNvPr>
          <p:cNvSpPr>
            <a:spLocks noGrp="1"/>
          </p:cNvSpPr>
          <p:nvPr>
            <p:ph type="title"/>
          </p:nvPr>
        </p:nvSpPr>
        <p:spPr/>
        <p:txBody>
          <a:bodyPr>
            <a:normAutofit/>
          </a:bodyPr>
          <a:lstStyle/>
          <a:p>
            <a:r>
              <a:rPr lang="en-US" b="1" dirty="0">
                <a:solidFill>
                  <a:srgbClr val="4472C4"/>
                </a:solidFill>
              </a:rPr>
              <a:t>Convergence</a:t>
            </a:r>
            <a:endParaRPr lang="nl-BE" b="1" dirty="0">
              <a:solidFill>
                <a:srgbClr val="4472C4"/>
              </a:solidFill>
            </a:endParaRPr>
          </a:p>
        </p:txBody>
      </p:sp>
      <p:sp>
        <p:nvSpPr>
          <p:cNvPr id="3" name="Content Placeholder 2">
            <a:extLst>
              <a:ext uri="{FF2B5EF4-FFF2-40B4-BE49-F238E27FC236}">
                <a16:creationId xmlns:a16="http://schemas.microsoft.com/office/drawing/2014/main" id="{B873FB59-76E3-D37D-1047-90045A1FC63A}"/>
              </a:ext>
            </a:extLst>
          </p:cNvPr>
          <p:cNvSpPr>
            <a:spLocks noGrp="1"/>
          </p:cNvSpPr>
          <p:nvPr>
            <p:ph idx="1"/>
          </p:nvPr>
        </p:nvSpPr>
        <p:spPr/>
        <p:txBody>
          <a:bodyPr>
            <a:normAutofit/>
          </a:bodyPr>
          <a:lstStyle/>
          <a:p>
            <a:r>
              <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rPr>
              <a:t>VSS engaging with due diligence requirements</a:t>
            </a:r>
          </a:p>
          <a:p>
            <a:endPar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pPr lvl="1"/>
            <a:r>
              <a:rPr lang="en-US" dirty="0">
                <a:solidFill>
                  <a:srgbClr val="44546A"/>
                </a:solidFill>
                <a:latin typeface="Calibri" panose="020F0502020204030204" pitchFamily="34" charset="0"/>
                <a:ea typeface="Calibri" panose="020F0502020204030204" pitchFamily="34" charset="0"/>
                <a:cs typeface="Calibri" panose="020F0502020204030204" pitchFamily="34" charset="0"/>
              </a:rPr>
              <a:t>New services provided which provide proof of compliance with due diligence requirements</a:t>
            </a:r>
          </a:p>
          <a:p>
            <a:pPr lvl="1"/>
            <a:endParaRPr lang="en-US"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pPr lvl="1"/>
            <a:r>
              <a:rPr lang="en-US" dirty="0">
                <a:solidFill>
                  <a:srgbClr val="44546A"/>
                </a:solidFill>
                <a:latin typeface="Calibri" panose="020F0502020204030204" pitchFamily="34" charset="0"/>
                <a:ea typeface="Calibri" panose="020F0502020204030204" pitchFamily="34" charset="0"/>
                <a:cs typeface="Calibri" panose="020F0502020204030204" pitchFamily="34" charset="0"/>
              </a:rPr>
              <a:t>Engage in benchmarking / OECD – Benchmarking Assessment for Textile Sectors</a:t>
            </a:r>
          </a:p>
          <a:p>
            <a:endPar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pPr lvl="2"/>
            <a:endPar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endPar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378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5F05-FBDF-E1F1-AA02-42E55ABDD9CE}"/>
              </a:ext>
            </a:extLst>
          </p:cNvPr>
          <p:cNvSpPr>
            <a:spLocks noGrp="1"/>
          </p:cNvSpPr>
          <p:nvPr>
            <p:ph type="title"/>
          </p:nvPr>
        </p:nvSpPr>
        <p:spPr/>
        <p:txBody>
          <a:bodyPr/>
          <a:lstStyle/>
          <a:p>
            <a:r>
              <a:rPr lang="en-US" b="1" dirty="0">
                <a:solidFill>
                  <a:srgbClr val="4472C4"/>
                </a:solidFill>
              </a:rPr>
              <a:t>Convergence</a:t>
            </a:r>
            <a:endParaRPr lang="nl-BE" b="1" dirty="0">
              <a:solidFill>
                <a:srgbClr val="4472C4"/>
              </a:solidFill>
            </a:endParaRPr>
          </a:p>
        </p:txBody>
      </p:sp>
      <p:sp>
        <p:nvSpPr>
          <p:cNvPr id="3" name="Content Placeholder 2">
            <a:extLst>
              <a:ext uri="{FF2B5EF4-FFF2-40B4-BE49-F238E27FC236}">
                <a16:creationId xmlns:a16="http://schemas.microsoft.com/office/drawing/2014/main" id="{8B2E9973-88E9-CBF5-209C-B47D2F818F50}"/>
              </a:ext>
            </a:extLst>
          </p:cNvPr>
          <p:cNvSpPr>
            <a:spLocks noGrp="1"/>
          </p:cNvSpPr>
          <p:nvPr>
            <p:ph idx="1"/>
          </p:nvPr>
        </p:nvSpPr>
        <p:spPr/>
        <p:txBody>
          <a:bodyPr>
            <a:normAutofit fontScale="92500" lnSpcReduction="10000"/>
          </a:bodyPr>
          <a:lstStyle/>
          <a:p>
            <a:r>
              <a:rPr lang="en-US" b="1" dirty="0">
                <a:solidFill>
                  <a:srgbClr val="4472C4"/>
                </a:solidFill>
              </a:rPr>
              <a:t>Rainforest Alliance (RA)</a:t>
            </a:r>
            <a:r>
              <a:rPr lang="en-US" dirty="0"/>
              <a:t> has undertaken a comprehensive overhaul of its system to cater to different companies’ needs, including various modules (e.g. risk assessment solution, social certification standard, sustainable agricultural certification standard). RA perceives due diligence as a “</a:t>
            </a:r>
            <a:r>
              <a:rPr lang="en-US" b="1" dirty="0"/>
              <a:t>game changer</a:t>
            </a:r>
            <a:r>
              <a:rPr lang="en-US" dirty="0"/>
              <a:t>” that “shifts the sustainability curve” (leveling the playing field) through mandatory requirements and forces them to reinvent their system. </a:t>
            </a:r>
          </a:p>
          <a:p>
            <a:r>
              <a:rPr lang="en-US" b="1" dirty="0">
                <a:solidFill>
                  <a:srgbClr val="4472C4"/>
                </a:solidFill>
              </a:rPr>
              <a:t>Forest Stewardship Council (FSC)</a:t>
            </a:r>
            <a:r>
              <a:rPr lang="en-US" dirty="0"/>
              <a:t> has adopted an approach of full alignment with due diligence requirements for companies. FSC aims to “</a:t>
            </a:r>
            <a:r>
              <a:rPr lang="en-US" b="1" dirty="0"/>
              <a:t>harmonize</a:t>
            </a:r>
            <a:r>
              <a:rPr lang="en-US" dirty="0"/>
              <a:t> forest management certification with the demands of the EUDR” (website) and is also following other due diligence regulatory developments such as CSDDD closely to “ensure that the certification system remains relevant in the evolving regulatory landscape” (website).</a:t>
            </a:r>
          </a:p>
        </p:txBody>
      </p:sp>
    </p:spTree>
    <p:extLst>
      <p:ext uri="{BB962C8B-B14F-4D97-AF65-F5344CB8AC3E}">
        <p14:creationId xmlns:p14="http://schemas.microsoft.com/office/powerpoint/2010/main" val="1536889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60D73-414F-A274-B3CF-24DA88CD28A8}"/>
              </a:ext>
            </a:extLst>
          </p:cNvPr>
          <p:cNvSpPr>
            <a:spLocks noGrp="1"/>
          </p:cNvSpPr>
          <p:nvPr>
            <p:ph type="title"/>
          </p:nvPr>
        </p:nvSpPr>
        <p:spPr>
          <a:xfrm>
            <a:off x="467264" y="149465"/>
            <a:ext cx="10515600" cy="1325563"/>
          </a:xfrm>
        </p:spPr>
        <p:txBody>
          <a:bodyPr/>
          <a:lstStyle/>
          <a:p>
            <a:r>
              <a:rPr lang="en-US" b="1" dirty="0">
                <a:solidFill>
                  <a:srgbClr val="4472C4"/>
                </a:solidFill>
              </a:rPr>
              <a:t>Convergence</a:t>
            </a:r>
            <a:endParaRPr lang="nl-BE" dirty="0"/>
          </a:p>
        </p:txBody>
      </p:sp>
      <p:pic>
        <p:nvPicPr>
          <p:cNvPr id="4" name="Content Placeholder 3">
            <a:extLst>
              <a:ext uri="{FF2B5EF4-FFF2-40B4-BE49-F238E27FC236}">
                <a16:creationId xmlns:a16="http://schemas.microsoft.com/office/drawing/2014/main" id="{DEA83CA1-8964-EB74-B450-E6DD474ADEB2}"/>
              </a:ext>
            </a:extLst>
          </p:cNvPr>
          <p:cNvPicPr>
            <a:picLocks noGrp="1" noChangeAspect="1"/>
          </p:cNvPicPr>
          <p:nvPr>
            <p:ph idx="1"/>
          </p:nvPr>
        </p:nvPicPr>
        <p:blipFill>
          <a:blip r:embed="rId2"/>
          <a:stretch>
            <a:fillRect/>
          </a:stretch>
        </p:blipFill>
        <p:spPr>
          <a:xfrm>
            <a:off x="4169740" y="263713"/>
            <a:ext cx="6813124" cy="6594287"/>
          </a:xfrm>
          <a:prstGeom prst="rect">
            <a:avLst/>
          </a:prstGeom>
        </p:spPr>
      </p:pic>
      <p:pic>
        <p:nvPicPr>
          <p:cNvPr id="5" name="Picture 4">
            <a:extLst>
              <a:ext uri="{FF2B5EF4-FFF2-40B4-BE49-F238E27FC236}">
                <a16:creationId xmlns:a16="http://schemas.microsoft.com/office/drawing/2014/main" id="{96D50D46-77CE-BC03-1077-7BE2C862CDC4}"/>
              </a:ext>
            </a:extLst>
          </p:cNvPr>
          <p:cNvPicPr>
            <a:picLocks noChangeAspect="1"/>
          </p:cNvPicPr>
          <p:nvPr/>
        </p:nvPicPr>
        <p:blipFill>
          <a:blip r:embed="rId3"/>
          <a:stretch>
            <a:fillRect/>
          </a:stretch>
        </p:blipFill>
        <p:spPr>
          <a:xfrm>
            <a:off x="1511368" y="1919288"/>
            <a:ext cx="1847490" cy="1847490"/>
          </a:xfrm>
          <a:prstGeom prst="rect">
            <a:avLst/>
          </a:prstGeom>
        </p:spPr>
      </p:pic>
      <p:sp>
        <p:nvSpPr>
          <p:cNvPr id="3" name="Content Placeholder 2">
            <a:extLst>
              <a:ext uri="{FF2B5EF4-FFF2-40B4-BE49-F238E27FC236}">
                <a16:creationId xmlns:a16="http://schemas.microsoft.com/office/drawing/2014/main" id="{71D7FD1F-2A46-7E4D-7882-D01B0430FA82}"/>
              </a:ext>
            </a:extLst>
          </p:cNvPr>
          <p:cNvSpPr txBox="1">
            <a:spLocks/>
          </p:cNvSpPr>
          <p:nvPr/>
        </p:nvSpPr>
        <p:spPr>
          <a:xfrm>
            <a:off x="8609161" y="1799745"/>
            <a:ext cx="31845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pPr lvl="2"/>
            <a:endPar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endParaRPr lang="en-US" sz="2400"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160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CABE-8B74-EA78-C593-2F75132B7902}"/>
              </a:ext>
            </a:extLst>
          </p:cNvPr>
          <p:cNvSpPr>
            <a:spLocks noGrp="1"/>
          </p:cNvSpPr>
          <p:nvPr>
            <p:ph type="ctrTitle"/>
          </p:nvPr>
        </p:nvSpPr>
        <p:spPr/>
        <p:txBody>
          <a:bodyPr/>
          <a:lstStyle/>
          <a:p>
            <a:r>
              <a:rPr lang="en-US" b="1" dirty="0">
                <a:solidFill>
                  <a:srgbClr val="4472C4"/>
                </a:solidFill>
              </a:rPr>
              <a:t>Conclusion</a:t>
            </a:r>
            <a:endParaRPr lang="nl-BE" b="1" dirty="0">
              <a:solidFill>
                <a:srgbClr val="4472C4"/>
              </a:solidFill>
            </a:endParaRPr>
          </a:p>
        </p:txBody>
      </p:sp>
      <p:sp>
        <p:nvSpPr>
          <p:cNvPr id="3" name="Subtitle 2">
            <a:extLst>
              <a:ext uri="{FF2B5EF4-FFF2-40B4-BE49-F238E27FC236}">
                <a16:creationId xmlns:a16="http://schemas.microsoft.com/office/drawing/2014/main" id="{C82EED0A-5ADF-FFCC-0AA1-B9EDBD07F023}"/>
              </a:ext>
            </a:extLst>
          </p:cNvPr>
          <p:cNvSpPr>
            <a:spLocks noGrp="1"/>
          </p:cNvSpPr>
          <p:nvPr>
            <p:ph type="subTitle" idx="1"/>
          </p:nvPr>
        </p:nvSpPr>
        <p:spPr/>
        <p:txBody>
          <a:bodyPr/>
          <a:lstStyle/>
          <a:p>
            <a:endParaRPr lang="en-US" dirty="0"/>
          </a:p>
          <a:p>
            <a:r>
              <a:rPr lang="en-US" sz="3200" b="1" dirty="0">
                <a:solidFill>
                  <a:srgbClr val="4472C4"/>
                </a:solidFill>
              </a:rPr>
              <a:t>Sustainability Due Diligence in Turbulent Times</a:t>
            </a:r>
            <a:endParaRPr lang="en-US" sz="3200" dirty="0"/>
          </a:p>
        </p:txBody>
      </p:sp>
    </p:spTree>
    <p:extLst>
      <p:ext uri="{BB962C8B-B14F-4D97-AF65-F5344CB8AC3E}">
        <p14:creationId xmlns:p14="http://schemas.microsoft.com/office/powerpoint/2010/main" val="2953324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716DA-86B3-1365-19D8-5AD7A9C249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C2441-F73C-56FC-4195-ABFD2BA45B55}"/>
              </a:ext>
            </a:extLst>
          </p:cNvPr>
          <p:cNvSpPr>
            <a:spLocks noGrp="1"/>
          </p:cNvSpPr>
          <p:nvPr>
            <p:ph type="title"/>
          </p:nvPr>
        </p:nvSpPr>
        <p:spPr/>
        <p:txBody>
          <a:bodyPr/>
          <a:lstStyle/>
          <a:p>
            <a:r>
              <a:rPr lang="en-US" b="1" dirty="0">
                <a:solidFill>
                  <a:srgbClr val="4472C4"/>
                </a:solidFill>
              </a:rPr>
              <a:t>Conclusion</a:t>
            </a:r>
            <a:endParaRPr lang="nl-BE" b="1" dirty="0">
              <a:solidFill>
                <a:srgbClr val="4472C4"/>
              </a:solidFill>
            </a:endParaRPr>
          </a:p>
        </p:txBody>
      </p:sp>
      <p:sp>
        <p:nvSpPr>
          <p:cNvPr id="3" name="Content Placeholder 2">
            <a:extLst>
              <a:ext uri="{FF2B5EF4-FFF2-40B4-BE49-F238E27FC236}">
                <a16:creationId xmlns:a16="http://schemas.microsoft.com/office/drawing/2014/main" id="{2B41A95C-77C4-1C55-D944-A9A881F6765B}"/>
              </a:ext>
            </a:extLst>
          </p:cNvPr>
          <p:cNvSpPr>
            <a:spLocks noGrp="1"/>
          </p:cNvSpPr>
          <p:nvPr>
            <p:ph idx="1"/>
          </p:nvPr>
        </p:nvSpPr>
        <p:spPr>
          <a:xfrm>
            <a:off x="838200" y="1825625"/>
            <a:ext cx="11071860" cy="4351338"/>
          </a:xfrm>
        </p:spPr>
        <p:txBody>
          <a:bodyPr>
            <a:normAutofit fontScale="92500" lnSpcReduction="10000"/>
          </a:bodyPr>
          <a:lstStyle/>
          <a:p>
            <a:r>
              <a:rPr lang="en-US" dirty="0"/>
              <a:t>Sustainability due diligence approaches oblige companies to govern for sustainability in their own operations and across borders</a:t>
            </a:r>
          </a:p>
          <a:p>
            <a:endParaRPr lang="en-US" dirty="0"/>
          </a:p>
          <a:p>
            <a:r>
              <a:rPr lang="en-US" dirty="0"/>
              <a:t>Requires companies to fully engage with the sustainability agenda =&gt; can take different approaches and options</a:t>
            </a:r>
          </a:p>
          <a:p>
            <a:endParaRPr lang="en-US" dirty="0"/>
          </a:p>
          <a:p>
            <a:r>
              <a:rPr lang="en-US" dirty="0"/>
              <a:t>Voluntary Sustainability Standards offer an established instrument to deal with this challenge, BUT</a:t>
            </a:r>
          </a:p>
          <a:p>
            <a:pPr lvl="1"/>
            <a:r>
              <a:rPr lang="en-US" dirty="0"/>
              <a:t>No ‘Safe </a:t>
            </a:r>
            <a:r>
              <a:rPr lang="en-US" dirty="0" err="1"/>
              <a:t>Harbour</a:t>
            </a:r>
            <a:r>
              <a:rPr lang="en-US" dirty="0"/>
              <a:t>’ </a:t>
            </a:r>
          </a:p>
          <a:p>
            <a:pPr lvl="1"/>
            <a:r>
              <a:rPr lang="en-US" dirty="0"/>
              <a:t>Costly (for companies and suppliers)</a:t>
            </a:r>
          </a:p>
          <a:p>
            <a:pPr lvl="1"/>
            <a:r>
              <a:rPr lang="en-US" dirty="0"/>
              <a:t>Deal with issues of greenwashing/credibility =&gt; not all VSS are equal!</a:t>
            </a:r>
          </a:p>
        </p:txBody>
      </p:sp>
    </p:spTree>
    <p:extLst>
      <p:ext uri="{BB962C8B-B14F-4D97-AF65-F5344CB8AC3E}">
        <p14:creationId xmlns:p14="http://schemas.microsoft.com/office/powerpoint/2010/main" val="3718617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err="1">
                <a:solidFill>
                  <a:srgbClr val="4472C4"/>
                </a:solidFill>
              </a:rPr>
              <a:t>Conclusion</a:t>
            </a:r>
            <a:endParaRPr lang="nl-BE" b="1" dirty="0">
              <a:solidFill>
                <a:srgbClr val="4472C4"/>
              </a:solidFill>
            </a:endParaRPr>
          </a:p>
        </p:txBody>
      </p:sp>
      <p:sp>
        <p:nvSpPr>
          <p:cNvPr id="3" name="Content Placeholder 2"/>
          <p:cNvSpPr>
            <a:spLocks noGrp="1"/>
          </p:cNvSpPr>
          <p:nvPr>
            <p:ph idx="1"/>
          </p:nvPr>
        </p:nvSpPr>
        <p:spPr/>
        <p:txBody>
          <a:bodyPr>
            <a:normAutofit/>
          </a:bodyPr>
          <a:lstStyle/>
          <a:p>
            <a:r>
              <a:rPr lang="en-US" sz="2667" dirty="0">
                <a:ea typeface="Calibri" panose="020F0502020204030204" pitchFamily="34" charset="0"/>
                <a:cs typeface="Calibri" panose="020F0502020204030204" pitchFamily="34" charset="0"/>
              </a:rPr>
              <a:t>Doubts on the ‘sustainability’ of sustainability due diligence agenda</a:t>
            </a:r>
          </a:p>
          <a:p>
            <a:pPr lvl="1"/>
            <a:endParaRPr lang="nl-BE" sz="2000" dirty="0"/>
          </a:p>
          <a:p>
            <a:pPr lvl="1"/>
            <a:r>
              <a:rPr lang="nl-BE" dirty="0"/>
              <a:t>New </a:t>
            </a:r>
            <a:r>
              <a:rPr lang="nl-BE" dirty="0" err="1"/>
              <a:t>political</a:t>
            </a:r>
            <a:r>
              <a:rPr lang="nl-BE" dirty="0"/>
              <a:t>/</a:t>
            </a:r>
            <a:r>
              <a:rPr lang="nl-BE" dirty="0" err="1"/>
              <a:t>geopolitical</a:t>
            </a:r>
            <a:r>
              <a:rPr lang="nl-BE" dirty="0"/>
              <a:t> </a:t>
            </a:r>
            <a:r>
              <a:rPr lang="nl-BE" dirty="0" err="1"/>
              <a:t>reality</a:t>
            </a:r>
            <a:r>
              <a:rPr lang="nl-BE" dirty="0"/>
              <a:t> </a:t>
            </a:r>
          </a:p>
          <a:p>
            <a:pPr lvl="1"/>
            <a:r>
              <a:rPr lang="nl-BE" dirty="0"/>
              <a:t>Concerns over </a:t>
            </a:r>
            <a:r>
              <a:rPr lang="nl-BE" dirty="0" err="1"/>
              <a:t>competitiveness</a:t>
            </a:r>
            <a:r>
              <a:rPr lang="nl-BE" dirty="0"/>
              <a:t> =&gt; </a:t>
            </a:r>
            <a:r>
              <a:rPr lang="nl-BE" dirty="0" err="1"/>
              <a:t>Draghi</a:t>
            </a:r>
            <a:r>
              <a:rPr lang="nl-BE" dirty="0"/>
              <a:t> </a:t>
            </a:r>
            <a:r>
              <a:rPr lang="nl-BE" dirty="0" err="1"/>
              <a:t>repport</a:t>
            </a:r>
            <a:endParaRPr lang="nl-BE" dirty="0"/>
          </a:p>
          <a:p>
            <a:pPr lvl="1"/>
            <a:r>
              <a:rPr lang="nl-BE" dirty="0"/>
              <a:t>Omnibus </a:t>
            </a:r>
            <a:r>
              <a:rPr lang="nl-BE" dirty="0" err="1"/>
              <a:t>negotiations</a:t>
            </a:r>
            <a:r>
              <a:rPr lang="nl-BE" dirty="0"/>
              <a:t> =&gt; </a:t>
            </a:r>
            <a:r>
              <a:rPr lang="nl-BE" dirty="0" err="1"/>
              <a:t>weakening</a:t>
            </a:r>
            <a:r>
              <a:rPr lang="nl-BE" dirty="0"/>
              <a:t> of EU </a:t>
            </a:r>
            <a:r>
              <a:rPr lang="nl-BE" dirty="0" err="1"/>
              <a:t>Corportate</a:t>
            </a:r>
            <a:r>
              <a:rPr lang="nl-BE" dirty="0"/>
              <a:t> Sustainability </a:t>
            </a:r>
            <a:r>
              <a:rPr lang="nl-BE" dirty="0" err="1"/>
              <a:t>Due</a:t>
            </a:r>
            <a:r>
              <a:rPr lang="nl-BE" dirty="0"/>
              <a:t> Diligence Directive in scope (</a:t>
            </a:r>
            <a:r>
              <a:rPr lang="nl-BE" dirty="0" err="1"/>
              <a:t>substantive</a:t>
            </a:r>
            <a:r>
              <a:rPr lang="nl-BE" dirty="0"/>
              <a:t>, companies in </a:t>
            </a:r>
            <a:r>
              <a:rPr lang="nl-BE" dirty="0" err="1"/>
              <a:t>reach</a:t>
            </a:r>
            <a:r>
              <a:rPr lang="nl-BE" dirty="0"/>
              <a:t>, </a:t>
            </a:r>
            <a:r>
              <a:rPr lang="nl-BE" dirty="0" err="1"/>
              <a:t>suppliers</a:t>
            </a:r>
            <a:r>
              <a:rPr lang="nl-BE" dirty="0"/>
              <a:t> in </a:t>
            </a:r>
            <a:r>
              <a:rPr lang="nl-BE" dirty="0" err="1"/>
              <a:t>value</a:t>
            </a:r>
            <a:r>
              <a:rPr lang="nl-BE" dirty="0"/>
              <a:t> chain)</a:t>
            </a:r>
          </a:p>
          <a:p>
            <a:endParaRPr lang="en-US" sz="2667" dirty="0">
              <a:ea typeface="Calibri" panose="020F0502020204030204" pitchFamily="34" charset="0"/>
              <a:cs typeface="Calibri" panose="020F0502020204030204" pitchFamily="34" charset="0"/>
            </a:endParaRPr>
          </a:p>
          <a:p>
            <a:r>
              <a:rPr lang="en-US" sz="2667" dirty="0">
                <a:ea typeface="Calibri" panose="020F0502020204030204" pitchFamily="34" charset="0"/>
                <a:cs typeface="Calibri" panose="020F0502020204030204" pitchFamily="34" charset="0"/>
              </a:rPr>
              <a:t>Uncertain/Turbulent future</a:t>
            </a:r>
          </a:p>
          <a:p>
            <a:endParaRPr lang="en-US" sz="2667"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2786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826B-64F5-4F4C-A987-76373A9C28DB}"/>
              </a:ext>
            </a:extLst>
          </p:cNvPr>
          <p:cNvSpPr>
            <a:spLocks noGrp="1"/>
          </p:cNvSpPr>
          <p:nvPr>
            <p:ph type="title"/>
          </p:nvPr>
        </p:nvSpPr>
        <p:spPr/>
        <p:txBody>
          <a:bodyPr/>
          <a:lstStyle/>
          <a:p>
            <a:r>
              <a:rPr lang="en-US" b="1" dirty="0">
                <a:solidFill>
                  <a:srgbClr val="4472C4"/>
                </a:solidFill>
              </a:rPr>
              <a:t>Outline</a:t>
            </a:r>
            <a:endParaRPr lang="nl-BE" b="1" dirty="0">
              <a:solidFill>
                <a:srgbClr val="4472C4"/>
              </a:solidFill>
            </a:endParaRPr>
          </a:p>
        </p:txBody>
      </p:sp>
      <p:sp>
        <p:nvSpPr>
          <p:cNvPr id="3" name="Content Placeholder 2">
            <a:extLst>
              <a:ext uri="{FF2B5EF4-FFF2-40B4-BE49-F238E27FC236}">
                <a16:creationId xmlns:a16="http://schemas.microsoft.com/office/drawing/2014/main" id="{623AED90-A2F7-4780-B08B-1F5F0857EE07}"/>
              </a:ext>
            </a:extLst>
          </p:cNvPr>
          <p:cNvSpPr>
            <a:spLocks noGrp="1"/>
          </p:cNvSpPr>
          <p:nvPr>
            <p:ph idx="1"/>
          </p:nvPr>
        </p:nvSpPr>
        <p:spPr>
          <a:xfrm>
            <a:off x="838200" y="1937856"/>
            <a:ext cx="11201400" cy="4398497"/>
          </a:xfrm>
        </p:spPr>
        <p:txBody>
          <a:bodyPr>
            <a:no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Sustainability Due Diligence</a:t>
            </a:r>
          </a:p>
          <a:p>
            <a:pPr lvl="1"/>
            <a:r>
              <a:rPr lang="en-US" dirty="0">
                <a:latin typeface="Calibri" panose="020F0502020204030204" pitchFamily="34" charset="0"/>
                <a:ea typeface="Calibri" panose="020F0502020204030204" pitchFamily="34" charset="0"/>
                <a:cs typeface="Times New Roman" panose="02020603050405020304" pitchFamily="18" charset="0"/>
              </a:rPr>
              <a:t>What and How</a:t>
            </a:r>
          </a:p>
          <a:p>
            <a:pPr lvl="1"/>
            <a:r>
              <a:rPr lang="en-US" dirty="0">
                <a:latin typeface="Calibri" panose="020F0502020204030204" pitchFamily="34" charset="0"/>
                <a:ea typeface="Calibri" panose="020F0502020204030204" pitchFamily="34" charset="0"/>
                <a:cs typeface="Times New Roman" panose="02020603050405020304" pitchFamily="18" charset="0"/>
              </a:rPr>
              <a:t>Impact on Trade</a:t>
            </a:r>
          </a:p>
          <a:p>
            <a:r>
              <a:rPr lang="en-US" dirty="0">
                <a:effectLst/>
                <a:latin typeface="Calibri" panose="020F0502020204030204" pitchFamily="34" charset="0"/>
                <a:ea typeface="Calibri" panose="020F0502020204030204" pitchFamily="34" charset="0"/>
                <a:cs typeface="Times New Roman" panose="02020603050405020304" pitchFamily="18" charset="0"/>
              </a:rPr>
              <a:t>Voluntary Sustainability Standards</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What and </a:t>
            </a:r>
            <a:r>
              <a:rPr lang="en-US" dirty="0">
                <a:latin typeface="Calibri" panose="020F0502020204030204" pitchFamily="34" charset="0"/>
                <a:ea typeface="Calibri" panose="020F0502020204030204" pitchFamily="34" charset="0"/>
                <a:cs typeface="Times New Roman" panose="02020603050405020304" pitchFamily="18" charset="0"/>
              </a:rPr>
              <a:t>H</a:t>
            </a:r>
            <a:r>
              <a:rPr lang="en-US" dirty="0">
                <a:effectLst/>
                <a:latin typeface="Calibri" panose="020F0502020204030204" pitchFamily="34" charset="0"/>
                <a:ea typeface="Calibri" panose="020F0502020204030204" pitchFamily="34" charset="0"/>
                <a:cs typeface="Times New Roman" panose="02020603050405020304" pitchFamily="18" charset="0"/>
              </a:rPr>
              <a:t>ow</a:t>
            </a:r>
          </a:p>
          <a:p>
            <a:pPr lvl="1"/>
            <a:r>
              <a:rPr lang="en-US" dirty="0">
                <a:latin typeface="Calibri" panose="020F0502020204030204" pitchFamily="34" charset="0"/>
                <a:ea typeface="Calibri" panose="020F0502020204030204" pitchFamily="34" charset="0"/>
                <a:cs typeface="Times New Roman" panose="02020603050405020304" pitchFamily="18" charset="0"/>
              </a:rPr>
              <a:t>Importance of VSS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VSS and DD – comparison and convergence</a:t>
            </a:r>
          </a:p>
          <a:p>
            <a:r>
              <a:rPr lang="en-US" dirty="0">
                <a:latin typeface="Calibri" panose="020F0502020204030204" pitchFamily="34" charset="0"/>
                <a:ea typeface="Calibri" panose="020F0502020204030204" pitchFamily="34" charset="0"/>
                <a:cs typeface="Times New Roman" panose="02020603050405020304" pitchFamily="18" charset="0"/>
              </a:rPr>
              <a:t>Conclusion</a:t>
            </a: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7790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B96C-3D05-4299-569D-B4DBF86C46F9}"/>
              </a:ext>
            </a:extLst>
          </p:cNvPr>
          <p:cNvSpPr>
            <a:spLocks noGrp="1"/>
          </p:cNvSpPr>
          <p:nvPr>
            <p:ph type="ctrTitle"/>
          </p:nvPr>
        </p:nvSpPr>
        <p:spPr>
          <a:xfrm>
            <a:off x="6637014" y="2208594"/>
            <a:ext cx="4805996" cy="1297115"/>
          </a:xfrm>
        </p:spPr>
        <p:txBody>
          <a:bodyPr anchor="t">
            <a:normAutofit/>
          </a:bodyPr>
          <a:lstStyle/>
          <a:p>
            <a:pPr algn="l"/>
            <a:r>
              <a:rPr lang="en-US" sz="40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Thank you!</a:t>
            </a:r>
            <a:endParaRPr lang="nl-BE" sz="4000" b="1" dirty="0">
              <a:solidFill>
                <a:srgbClr val="4472C4"/>
              </a:solidFill>
            </a:endParaRPr>
          </a:p>
        </p:txBody>
      </p:sp>
      <p:sp>
        <p:nvSpPr>
          <p:cNvPr id="3" name="Subtitle 2">
            <a:extLst>
              <a:ext uri="{FF2B5EF4-FFF2-40B4-BE49-F238E27FC236}">
                <a16:creationId xmlns:a16="http://schemas.microsoft.com/office/drawing/2014/main" id="{C5F84E3C-2347-FA33-419D-25CD48578EF7}"/>
              </a:ext>
            </a:extLst>
          </p:cNvPr>
          <p:cNvSpPr>
            <a:spLocks noGrp="1"/>
          </p:cNvSpPr>
          <p:nvPr>
            <p:ph type="subTitle" idx="1"/>
          </p:nvPr>
        </p:nvSpPr>
        <p:spPr>
          <a:xfrm>
            <a:off x="6637014" y="2857152"/>
            <a:ext cx="4805691" cy="838831"/>
          </a:xfrm>
        </p:spPr>
        <p:txBody>
          <a:bodyPr anchor="b">
            <a:noAutofit/>
          </a:bodyPr>
          <a:lstStyle/>
          <a:p>
            <a:pPr algn="l"/>
            <a:r>
              <a:rPr lang="en-US" sz="3200" b="1" dirty="0">
                <a:solidFill>
                  <a:srgbClr val="4472C4"/>
                </a:solidFill>
              </a:rPr>
              <a:t>axel.marx@kuleuven.be</a:t>
            </a:r>
            <a:endParaRPr lang="nl-BE" sz="3200" b="1" dirty="0">
              <a:solidFill>
                <a:srgbClr val="4472C4"/>
              </a:solidFill>
            </a:endParaRPr>
          </a:p>
        </p:txBody>
      </p:sp>
      <p:pic>
        <p:nvPicPr>
          <p:cNvPr id="4" name="Picture 3">
            <a:extLst>
              <a:ext uri="{FF2B5EF4-FFF2-40B4-BE49-F238E27FC236}">
                <a16:creationId xmlns:a16="http://schemas.microsoft.com/office/drawing/2014/main" id="{03A56FE8-2FA5-99FE-80E5-165EEBB61A6F}"/>
              </a:ext>
            </a:extLst>
          </p:cNvPr>
          <p:cNvPicPr>
            <a:picLocks noChangeAspect="1"/>
          </p:cNvPicPr>
          <p:nvPr/>
        </p:nvPicPr>
        <p:blipFill>
          <a:blip r:embed="rId2"/>
          <a:stretch>
            <a:fillRect/>
          </a:stretch>
        </p:blipFill>
        <p:spPr>
          <a:xfrm>
            <a:off x="530970" y="2107852"/>
            <a:ext cx="4141760" cy="2058096"/>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43040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B1DD-4509-CB6A-FB86-0F3BFCC33B30}"/>
              </a:ext>
            </a:extLst>
          </p:cNvPr>
          <p:cNvSpPr>
            <a:spLocks noGrp="1"/>
          </p:cNvSpPr>
          <p:nvPr>
            <p:ph type="ctrTitle"/>
          </p:nvPr>
        </p:nvSpPr>
        <p:spPr>
          <a:xfrm>
            <a:off x="1524000" y="320106"/>
            <a:ext cx="9144000" cy="2387600"/>
          </a:xfrm>
        </p:spPr>
        <p:txBody>
          <a:bodyPr/>
          <a:lstStyle/>
          <a:p>
            <a:r>
              <a:rPr lang="en-US" b="1" dirty="0">
                <a:solidFill>
                  <a:srgbClr val="4472C4"/>
                </a:solidFill>
              </a:rPr>
              <a:t>Sustainability Due Diligence</a:t>
            </a:r>
            <a:endParaRPr lang="nl-BE" b="1" dirty="0">
              <a:solidFill>
                <a:srgbClr val="4472C4"/>
              </a:solidFill>
            </a:endParaRPr>
          </a:p>
        </p:txBody>
      </p:sp>
      <p:sp>
        <p:nvSpPr>
          <p:cNvPr id="4" name="Content Placeholder 2">
            <a:extLst>
              <a:ext uri="{FF2B5EF4-FFF2-40B4-BE49-F238E27FC236}">
                <a16:creationId xmlns:a16="http://schemas.microsoft.com/office/drawing/2014/main" id="{EBD3B00E-9C3B-12AE-3155-ABEDBEE91378}"/>
              </a:ext>
            </a:extLst>
          </p:cNvPr>
          <p:cNvSpPr txBox="1">
            <a:spLocks noGrp="1"/>
          </p:cNvSpPr>
          <p:nvPr>
            <p:ph type="subTitle" idx="1"/>
          </p:nvPr>
        </p:nvSpPr>
        <p:spPr>
          <a:xfrm>
            <a:off x="1138687" y="3602038"/>
            <a:ext cx="10299939" cy="2134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44546A"/>
                </a:solidFill>
                <a:latin typeface="Calibri" panose="020F0502020204030204" pitchFamily="34" charset="0"/>
                <a:ea typeface="Calibri" panose="020F0502020204030204" pitchFamily="34" charset="0"/>
                <a:cs typeface="Calibri" panose="020F0502020204030204" pitchFamily="34" charset="0"/>
              </a:rPr>
              <a:t>Risk-based due diligence</a:t>
            </a:r>
            <a:r>
              <a:rPr lang="en-US" sz="3200" dirty="0">
                <a:solidFill>
                  <a:srgbClr val="44546A"/>
                </a:solidFill>
                <a:latin typeface="Calibri" panose="020F0502020204030204" pitchFamily="34" charset="0"/>
                <a:ea typeface="Calibri" panose="020F0502020204030204" pitchFamily="34" charset="0"/>
                <a:cs typeface="Calibri" panose="020F0502020204030204" pitchFamily="34" charset="0"/>
              </a:rPr>
              <a:t> refers to the steps companies should take to identify and address actual or potential sustainability risks in order to prevent or mitigate adverse impacts associated with their activities or sourcing decisions.</a:t>
            </a:r>
          </a:p>
          <a:p>
            <a:endParaRPr lang="en-US" sz="2667"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endParaRPr lang="en-US" sz="2667"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0532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95308D-008A-F541-A346-09D1AC342431}"/>
              </a:ext>
            </a:extLst>
          </p:cNvPr>
          <p:cNvPicPr>
            <a:picLocks noChangeAspect="1"/>
          </p:cNvPicPr>
          <p:nvPr/>
        </p:nvPicPr>
        <p:blipFill>
          <a:blip r:embed="rId2"/>
          <a:stretch>
            <a:fillRect/>
          </a:stretch>
        </p:blipFill>
        <p:spPr>
          <a:xfrm>
            <a:off x="7542063" y="1803536"/>
            <a:ext cx="3429000" cy="2286000"/>
          </a:xfrm>
          <a:prstGeom prst="rect">
            <a:avLst/>
          </a:prstGeom>
        </p:spPr>
      </p:pic>
      <p:pic>
        <p:nvPicPr>
          <p:cNvPr id="12" name="Picture 11">
            <a:extLst>
              <a:ext uri="{FF2B5EF4-FFF2-40B4-BE49-F238E27FC236}">
                <a16:creationId xmlns:a16="http://schemas.microsoft.com/office/drawing/2014/main" id="{789CC15D-CADA-B3C4-C1CD-A1497482ECCE}"/>
              </a:ext>
            </a:extLst>
          </p:cNvPr>
          <p:cNvPicPr>
            <a:picLocks noChangeAspect="1"/>
          </p:cNvPicPr>
          <p:nvPr/>
        </p:nvPicPr>
        <p:blipFill>
          <a:blip r:embed="rId3"/>
          <a:stretch>
            <a:fillRect/>
          </a:stretch>
        </p:blipFill>
        <p:spPr>
          <a:xfrm>
            <a:off x="8763000" y="4098190"/>
            <a:ext cx="3429000" cy="2286000"/>
          </a:xfrm>
          <a:prstGeom prst="rect">
            <a:avLst/>
          </a:prstGeom>
        </p:spPr>
      </p:pic>
      <p:sp>
        <p:nvSpPr>
          <p:cNvPr id="2" name="Title 1">
            <a:extLst>
              <a:ext uri="{FF2B5EF4-FFF2-40B4-BE49-F238E27FC236}">
                <a16:creationId xmlns:a16="http://schemas.microsoft.com/office/drawing/2014/main" id="{E5814A4B-FDE7-A788-BE17-AD10206D215B}"/>
              </a:ext>
            </a:extLst>
          </p:cNvPr>
          <p:cNvSpPr>
            <a:spLocks noGrp="1"/>
          </p:cNvSpPr>
          <p:nvPr>
            <p:ph type="title"/>
          </p:nvPr>
        </p:nvSpPr>
        <p:spPr/>
        <p:txBody>
          <a:bodyPr/>
          <a:lstStyle/>
          <a:p>
            <a:r>
              <a:rPr lang="en-US" b="1" dirty="0">
                <a:solidFill>
                  <a:srgbClr val="4472C4"/>
                </a:solidFill>
                <a:latin typeface="+mn-lt"/>
              </a:rPr>
              <a:t>Sustainability Risks</a:t>
            </a:r>
            <a:endParaRPr lang="nl-BE" b="1" dirty="0">
              <a:solidFill>
                <a:srgbClr val="4472C4"/>
              </a:solidFill>
              <a:latin typeface="+mn-lt"/>
            </a:endParaRPr>
          </a:p>
        </p:txBody>
      </p:sp>
      <p:pic>
        <p:nvPicPr>
          <p:cNvPr id="4" name="Content Placeholder 3">
            <a:extLst>
              <a:ext uri="{FF2B5EF4-FFF2-40B4-BE49-F238E27FC236}">
                <a16:creationId xmlns:a16="http://schemas.microsoft.com/office/drawing/2014/main" id="{7C059D1E-04A7-73E8-80AB-264D9A78BF3C}"/>
              </a:ext>
            </a:extLst>
          </p:cNvPr>
          <p:cNvPicPr>
            <a:picLocks noGrp="1" noChangeAspect="1"/>
          </p:cNvPicPr>
          <p:nvPr>
            <p:ph idx="1"/>
          </p:nvPr>
        </p:nvPicPr>
        <p:blipFill>
          <a:blip r:embed="rId4"/>
          <a:stretch>
            <a:fillRect/>
          </a:stretch>
        </p:blipFill>
        <p:spPr>
          <a:xfrm>
            <a:off x="184450" y="4257163"/>
            <a:ext cx="3429000" cy="2286000"/>
          </a:xfrm>
          <a:prstGeom prst="rect">
            <a:avLst/>
          </a:prstGeom>
        </p:spPr>
      </p:pic>
      <p:pic>
        <p:nvPicPr>
          <p:cNvPr id="5" name="Picture 4">
            <a:extLst>
              <a:ext uri="{FF2B5EF4-FFF2-40B4-BE49-F238E27FC236}">
                <a16:creationId xmlns:a16="http://schemas.microsoft.com/office/drawing/2014/main" id="{0AC4F28A-E019-B88F-F357-F13F5368E352}"/>
              </a:ext>
            </a:extLst>
          </p:cNvPr>
          <p:cNvPicPr>
            <a:picLocks noChangeAspect="1"/>
          </p:cNvPicPr>
          <p:nvPr/>
        </p:nvPicPr>
        <p:blipFill>
          <a:blip r:embed="rId5"/>
          <a:stretch>
            <a:fillRect/>
          </a:stretch>
        </p:blipFill>
        <p:spPr>
          <a:xfrm>
            <a:off x="184450" y="1971163"/>
            <a:ext cx="5229225" cy="2286000"/>
          </a:xfrm>
          <a:prstGeom prst="rect">
            <a:avLst/>
          </a:prstGeom>
        </p:spPr>
      </p:pic>
      <p:pic>
        <p:nvPicPr>
          <p:cNvPr id="7" name="Picture 6">
            <a:extLst>
              <a:ext uri="{FF2B5EF4-FFF2-40B4-BE49-F238E27FC236}">
                <a16:creationId xmlns:a16="http://schemas.microsoft.com/office/drawing/2014/main" id="{E5AC6634-2DC5-5C3C-C12B-A44078E498B5}"/>
              </a:ext>
            </a:extLst>
          </p:cNvPr>
          <p:cNvPicPr>
            <a:picLocks noChangeAspect="1"/>
          </p:cNvPicPr>
          <p:nvPr/>
        </p:nvPicPr>
        <p:blipFill>
          <a:blip r:embed="rId6"/>
          <a:stretch>
            <a:fillRect/>
          </a:stretch>
        </p:blipFill>
        <p:spPr>
          <a:xfrm>
            <a:off x="2234900" y="4537638"/>
            <a:ext cx="4086225" cy="2286000"/>
          </a:xfrm>
          <a:prstGeom prst="rect">
            <a:avLst/>
          </a:prstGeom>
        </p:spPr>
      </p:pic>
      <p:pic>
        <p:nvPicPr>
          <p:cNvPr id="8" name="Picture 7">
            <a:extLst>
              <a:ext uri="{FF2B5EF4-FFF2-40B4-BE49-F238E27FC236}">
                <a16:creationId xmlns:a16="http://schemas.microsoft.com/office/drawing/2014/main" id="{03186A1E-8B7D-0F4C-CE68-FDE6444638C1}"/>
              </a:ext>
            </a:extLst>
          </p:cNvPr>
          <p:cNvPicPr>
            <a:picLocks noChangeAspect="1"/>
          </p:cNvPicPr>
          <p:nvPr/>
        </p:nvPicPr>
        <p:blipFill>
          <a:blip r:embed="rId7"/>
          <a:stretch>
            <a:fillRect/>
          </a:stretch>
        </p:blipFill>
        <p:spPr>
          <a:xfrm>
            <a:off x="4113063" y="2251638"/>
            <a:ext cx="3429000" cy="2286000"/>
          </a:xfrm>
          <a:prstGeom prst="rect">
            <a:avLst/>
          </a:prstGeom>
        </p:spPr>
      </p:pic>
      <p:pic>
        <p:nvPicPr>
          <p:cNvPr id="9" name="Picture 8">
            <a:extLst>
              <a:ext uri="{FF2B5EF4-FFF2-40B4-BE49-F238E27FC236}">
                <a16:creationId xmlns:a16="http://schemas.microsoft.com/office/drawing/2014/main" id="{F990F863-53C8-8BDE-E8F6-4F75FC968279}"/>
              </a:ext>
            </a:extLst>
          </p:cNvPr>
          <p:cNvPicPr>
            <a:picLocks noChangeAspect="1"/>
          </p:cNvPicPr>
          <p:nvPr/>
        </p:nvPicPr>
        <p:blipFill>
          <a:blip r:embed="rId8"/>
          <a:stretch>
            <a:fillRect/>
          </a:stretch>
        </p:blipFill>
        <p:spPr>
          <a:xfrm>
            <a:off x="5219357" y="4650486"/>
            <a:ext cx="3902451" cy="2188290"/>
          </a:xfrm>
          <a:prstGeom prst="rect">
            <a:avLst/>
          </a:prstGeom>
        </p:spPr>
      </p:pic>
    </p:spTree>
    <p:extLst>
      <p:ext uri="{BB962C8B-B14F-4D97-AF65-F5344CB8AC3E}">
        <p14:creationId xmlns:p14="http://schemas.microsoft.com/office/powerpoint/2010/main" val="259289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0F51-4CA9-B2DC-8969-5CA454CC95DF}"/>
              </a:ext>
            </a:extLst>
          </p:cNvPr>
          <p:cNvSpPr>
            <a:spLocks noGrp="1"/>
          </p:cNvSpPr>
          <p:nvPr>
            <p:ph type="title"/>
          </p:nvPr>
        </p:nvSpPr>
        <p:spPr/>
        <p:txBody>
          <a:bodyPr/>
          <a:lstStyle/>
          <a:p>
            <a:r>
              <a:rPr lang="en-US" b="1" dirty="0">
                <a:solidFill>
                  <a:srgbClr val="4472C4"/>
                </a:solidFill>
              </a:rPr>
              <a:t>Due Diligence - Origin</a:t>
            </a:r>
            <a:endParaRPr lang="nl-BE" b="1" dirty="0">
              <a:solidFill>
                <a:srgbClr val="4472C4"/>
              </a:solidFill>
            </a:endParaRPr>
          </a:p>
        </p:txBody>
      </p:sp>
      <p:sp>
        <p:nvSpPr>
          <p:cNvPr id="3" name="Content Placeholder 2">
            <a:extLst>
              <a:ext uri="{FF2B5EF4-FFF2-40B4-BE49-F238E27FC236}">
                <a16:creationId xmlns:a16="http://schemas.microsoft.com/office/drawing/2014/main" id="{98D1F372-EF60-C809-B002-63B97B62219A}"/>
              </a:ext>
            </a:extLst>
          </p:cNvPr>
          <p:cNvSpPr>
            <a:spLocks noGrp="1"/>
          </p:cNvSpPr>
          <p:nvPr>
            <p:ph idx="1"/>
          </p:nvPr>
        </p:nvSpPr>
        <p:spPr/>
        <p:txBody>
          <a:bodyPr>
            <a:normAutofit/>
          </a:bodyPr>
          <a:lstStyle/>
          <a:p>
            <a:r>
              <a:rPr lang="en-US" sz="2667" dirty="0">
                <a:latin typeface="Calibri" panose="020F0502020204030204" pitchFamily="34" charset="0"/>
                <a:ea typeface="Calibri" panose="020F0502020204030204" pitchFamily="34" charset="0"/>
                <a:cs typeface="Calibri" panose="020F0502020204030204" pitchFamily="34" charset="0"/>
              </a:rPr>
              <a:t>Soft Law Instruments</a:t>
            </a:r>
          </a:p>
          <a:p>
            <a:pPr lvl="1"/>
            <a:r>
              <a:rPr lang="en-US" sz="2267" dirty="0">
                <a:latin typeface="Calibri" panose="020F0502020204030204" pitchFamily="34" charset="0"/>
                <a:ea typeface="Calibri" panose="020F0502020204030204" pitchFamily="34" charset="0"/>
                <a:cs typeface="Calibri" panose="020F0502020204030204" pitchFamily="34" charset="0"/>
              </a:rPr>
              <a:t>OECD Guidelines for Multinational Enterprises (1976 – 2023)</a:t>
            </a:r>
          </a:p>
          <a:p>
            <a:pPr lvl="1"/>
            <a:r>
              <a:rPr lang="en-US" sz="2267" dirty="0">
                <a:latin typeface="Calibri" panose="020F0502020204030204" pitchFamily="34" charset="0"/>
                <a:ea typeface="Calibri" panose="020F0502020204030204" pitchFamily="34" charset="0"/>
                <a:cs typeface="Calibri" panose="020F0502020204030204" pitchFamily="34" charset="0"/>
              </a:rPr>
              <a:t>United Nations Guiding Principles on Business and Human Rights (20111)</a:t>
            </a:r>
          </a:p>
          <a:p>
            <a:endParaRPr lang="nl-BE" dirty="0"/>
          </a:p>
          <a:p>
            <a:r>
              <a:rPr lang="nl-BE" dirty="0"/>
              <a:t>Companies </a:t>
            </a:r>
            <a:r>
              <a:rPr lang="nl-BE" dirty="0" err="1"/>
              <a:t>engaging</a:t>
            </a:r>
            <a:r>
              <a:rPr lang="nl-BE" dirty="0"/>
              <a:t> in Corporate </a:t>
            </a:r>
            <a:r>
              <a:rPr lang="nl-BE" dirty="0" err="1"/>
              <a:t>Social</a:t>
            </a:r>
            <a:r>
              <a:rPr lang="nl-BE" dirty="0"/>
              <a:t> </a:t>
            </a:r>
            <a:r>
              <a:rPr lang="nl-BE" dirty="0" err="1"/>
              <a:t>Responsibility</a:t>
            </a:r>
            <a:r>
              <a:rPr lang="nl-BE" dirty="0"/>
              <a:t> (CSR)/</a:t>
            </a:r>
            <a:r>
              <a:rPr lang="nl-BE" dirty="0" err="1"/>
              <a:t>Responsible</a:t>
            </a:r>
            <a:r>
              <a:rPr lang="nl-BE" dirty="0"/>
              <a:t> Business </a:t>
            </a:r>
            <a:r>
              <a:rPr lang="nl-BE" dirty="0" err="1"/>
              <a:t>Conduct</a:t>
            </a:r>
            <a:r>
              <a:rPr lang="nl-BE" dirty="0"/>
              <a:t> (RBC) </a:t>
            </a:r>
            <a:r>
              <a:rPr lang="nl-BE" dirty="0" err="1"/>
              <a:t>for</a:t>
            </a:r>
            <a:r>
              <a:rPr lang="nl-BE" dirty="0"/>
              <a:t> a few decades</a:t>
            </a:r>
          </a:p>
          <a:p>
            <a:endParaRPr lang="nl-BE" dirty="0"/>
          </a:p>
          <a:p>
            <a:r>
              <a:rPr lang="nl-BE" dirty="0" err="1"/>
              <a:t>Due</a:t>
            </a:r>
            <a:r>
              <a:rPr lang="nl-BE" dirty="0"/>
              <a:t> diligence </a:t>
            </a:r>
            <a:r>
              <a:rPr lang="nl-BE" dirty="0" err="1"/>
              <a:t>applications</a:t>
            </a:r>
            <a:r>
              <a:rPr lang="nl-BE" dirty="0"/>
              <a:t> in </a:t>
            </a:r>
            <a:r>
              <a:rPr lang="nl-BE" dirty="0" err="1"/>
              <a:t>other</a:t>
            </a:r>
            <a:r>
              <a:rPr lang="nl-BE" dirty="0"/>
              <a:t> fields – food </a:t>
            </a:r>
            <a:r>
              <a:rPr lang="nl-BE" dirty="0" err="1"/>
              <a:t>safety</a:t>
            </a:r>
            <a:endParaRPr lang="nl-BE" dirty="0"/>
          </a:p>
          <a:p>
            <a:endParaRPr lang="nl-BE" dirty="0"/>
          </a:p>
          <a:p>
            <a:endParaRPr lang="nl-BE" dirty="0"/>
          </a:p>
        </p:txBody>
      </p:sp>
    </p:spTree>
    <p:extLst>
      <p:ext uri="{BB962C8B-B14F-4D97-AF65-F5344CB8AC3E}">
        <p14:creationId xmlns:p14="http://schemas.microsoft.com/office/powerpoint/2010/main" val="205431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7561-DF91-0E3A-1FDD-CBC7543A8BCD}"/>
              </a:ext>
            </a:extLst>
          </p:cNvPr>
          <p:cNvSpPr>
            <a:spLocks noGrp="1"/>
          </p:cNvSpPr>
          <p:nvPr>
            <p:ph type="title"/>
          </p:nvPr>
        </p:nvSpPr>
        <p:spPr>
          <a:xfrm>
            <a:off x="441385" y="379542"/>
            <a:ext cx="10515600" cy="1325563"/>
          </a:xfrm>
        </p:spPr>
        <p:txBody>
          <a:bodyPr/>
          <a:lstStyle/>
          <a:p>
            <a:r>
              <a:rPr lang="en-US" b="1" dirty="0">
                <a:solidFill>
                  <a:srgbClr val="4472C4"/>
                </a:solidFill>
                <a:latin typeface="+mn-lt"/>
              </a:rPr>
              <a:t>Evolution of Sustainability Due Diligence</a:t>
            </a:r>
            <a:endParaRPr lang="nl-BE" dirty="0">
              <a:latin typeface="+mn-lt"/>
            </a:endParaRPr>
          </a:p>
        </p:txBody>
      </p:sp>
      <p:pic>
        <p:nvPicPr>
          <p:cNvPr id="4" name="Content Placeholder 3">
            <a:extLst>
              <a:ext uri="{FF2B5EF4-FFF2-40B4-BE49-F238E27FC236}">
                <a16:creationId xmlns:a16="http://schemas.microsoft.com/office/drawing/2014/main" id="{519722B3-6F72-5C02-20DC-2CC50E6D7D59}"/>
              </a:ext>
            </a:extLst>
          </p:cNvPr>
          <p:cNvPicPr>
            <a:picLocks noGrp="1" noChangeAspect="1"/>
          </p:cNvPicPr>
          <p:nvPr>
            <p:ph idx="1"/>
          </p:nvPr>
        </p:nvPicPr>
        <p:blipFill>
          <a:blip r:embed="rId2"/>
          <a:stretch>
            <a:fillRect/>
          </a:stretch>
        </p:blipFill>
        <p:spPr>
          <a:xfrm>
            <a:off x="-103517" y="1768326"/>
            <a:ext cx="7323826" cy="4659385"/>
          </a:xfrm>
          <a:prstGeom prst="rect">
            <a:avLst/>
          </a:prstGeom>
        </p:spPr>
      </p:pic>
      <p:sp>
        <p:nvSpPr>
          <p:cNvPr id="5" name="TextBox 4">
            <a:extLst>
              <a:ext uri="{FF2B5EF4-FFF2-40B4-BE49-F238E27FC236}">
                <a16:creationId xmlns:a16="http://schemas.microsoft.com/office/drawing/2014/main" id="{1530D309-41CB-2BFB-ED44-58D1908BDC39}"/>
              </a:ext>
            </a:extLst>
          </p:cNvPr>
          <p:cNvSpPr txBox="1"/>
          <p:nvPr/>
        </p:nvSpPr>
        <p:spPr>
          <a:xfrm>
            <a:off x="7220309" y="2070637"/>
            <a:ext cx="4825042" cy="3991542"/>
          </a:xfrm>
          <a:prstGeom prst="rect">
            <a:avLst/>
          </a:prstGeom>
          <a:noFill/>
        </p:spPr>
        <p:txBody>
          <a:bodyPr wrap="square">
            <a:spAutoFit/>
          </a:bodyPr>
          <a:lstStyle/>
          <a:p>
            <a:r>
              <a:rPr lang="en-US" sz="2667" dirty="0">
                <a:solidFill>
                  <a:srgbClr val="44546A"/>
                </a:solidFill>
                <a:latin typeface="Calibri" panose="020F0502020204030204" pitchFamily="34" charset="0"/>
                <a:ea typeface="Calibri" panose="020F0502020204030204" pitchFamily="34" charset="0"/>
                <a:cs typeface="Calibri" panose="020F0502020204030204" pitchFamily="34" charset="0"/>
              </a:rPr>
              <a:t>Variation</a:t>
            </a:r>
          </a:p>
          <a:p>
            <a:pPr lvl="1"/>
            <a:endParaRPr lang="en-US" sz="2267"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pPr lvl="1"/>
            <a:r>
              <a:rPr lang="en-US" sz="2267" dirty="0">
                <a:solidFill>
                  <a:srgbClr val="44546A"/>
                </a:solidFill>
                <a:latin typeface="Calibri" panose="020F0502020204030204" pitchFamily="34" charset="0"/>
                <a:ea typeface="Calibri" panose="020F0502020204030204" pitchFamily="34" charset="0"/>
                <a:cs typeface="Calibri" panose="020F0502020204030204" pitchFamily="34" charset="0"/>
              </a:rPr>
              <a:t>Substantive Scope</a:t>
            </a:r>
          </a:p>
          <a:p>
            <a:pPr lvl="1"/>
            <a:endParaRPr lang="en-US" sz="2267"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pPr lvl="1"/>
            <a:r>
              <a:rPr lang="en-US" sz="2267" dirty="0">
                <a:solidFill>
                  <a:srgbClr val="44546A"/>
                </a:solidFill>
                <a:latin typeface="Calibri" panose="020F0502020204030204" pitchFamily="34" charset="0"/>
                <a:ea typeface="Calibri" panose="020F0502020204030204" pitchFamily="34" charset="0"/>
                <a:cs typeface="Calibri" panose="020F0502020204030204" pitchFamily="34" charset="0"/>
              </a:rPr>
              <a:t>Company Scope</a:t>
            </a:r>
          </a:p>
          <a:p>
            <a:pPr lvl="1"/>
            <a:endParaRPr lang="en-US" sz="2267"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pPr lvl="1"/>
            <a:r>
              <a:rPr lang="en-US" sz="2267" dirty="0">
                <a:solidFill>
                  <a:srgbClr val="44546A"/>
                </a:solidFill>
                <a:latin typeface="Calibri" panose="020F0502020204030204" pitchFamily="34" charset="0"/>
                <a:ea typeface="Calibri" panose="020F0502020204030204" pitchFamily="34" charset="0"/>
                <a:cs typeface="Calibri" panose="020F0502020204030204" pitchFamily="34" charset="0"/>
              </a:rPr>
              <a:t>Reach: entire value chain versus 1-tier suppliers</a:t>
            </a:r>
          </a:p>
          <a:p>
            <a:pPr lvl="1"/>
            <a:endParaRPr lang="en-US" sz="2267" dirty="0">
              <a:solidFill>
                <a:srgbClr val="44546A"/>
              </a:solidFill>
              <a:latin typeface="Calibri" panose="020F0502020204030204" pitchFamily="34" charset="0"/>
              <a:ea typeface="Calibri" panose="020F0502020204030204" pitchFamily="34" charset="0"/>
              <a:cs typeface="Calibri" panose="020F0502020204030204" pitchFamily="34" charset="0"/>
            </a:endParaRPr>
          </a:p>
          <a:p>
            <a:pPr lvl="1"/>
            <a:r>
              <a:rPr lang="en-US" sz="2267" dirty="0">
                <a:solidFill>
                  <a:srgbClr val="44546A"/>
                </a:solidFill>
                <a:latin typeface="Calibri" panose="020F0502020204030204" pitchFamily="34" charset="0"/>
                <a:ea typeface="Calibri" panose="020F0502020204030204" pitchFamily="34" charset="0"/>
                <a:cs typeface="Calibri" panose="020F0502020204030204" pitchFamily="34" charset="0"/>
              </a:rPr>
              <a:t>Enforcement: sanctions, monitoring</a:t>
            </a:r>
          </a:p>
        </p:txBody>
      </p:sp>
    </p:spTree>
    <p:extLst>
      <p:ext uri="{BB962C8B-B14F-4D97-AF65-F5344CB8AC3E}">
        <p14:creationId xmlns:p14="http://schemas.microsoft.com/office/powerpoint/2010/main" val="1231555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50AE-C0ED-9711-0E10-C52CED90E99E}"/>
              </a:ext>
            </a:extLst>
          </p:cNvPr>
          <p:cNvSpPr>
            <a:spLocks noGrp="1"/>
          </p:cNvSpPr>
          <p:nvPr>
            <p:ph type="title"/>
          </p:nvPr>
        </p:nvSpPr>
        <p:spPr>
          <a:xfrm>
            <a:off x="838200" y="389536"/>
            <a:ext cx="10515600" cy="1008488"/>
          </a:xfrm>
        </p:spPr>
        <p:txBody>
          <a:bodyPr>
            <a:normAutofit/>
          </a:bodyPr>
          <a:lstStyle/>
          <a:p>
            <a:r>
              <a:rPr lang="en-US" b="1" dirty="0">
                <a:solidFill>
                  <a:srgbClr val="4472C4"/>
                </a:solidFill>
              </a:rPr>
              <a:t>Examples</a:t>
            </a:r>
            <a:endParaRPr lang="nl-BE" b="1" dirty="0">
              <a:solidFill>
                <a:srgbClr val="44546A"/>
              </a:solidFill>
            </a:endParaRPr>
          </a:p>
        </p:txBody>
      </p:sp>
      <p:sp>
        <p:nvSpPr>
          <p:cNvPr id="3" name="Content Placeholder 2">
            <a:extLst>
              <a:ext uri="{FF2B5EF4-FFF2-40B4-BE49-F238E27FC236}">
                <a16:creationId xmlns:a16="http://schemas.microsoft.com/office/drawing/2014/main" id="{95D6718E-FC9B-D3A3-3A21-91F2D16F3044}"/>
              </a:ext>
            </a:extLst>
          </p:cNvPr>
          <p:cNvSpPr>
            <a:spLocks noGrp="1"/>
          </p:cNvSpPr>
          <p:nvPr>
            <p:ph idx="1"/>
          </p:nvPr>
        </p:nvSpPr>
        <p:spPr>
          <a:xfrm>
            <a:off x="83890" y="1579177"/>
            <a:ext cx="11152464" cy="5363741"/>
          </a:xfrm>
        </p:spPr>
        <p:txBody>
          <a:bodyPr>
            <a:noAutofit/>
          </a:bodyPr>
          <a:lstStyle/>
          <a:p>
            <a:pPr marL="761981" lvl="1" indent="0" defTabSz="1219170">
              <a:lnSpc>
                <a:spcPct val="115000"/>
              </a:lnSpc>
              <a:spcBef>
                <a:spcPts val="0"/>
              </a:spcBef>
              <a:buClr>
                <a:srgbClr val="FFFFFF"/>
              </a:buClr>
              <a:buSzPts val="1800"/>
              <a:buNone/>
              <a:defRPr/>
            </a:pPr>
            <a:r>
              <a:rPr lang="en-US" b="1" kern="0" dirty="0">
                <a:latin typeface="Calibri" panose="020F0502020204030204" pitchFamily="34" charset="0"/>
                <a:ea typeface="Calibri" panose="020F0502020204030204" pitchFamily="34" charset="0"/>
                <a:cs typeface="Calibri" panose="020F0502020204030204" pitchFamily="34" charset="0"/>
                <a:sym typeface="Lato"/>
              </a:rPr>
              <a:t>Commodity Specific Due Diligence Regulations</a:t>
            </a:r>
          </a:p>
          <a:p>
            <a:pPr marL="761981" lvl="1" indent="0" defTabSz="1219170">
              <a:lnSpc>
                <a:spcPct val="115000"/>
              </a:lnSpc>
              <a:spcBef>
                <a:spcPts val="0"/>
              </a:spcBef>
              <a:buClr>
                <a:srgbClr val="FFFFFF"/>
              </a:buClr>
              <a:buSzPts val="1800"/>
              <a:buNone/>
              <a:defRPr/>
            </a:pPr>
            <a:r>
              <a:rPr lang="en-US" kern="0" dirty="0">
                <a:latin typeface="Calibri" panose="020F0502020204030204" pitchFamily="34" charset="0"/>
                <a:ea typeface="Calibri" panose="020F0502020204030204" pitchFamily="34" charset="0"/>
                <a:cs typeface="Calibri" panose="020F0502020204030204" pitchFamily="34" charset="0"/>
                <a:sym typeface="Lato"/>
              </a:rPr>
              <a:t>Deforestation Commodities Regulation</a:t>
            </a:r>
          </a:p>
          <a:p>
            <a:pPr marL="761981" lvl="1" indent="0" defTabSz="1219170">
              <a:lnSpc>
                <a:spcPct val="115000"/>
              </a:lnSpc>
              <a:spcBef>
                <a:spcPts val="0"/>
              </a:spcBef>
              <a:buClr>
                <a:srgbClr val="FFFFFF"/>
              </a:buClr>
              <a:buSzPts val="1800"/>
              <a:buNone/>
              <a:defRPr/>
            </a:pPr>
            <a:r>
              <a:rPr lang="en-US" kern="0" dirty="0">
                <a:latin typeface="Calibri" panose="020F0502020204030204" pitchFamily="34" charset="0"/>
                <a:ea typeface="Calibri" panose="020F0502020204030204" pitchFamily="34" charset="0"/>
                <a:cs typeface="Calibri" panose="020F0502020204030204" pitchFamily="34" charset="0"/>
                <a:sym typeface="Lato"/>
              </a:rPr>
              <a:t>Conflict Minerals Regulation</a:t>
            </a:r>
          </a:p>
          <a:p>
            <a:pPr marL="761981" lvl="1" indent="0" defTabSz="1219170">
              <a:lnSpc>
                <a:spcPct val="115000"/>
              </a:lnSpc>
              <a:spcBef>
                <a:spcPts val="0"/>
              </a:spcBef>
              <a:buClr>
                <a:srgbClr val="FFFFFF"/>
              </a:buClr>
              <a:buSzPts val="1800"/>
              <a:buNone/>
              <a:defRPr/>
            </a:pPr>
            <a:r>
              <a:rPr lang="en-US" kern="0" dirty="0">
                <a:latin typeface="Calibri" panose="020F0502020204030204" pitchFamily="34" charset="0"/>
                <a:ea typeface="Calibri" panose="020F0502020204030204" pitchFamily="34" charset="0"/>
                <a:cs typeface="Calibri" panose="020F0502020204030204" pitchFamily="34" charset="0"/>
                <a:sym typeface="Lato"/>
              </a:rPr>
              <a:t>New Batteries Regulation</a:t>
            </a:r>
          </a:p>
          <a:p>
            <a:pPr marL="761981" lvl="1" indent="0" defTabSz="1219170">
              <a:lnSpc>
                <a:spcPct val="115000"/>
              </a:lnSpc>
              <a:spcBef>
                <a:spcPts val="0"/>
              </a:spcBef>
              <a:buClr>
                <a:srgbClr val="FFFFFF"/>
              </a:buClr>
              <a:buSzPts val="1800"/>
              <a:buNone/>
              <a:defRPr/>
            </a:pPr>
            <a:endParaRPr lang="en-US" kern="0" dirty="0">
              <a:latin typeface="Calibri" panose="020F0502020204030204" pitchFamily="34" charset="0"/>
              <a:ea typeface="Calibri" panose="020F0502020204030204" pitchFamily="34" charset="0"/>
              <a:cs typeface="Calibri" panose="020F0502020204030204" pitchFamily="34" charset="0"/>
              <a:sym typeface="Lato"/>
            </a:endParaRPr>
          </a:p>
          <a:p>
            <a:pPr marL="761981" lvl="1" indent="0" defTabSz="1219170">
              <a:lnSpc>
                <a:spcPct val="115000"/>
              </a:lnSpc>
              <a:spcBef>
                <a:spcPts val="0"/>
              </a:spcBef>
              <a:buClr>
                <a:srgbClr val="FFFFFF"/>
              </a:buClr>
              <a:buSzPts val="1800"/>
              <a:buNone/>
              <a:defRPr/>
            </a:pPr>
            <a:r>
              <a:rPr lang="en-US" b="1" kern="0" dirty="0">
                <a:latin typeface="Calibri" panose="020F0502020204030204" pitchFamily="34" charset="0"/>
                <a:ea typeface="Calibri" panose="020F0502020204030204" pitchFamily="34" charset="0"/>
                <a:cs typeface="Calibri" panose="020F0502020204030204" pitchFamily="34" charset="0"/>
                <a:sym typeface="Lato"/>
              </a:rPr>
              <a:t>Substantive Specific Regulations</a:t>
            </a:r>
          </a:p>
          <a:p>
            <a:pPr marL="761981" lvl="1" indent="0" defTabSz="1219170">
              <a:lnSpc>
                <a:spcPct val="115000"/>
              </a:lnSpc>
              <a:spcBef>
                <a:spcPts val="0"/>
              </a:spcBef>
              <a:buClr>
                <a:srgbClr val="FFFFFF"/>
              </a:buClr>
              <a:buSzPts val="1800"/>
              <a:buNone/>
              <a:defRPr/>
            </a:pPr>
            <a:r>
              <a:rPr lang="en-US" kern="0" dirty="0">
                <a:latin typeface="Calibri" panose="020F0502020204030204" pitchFamily="34" charset="0"/>
                <a:ea typeface="Calibri" panose="020F0502020204030204" pitchFamily="34" charset="0"/>
                <a:cs typeface="Calibri" panose="020F0502020204030204" pitchFamily="34" charset="0"/>
                <a:sym typeface="Lato"/>
              </a:rPr>
              <a:t>Several Forced Labor laws/acts/regulations</a:t>
            </a:r>
          </a:p>
          <a:p>
            <a:pPr marL="761981" lvl="1" indent="0" defTabSz="1219170">
              <a:lnSpc>
                <a:spcPct val="115000"/>
              </a:lnSpc>
              <a:spcBef>
                <a:spcPts val="0"/>
              </a:spcBef>
              <a:buClr>
                <a:srgbClr val="FFFFFF"/>
              </a:buClr>
              <a:buSzPts val="1800"/>
              <a:buNone/>
              <a:defRPr/>
            </a:pPr>
            <a:endParaRPr lang="en-US" kern="0" dirty="0">
              <a:latin typeface="Calibri" panose="020F0502020204030204" pitchFamily="34" charset="0"/>
              <a:ea typeface="Calibri" panose="020F0502020204030204" pitchFamily="34" charset="0"/>
              <a:cs typeface="Calibri" panose="020F0502020204030204" pitchFamily="34" charset="0"/>
              <a:sym typeface="Lato"/>
            </a:endParaRPr>
          </a:p>
          <a:p>
            <a:pPr marL="761981" lvl="1" indent="0" defTabSz="1219170">
              <a:lnSpc>
                <a:spcPct val="115000"/>
              </a:lnSpc>
              <a:spcBef>
                <a:spcPts val="0"/>
              </a:spcBef>
              <a:buClr>
                <a:srgbClr val="FFFFFF"/>
              </a:buClr>
              <a:buSzPts val="1800"/>
              <a:buNone/>
              <a:defRPr/>
            </a:pPr>
            <a:r>
              <a:rPr lang="en-US" b="1" kern="0" dirty="0">
                <a:latin typeface="Calibri" panose="020F0502020204030204" pitchFamily="34" charset="0"/>
                <a:ea typeface="Calibri" panose="020F0502020204030204" pitchFamily="34" charset="0"/>
                <a:cs typeface="Calibri" panose="020F0502020204030204" pitchFamily="34" charset="0"/>
                <a:sym typeface="Lato"/>
              </a:rPr>
              <a:t>General Due Diligence</a:t>
            </a:r>
          </a:p>
          <a:p>
            <a:pPr marL="761981" lvl="1" indent="0" defTabSz="1219170">
              <a:lnSpc>
                <a:spcPct val="115000"/>
              </a:lnSpc>
              <a:spcBef>
                <a:spcPts val="0"/>
              </a:spcBef>
              <a:buClr>
                <a:srgbClr val="FFFFFF"/>
              </a:buClr>
              <a:buSzPts val="1800"/>
              <a:buNone/>
              <a:defRPr/>
            </a:pPr>
            <a:r>
              <a:rPr lang="en-US" kern="0" dirty="0">
                <a:latin typeface="Calibri" panose="020F0502020204030204" pitchFamily="34" charset="0"/>
                <a:ea typeface="Calibri" panose="020F0502020204030204" pitchFamily="34" charset="0"/>
                <a:cs typeface="Calibri" panose="020F0502020204030204" pitchFamily="34" charset="0"/>
                <a:sym typeface="Lato"/>
              </a:rPr>
              <a:t>French Duty of Vigilance law </a:t>
            </a:r>
          </a:p>
          <a:p>
            <a:pPr marL="761981" lvl="1" indent="0" defTabSz="1219170">
              <a:lnSpc>
                <a:spcPct val="115000"/>
              </a:lnSpc>
              <a:spcBef>
                <a:spcPts val="0"/>
              </a:spcBef>
              <a:buClr>
                <a:srgbClr val="FFFFFF"/>
              </a:buClr>
              <a:buSzPts val="1800"/>
              <a:buNone/>
              <a:defRPr/>
            </a:pPr>
            <a:r>
              <a:rPr lang="en-US" kern="0" dirty="0">
                <a:latin typeface="Calibri" panose="020F0502020204030204" pitchFamily="34" charset="0"/>
                <a:ea typeface="Calibri" panose="020F0502020204030204" pitchFamily="34" charset="0"/>
                <a:cs typeface="Calibri" panose="020F0502020204030204" pitchFamily="34" charset="0"/>
                <a:sym typeface="Lato"/>
              </a:rPr>
              <a:t>Directive on Corporate Sustainability Due Diligence</a:t>
            </a:r>
          </a:p>
          <a:p>
            <a:pPr marL="761981" lvl="1" indent="0" defTabSz="1219170">
              <a:lnSpc>
                <a:spcPct val="115000"/>
              </a:lnSpc>
              <a:spcBef>
                <a:spcPts val="0"/>
              </a:spcBef>
              <a:buClr>
                <a:srgbClr val="FFFFFF"/>
              </a:buClr>
              <a:buSzPts val="1800"/>
              <a:buNone/>
              <a:defRPr/>
            </a:pPr>
            <a:r>
              <a:rPr lang="en-US" kern="0" dirty="0">
                <a:latin typeface="Calibri" panose="020F0502020204030204" pitchFamily="34" charset="0"/>
                <a:ea typeface="Calibri" panose="020F0502020204030204" pitchFamily="34" charset="0"/>
                <a:cs typeface="Calibri" panose="020F0502020204030204" pitchFamily="34" charset="0"/>
                <a:sym typeface="Lato"/>
              </a:rPr>
              <a:t>German Supply Chain Act</a:t>
            </a:r>
          </a:p>
        </p:txBody>
      </p:sp>
    </p:spTree>
    <p:extLst>
      <p:ext uri="{BB962C8B-B14F-4D97-AF65-F5344CB8AC3E}">
        <p14:creationId xmlns:p14="http://schemas.microsoft.com/office/powerpoint/2010/main" val="2660007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28AE5A9-1ED5-96F7-9BF9-611D98929568}"/>
              </a:ext>
            </a:extLst>
          </p:cNvPr>
          <p:cNvSpPr/>
          <p:nvPr/>
        </p:nvSpPr>
        <p:spPr>
          <a:xfrm>
            <a:off x="4491005" y="2169774"/>
            <a:ext cx="2779807" cy="2779200"/>
          </a:xfrm>
          <a:prstGeom prst="ellipse">
            <a:avLst/>
          </a:prstGeom>
          <a:ln w="1270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dirty="0">
              <a:solidFill>
                <a:schemeClr val="accent6">
                  <a:lumMod val="50000"/>
                </a:schemeClr>
              </a:solidFill>
              <a:latin typeface="Times New Roman" panose="02020603050405020304" pitchFamily="18" charset="0"/>
              <a:cs typeface="Times New Roman" panose="02020603050405020304" pitchFamily="18" charset="0"/>
            </a:endParaRPr>
          </a:p>
          <a:p>
            <a:pPr algn="ctr"/>
            <a:endParaRPr lang="en-US" sz="1200" dirty="0">
              <a:solidFill>
                <a:schemeClr val="accent6">
                  <a:lumMod val="50000"/>
                </a:schemeClr>
              </a:solidFill>
              <a:latin typeface="Times New Roman" panose="02020603050405020304" pitchFamily="18" charset="0"/>
              <a:cs typeface="Times New Roman" panose="02020603050405020304" pitchFamily="18" charset="0"/>
            </a:endParaRPr>
          </a:p>
          <a:p>
            <a:pPr algn="ctr"/>
            <a:endParaRPr lang="en-US" sz="1200" dirty="0">
              <a:solidFill>
                <a:schemeClr val="accent6">
                  <a:lumMod val="50000"/>
                </a:schemeClr>
              </a:solidFill>
              <a:latin typeface="Times New Roman" panose="02020603050405020304" pitchFamily="18" charset="0"/>
              <a:cs typeface="Times New Roman" panose="02020603050405020304" pitchFamily="18" charset="0"/>
            </a:endParaRPr>
          </a:p>
          <a:p>
            <a:pPr algn="ct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en-US" sz="2000" dirty="0">
                <a:solidFill>
                  <a:schemeClr val="accent6">
                    <a:lumMod val="50000"/>
                  </a:schemeClr>
                </a:solidFill>
                <a:latin typeface="Times New Roman" panose="02020603050405020304" pitchFamily="18" charset="0"/>
                <a:cs typeface="Times New Roman" panose="02020603050405020304" pitchFamily="18" charset="0"/>
              </a:rPr>
              <a:t>Embed due diligence in policies and management</a:t>
            </a:r>
          </a:p>
        </p:txBody>
      </p:sp>
      <p:sp>
        <p:nvSpPr>
          <p:cNvPr id="5" name="TextBox 4">
            <a:extLst>
              <a:ext uri="{FF2B5EF4-FFF2-40B4-BE49-F238E27FC236}">
                <a16:creationId xmlns:a16="http://schemas.microsoft.com/office/drawing/2014/main" id="{A6315484-96C2-2328-2799-57CC075EA05A}"/>
              </a:ext>
            </a:extLst>
          </p:cNvPr>
          <p:cNvSpPr txBox="1"/>
          <p:nvPr/>
        </p:nvSpPr>
        <p:spPr>
          <a:xfrm>
            <a:off x="4340078" y="1197939"/>
            <a:ext cx="3118140" cy="707886"/>
          </a:xfrm>
          <a:prstGeom prst="rect">
            <a:avLst/>
          </a:prstGeom>
          <a:noFill/>
        </p:spPr>
        <p:txBody>
          <a:bodyPr wrap="square" rtlCol="0">
            <a:spAutoFit/>
          </a:bodyPr>
          <a:lstStyle/>
          <a:p>
            <a:pPr algn="ctr"/>
            <a:r>
              <a:rPr lang="nl-BE" sz="2000" dirty="0">
                <a:solidFill>
                  <a:schemeClr val="accent6">
                    <a:lumMod val="50000"/>
                  </a:schemeClr>
                </a:solidFill>
                <a:latin typeface="Times New Roman" panose="02020603050405020304" pitchFamily="18" charset="0"/>
                <a:cs typeface="Times New Roman" panose="02020603050405020304" pitchFamily="18" charset="0"/>
              </a:rPr>
              <a:t>Identify and assess adverse impacts along the GVC</a:t>
            </a:r>
          </a:p>
        </p:txBody>
      </p:sp>
      <p:sp>
        <p:nvSpPr>
          <p:cNvPr id="6" name="TextBox 5">
            <a:extLst>
              <a:ext uri="{FF2B5EF4-FFF2-40B4-BE49-F238E27FC236}">
                <a16:creationId xmlns:a16="http://schemas.microsoft.com/office/drawing/2014/main" id="{E9D3A47C-7527-F2B0-1EEB-7C2EB2FEDCF7}"/>
              </a:ext>
            </a:extLst>
          </p:cNvPr>
          <p:cNvSpPr txBox="1"/>
          <p:nvPr/>
        </p:nvSpPr>
        <p:spPr>
          <a:xfrm>
            <a:off x="7584487" y="2917062"/>
            <a:ext cx="2466389" cy="1015663"/>
          </a:xfrm>
          <a:prstGeom prst="rect">
            <a:avLst/>
          </a:prstGeom>
          <a:noFill/>
        </p:spPr>
        <p:txBody>
          <a:bodyPr wrap="square" rtlCol="0">
            <a:spAutoFit/>
          </a:bodyPr>
          <a:lstStyle/>
          <a:p>
            <a:r>
              <a:rPr lang="nl-BE" sz="2000" dirty="0">
                <a:solidFill>
                  <a:schemeClr val="accent6">
                    <a:lumMod val="50000"/>
                  </a:schemeClr>
                </a:solidFill>
                <a:latin typeface="Times New Roman" panose="02020603050405020304" pitchFamily="18" charset="0"/>
                <a:cs typeface="Times New Roman" panose="02020603050405020304" pitchFamily="18" charset="0"/>
              </a:rPr>
              <a:t>Cease, prevent and mitigate adverse impacts</a:t>
            </a:r>
          </a:p>
        </p:txBody>
      </p:sp>
      <p:sp>
        <p:nvSpPr>
          <p:cNvPr id="7" name="TextBox 6">
            <a:extLst>
              <a:ext uri="{FF2B5EF4-FFF2-40B4-BE49-F238E27FC236}">
                <a16:creationId xmlns:a16="http://schemas.microsoft.com/office/drawing/2014/main" id="{43952A8A-0ED6-1A82-3832-F084AAD1F526}"/>
              </a:ext>
            </a:extLst>
          </p:cNvPr>
          <p:cNvSpPr txBox="1"/>
          <p:nvPr/>
        </p:nvSpPr>
        <p:spPr>
          <a:xfrm>
            <a:off x="7164356" y="4469426"/>
            <a:ext cx="3112158" cy="1015663"/>
          </a:xfrm>
          <a:prstGeom prst="rect">
            <a:avLst/>
          </a:prstGeom>
          <a:noFill/>
        </p:spPr>
        <p:txBody>
          <a:bodyPr wrap="square" rtlCol="0">
            <a:spAutoFit/>
          </a:bodyPr>
          <a:lstStyle/>
          <a:p>
            <a:r>
              <a:rPr lang="nl-BE" sz="2000" dirty="0">
                <a:solidFill>
                  <a:schemeClr val="accent6">
                    <a:lumMod val="50000"/>
                  </a:schemeClr>
                </a:solidFill>
                <a:latin typeface="Times New Roman" panose="02020603050405020304" pitchFamily="18" charset="0"/>
                <a:cs typeface="Times New Roman" panose="02020603050405020304" pitchFamily="18" charset="0"/>
              </a:rPr>
              <a:t>Monitor performance on how adverse impacts are addressed</a:t>
            </a:r>
          </a:p>
        </p:txBody>
      </p:sp>
      <p:sp>
        <p:nvSpPr>
          <p:cNvPr id="8" name="TextBox 7">
            <a:extLst>
              <a:ext uri="{FF2B5EF4-FFF2-40B4-BE49-F238E27FC236}">
                <a16:creationId xmlns:a16="http://schemas.microsoft.com/office/drawing/2014/main" id="{DEE7B3B3-28B0-CD2A-716C-5BB2ADC4BF74}"/>
              </a:ext>
            </a:extLst>
          </p:cNvPr>
          <p:cNvSpPr txBox="1"/>
          <p:nvPr/>
        </p:nvSpPr>
        <p:spPr>
          <a:xfrm>
            <a:off x="1812484" y="4423126"/>
            <a:ext cx="2779807" cy="1015663"/>
          </a:xfrm>
          <a:prstGeom prst="rect">
            <a:avLst/>
          </a:prstGeom>
          <a:noFill/>
        </p:spPr>
        <p:txBody>
          <a:bodyPr wrap="square" rtlCol="0">
            <a:spAutoFit/>
          </a:bodyPr>
          <a:lstStyle/>
          <a:p>
            <a:pPr algn="r"/>
            <a:r>
              <a:rPr lang="nl-BE" sz="2000" dirty="0">
                <a:solidFill>
                  <a:schemeClr val="accent6">
                    <a:lumMod val="50000"/>
                  </a:schemeClr>
                </a:solidFill>
                <a:latin typeface="Times New Roman" panose="02020603050405020304" pitchFamily="18" charset="0"/>
                <a:cs typeface="Times New Roman" panose="02020603050405020304" pitchFamily="18" charset="0"/>
              </a:rPr>
              <a:t>Communicate how adverse impacts are addressed</a:t>
            </a:r>
          </a:p>
        </p:txBody>
      </p:sp>
      <p:sp>
        <p:nvSpPr>
          <p:cNvPr id="9" name="TextBox 8">
            <a:extLst>
              <a:ext uri="{FF2B5EF4-FFF2-40B4-BE49-F238E27FC236}">
                <a16:creationId xmlns:a16="http://schemas.microsoft.com/office/drawing/2014/main" id="{F76B8AA9-9DB9-187F-9C0B-8BE15A066830}"/>
              </a:ext>
            </a:extLst>
          </p:cNvPr>
          <p:cNvSpPr txBox="1"/>
          <p:nvPr/>
        </p:nvSpPr>
        <p:spPr>
          <a:xfrm>
            <a:off x="1696901" y="2951993"/>
            <a:ext cx="2489456" cy="707886"/>
          </a:xfrm>
          <a:prstGeom prst="rect">
            <a:avLst/>
          </a:prstGeom>
          <a:noFill/>
        </p:spPr>
        <p:txBody>
          <a:bodyPr wrap="square" rtlCol="0">
            <a:spAutoFit/>
          </a:bodyPr>
          <a:lstStyle/>
          <a:p>
            <a:pPr algn="r"/>
            <a:r>
              <a:rPr lang="nl-BE" sz="2000" dirty="0">
                <a:solidFill>
                  <a:schemeClr val="accent6">
                    <a:lumMod val="50000"/>
                  </a:schemeClr>
                </a:solidFill>
                <a:latin typeface="Times New Roman" panose="02020603050405020304" pitchFamily="18" charset="0"/>
                <a:cs typeface="Times New Roman" panose="02020603050405020304" pitchFamily="18" charset="0"/>
              </a:rPr>
              <a:t>Provide remedy and grievance mechanisms</a:t>
            </a:r>
          </a:p>
        </p:txBody>
      </p:sp>
      <p:sp>
        <p:nvSpPr>
          <p:cNvPr id="10" name="Half Frame 9">
            <a:extLst>
              <a:ext uri="{FF2B5EF4-FFF2-40B4-BE49-F238E27FC236}">
                <a16:creationId xmlns:a16="http://schemas.microsoft.com/office/drawing/2014/main" id="{E9CFBFDC-C146-51A4-703A-B716017C591D}"/>
              </a:ext>
            </a:extLst>
          </p:cNvPr>
          <p:cNvSpPr/>
          <p:nvPr/>
        </p:nvSpPr>
        <p:spPr>
          <a:xfrm rot="14597885">
            <a:off x="7069203" y="3683464"/>
            <a:ext cx="324000" cy="324000"/>
          </a:xfrm>
          <a:prstGeom prst="halfFrame">
            <a:avLst>
              <a:gd name="adj1" fmla="val 21478"/>
              <a:gd name="adj2" fmla="val 2315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latin typeface="Times New Roman" panose="02020603050405020304" pitchFamily="18" charset="0"/>
              <a:cs typeface="Times New Roman" panose="02020603050405020304" pitchFamily="18" charset="0"/>
            </a:endParaRPr>
          </a:p>
        </p:txBody>
      </p:sp>
      <p:sp>
        <p:nvSpPr>
          <p:cNvPr id="11" name="Half Frame 10">
            <a:extLst>
              <a:ext uri="{FF2B5EF4-FFF2-40B4-BE49-F238E27FC236}">
                <a16:creationId xmlns:a16="http://schemas.microsoft.com/office/drawing/2014/main" id="{77FBB582-546E-F94D-F7E6-DF679F82B9B5}"/>
              </a:ext>
            </a:extLst>
          </p:cNvPr>
          <p:cNvSpPr/>
          <p:nvPr/>
        </p:nvSpPr>
        <p:spPr>
          <a:xfrm rot="1239459">
            <a:off x="4386814" y="3778554"/>
            <a:ext cx="324000" cy="324000"/>
          </a:xfrm>
          <a:prstGeom prst="halfFrame">
            <a:avLst>
              <a:gd name="adj1" fmla="val 21478"/>
              <a:gd name="adj2" fmla="val 2315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latin typeface="Times New Roman" panose="02020603050405020304" pitchFamily="18" charset="0"/>
              <a:cs typeface="Times New Roman" panose="02020603050405020304" pitchFamily="18" charset="0"/>
            </a:endParaRPr>
          </a:p>
        </p:txBody>
      </p:sp>
      <p:sp>
        <p:nvSpPr>
          <p:cNvPr id="12" name="Half Frame 11">
            <a:extLst>
              <a:ext uri="{FF2B5EF4-FFF2-40B4-BE49-F238E27FC236}">
                <a16:creationId xmlns:a16="http://schemas.microsoft.com/office/drawing/2014/main" id="{64998E5C-3DDD-8E87-69CC-0C20A501FDD5}"/>
              </a:ext>
            </a:extLst>
          </p:cNvPr>
          <p:cNvSpPr/>
          <p:nvPr/>
        </p:nvSpPr>
        <p:spPr>
          <a:xfrm rot="10800000">
            <a:off x="6503524" y="2263015"/>
            <a:ext cx="324000" cy="324000"/>
          </a:xfrm>
          <a:prstGeom prst="halfFrame">
            <a:avLst>
              <a:gd name="adj1" fmla="val 21478"/>
              <a:gd name="adj2" fmla="val 2315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latin typeface="Times New Roman" panose="02020603050405020304" pitchFamily="18" charset="0"/>
              <a:cs typeface="Times New Roman" panose="02020603050405020304" pitchFamily="18" charset="0"/>
            </a:endParaRPr>
          </a:p>
        </p:txBody>
      </p:sp>
      <p:sp>
        <p:nvSpPr>
          <p:cNvPr id="13" name="Half Frame 12">
            <a:extLst>
              <a:ext uri="{FF2B5EF4-FFF2-40B4-BE49-F238E27FC236}">
                <a16:creationId xmlns:a16="http://schemas.microsoft.com/office/drawing/2014/main" id="{DA1CFDE4-003A-722A-F1B3-4E5BAFF0B3B3}"/>
              </a:ext>
            </a:extLst>
          </p:cNvPr>
          <p:cNvSpPr/>
          <p:nvPr/>
        </p:nvSpPr>
        <p:spPr>
          <a:xfrm rot="18907685">
            <a:off x="5728958" y="4786974"/>
            <a:ext cx="324000" cy="324000"/>
          </a:xfrm>
          <a:prstGeom prst="halfFrame">
            <a:avLst>
              <a:gd name="adj1" fmla="val 21478"/>
              <a:gd name="adj2" fmla="val 2315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latin typeface="Times New Roman" panose="02020603050405020304" pitchFamily="18" charset="0"/>
              <a:cs typeface="Times New Roman" panose="02020603050405020304" pitchFamily="18" charset="0"/>
            </a:endParaRPr>
          </a:p>
        </p:txBody>
      </p:sp>
      <p:sp>
        <p:nvSpPr>
          <p:cNvPr id="14" name="Half Frame 13">
            <a:extLst>
              <a:ext uri="{FF2B5EF4-FFF2-40B4-BE49-F238E27FC236}">
                <a16:creationId xmlns:a16="http://schemas.microsoft.com/office/drawing/2014/main" id="{D8109AE9-4411-DB55-A010-BF5116D0997C}"/>
              </a:ext>
            </a:extLst>
          </p:cNvPr>
          <p:cNvSpPr/>
          <p:nvPr/>
        </p:nvSpPr>
        <p:spPr>
          <a:xfrm rot="5955866">
            <a:off x="4811128" y="2347516"/>
            <a:ext cx="324000" cy="324000"/>
          </a:xfrm>
          <a:prstGeom prst="halfFrame">
            <a:avLst>
              <a:gd name="adj1" fmla="val 21478"/>
              <a:gd name="adj2" fmla="val 2315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7F86A746-C4F8-8A73-1982-7624693281F7}"/>
              </a:ext>
            </a:extLst>
          </p:cNvPr>
          <p:cNvSpPr/>
          <p:nvPr/>
        </p:nvSpPr>
        <p:spPr>
          <a:xfrm>
            <a:off x="5736908" y="1908517"/>
            <a:ext cx="288000" cy="288000"/>
          </a:xfrm>
          <a:prstGeom prst="ellipse">
            <a:avLst/>
          </a:prstGeom>
          <a:solidFill>
            <a:schemeClr val="accent1"/>
          </a:solidFill>
          <a:ln w="1270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BE" b="1" dirty="0">
                <a:solidFill>
                  <a:schemeClr val="bg1"/>
                </a:solidFill>
                <a:latin typeface="Times New Roman" panose="02020603050405020304" pitchFamily="18" charset="0"/>
                <a:cs typeface="Times New Roman" panose="02020603050405020304" pitchFamily="18" charset="0"/>
              </a:rPr>
              <a:t>2</a:t>
            </a:r>
          </a:p>
        </p:txBody>
      </p:sp>
      <p:sp>
        <p:nvSpPr>
          <p:cNvPr id="16" name="Oval 15">
            <a:extLst>
              <a:ext uri="{FF2B5EF4-FFF2-40B4-BE49-F238E27FC236}">
                <a16:creationId xmlns:a16="http://schemas.microsoft.com/office/drawing/2014/main" id="{0BC3AFBA-F33E-BCB6-54E4-8453DA150755}"/>
              </a:ext>
            </a:extLst>
          </p:cNvPr>
          <p:cNvSpPr/>
          <p:nvPr/>
        </p:nvSpPr>
        <p:spPr>
          <a:xfrm>
            <a:off x="7170218" y="3012074"/>
            <a:ext cx="288000" cy="288000"/>
          </a:xfrm>
          <a:prstGeom prst="ellipse">
            <a:avLst/>
          </a:prstGeom>
          <a:solidFill>
            <a:schemeClr val="accent1"/>
          </a:solidFill>
          <a:ln w="1270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BE" b="1" dirty="0">
                <a:solidFill>
                  <a:schemeClr val="bg1"/>
                </a:solidFill>
                <a:latin typeface="Times New Roman" panose="02020603050405020304" pitchFamily="18" charset="0"/>
                <a:cs typeface="Times New Roman" panose="02020603050405020304" pitchFamily="18" charset="0"/>
              </a:rPr>
              <a:t>3</a:t>
            </a:r>
          </a:p>
        </p:txBody>
      </p:sp>
      <p:sp>
        <p:nvSpPr>
          <p:cNvPr id="17" name="Oval 16">
            <a:extLst>
              <a:ext uri="{FF2B5EF4-FFF2-40B4-BE49-F238E27FC236}">
                <a16:creationId xmlns:a16="http://schemas.microsoft.com/office/drawing/2014/main" id="{801C2268-B327-B136-6EDF-B3513F73B422}"/>
              </a:ext>
            </a:extLst>
          </p:cNvPr>
          <p:cNvSpPr/>
          <p:nvPr/>
        </p:nvSpPr>
        <p:spPr>
          <a:xfrm>
            <a:off x="4289559" y="3056171"/>
            <a:ext cx="288000" cy="288000"/>
          </a:xfrm>
          <a:prstGeom prst="ellipse">
            <a:avLst/>
          </a:prstGeom>
          <a:solidFill>
            <a:schemeClr val="accent1"/>
          </a:solidFill>
          <a:ln w="1270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BE" b="1" dirty="0">
                <a:solidFill>
                  <a:schemeClr val="bg1"/>
                </a:solidFill>
                <a:latin typeface="Times New Roman" panose="02020603050405020304" pitchFamily="18" charset="0"/>
                <a:cs typeface="Times New Roman" panose="02020603050405020304" pitchFamily="18" charset="0"/>
              </a:rPr>
              <a:t>6</a:t>
            </a:r>
          </a:p>
        </p:txBody>
      </p:sp>
      <p:sp>
        <p:nvSpPr>
          <p:cNvPr id="18" name="Oval 17">
            <a:extLst>
              <a:ext uri="{FF2B5EF4-FFF2-40B4-BE49-F238E27FC236}">
                <a16:creationId xmlns:a16="http://schemas.microsoft.com/office/drawing/2014/main" id="{398AC100-01A7-3113-0E4E-3B718E8881F4}"/>
              </a:ext>
            </a:extLst>
          </p:cNvPr>
          <p:cNvSpPr/>
          <p:nvPr/>
        </p:nvSpPr>
        <p:spPr>
          <a:xfrm>
            <a:off x="6684618" y="4525363"/>
            <a:ext cx="288000" cy="288000"/>
          </a:xfrm>
          <a:prstGeom prst="ellipse">
            <a:avLst/>
          </a:prstGeom>
          <a:solidFill>
            <a:schemeClr val="accent1"/>
          </a:solidFill>
          <a:ln w="1270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BE" b="1" dirty="0">
                <a:solidFill>
                  <a:schemeClr val="bg1"/>
                </a:solidFill>
                <a:latin typeface="Times New Roman" panose="02020603050405020304" pitchFamily="18" charset="0"/>
                <a:cs typeface="Times New Roman" panose="02020603050405020304" pitchFamily="18" charset="0"/>
              </a:rPr>
              <a:t>4</a:t>
            </a:r>
          </a:p>
        </p:txBody>
      </p:sp>
      <p:sp>
        <p:nvSpPr>
          <p:cNvPr id="19" name="Oval 18">
            <a:extLst>
              <a:ext uri="{FF2B5EF4-FFF2-40B4-BE49-F238E27FC236}">
                <a16:creationId xmlns:a16="http://schemas.microsoft.com/office/drawing/2014/main" id="{02371FEF-D4C8-822F-52CF-20DA62BA4658}"/>
              </a:ext>
            </a:extLst>
          </p:cNvPr>
          <p:cNvSpPr/>
          <p:nvPr/>
        </p:nvSpPr>
        <p:spPr>
          <a:xfrm>
            <a:off x="4739646" y="4501700"/>
            <a:ext cx="288000" cy="288000"/>
          </a:xfrm>
          <a:prstGeom prst="ellipse">
            <a:avLst/>
          </a:prstGeom>
          <a:solidFill>
            <a:schemeClr val="accent1"/>
          </a:solidFill>
          <a:ln w="1270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BE" b="1" dirty="0">
                <a:solidFill>
                  <a:schemeClr val="bg1"/>
                </a:solidFill>
                <a:latin typeface="Times New Roman" panose="02020603050405020304" pitchFamily="18" charset="0"/>
                <a:cs typeface="Times New Roman" panose="02020603050405020304" pitchFamily="18" charset="0"/>
              </a:rPr>
              <a:t>5</a:t>
            </a:r>
          </a:p>
        </p:txBody>
      </p:sp>
      <p:sp>
        <p:nvSpPr>
          <p:cNvPr id="20" name="Oval 19">
            <a:extLst>
              <a:ext uri="{FF2B5EF4-FFF2-40B4-BE49-F238E27FC236}">
                <a16:creationId xmlns:a16="http://schemas.microsoft.com/office/drawing/2014/main" id="{84463947-956D-F971-3C7F-0AE8383BFB39}"/>
              </a:ext>
            </a:extLst>
          </p:cNvPr>
          <p:cNvSpPr/>
          <p:nvPr/>
        </p:nvSpPr>
        <p:spPr>
          <a:xfrm>
            <a:off x="5729888" y="2807993"/>
            <a:ext cx="288000" cy="288000"/>
          </a:xfrm>
          <a:prstGeom prst="ellipse">
            <a:avLst/>
          </a:prstGeom>
          <a:solidFill>
            <a:schemeClr val="accent1"/>
          </a:solidFill>
          <a:ln w="1270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BE" dirty="0">
                <a:solidFill>
                  <a:schemeClr val="bg1"/>
                </a:solidFill>
                <a:latin typeface="Times New Roman" panose="02020603050405020304" pitchFamily="18" charset="0"/>
                <a:cs typeface="Times New Roman" panose="02020603050405020304" pitchFamily="18" charset="0"/>
              </a:rPr>
              <a:t>1</a:t>
            </a:r>
          </a:p>
        </p:txBody>
      </p:sp>
      <p:sp>
        <p:nvSpPr>
          <p:cNvPr id="2" name="Title 1">
            <a:extLst>
              <a:ext uri="{FF2B5EF4-FFF2-40B4-BE49-F238E27FC236}">
                <a16:creationId xmlns:a16="http://schemas.microsoft.com/office/drawing/2014/main" id="{84576BE0-08D0-9C69-3727-D5751081B999}"/>
              </a:ext>
            </a:extLst>
          </p:cNvPr>
          <p:cNvSpPr txBox="1">
            <a:spLocks/>
          </p:cNvSpPr>
          <p:nvPr/>
        </p:nvSpPr>
        <p:spPr>
          <a:xfrm>
            <a:off x="838200" y="365125"/>
            <a:ext cx="7524565" cy="663805"/>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4472C4"/>
                </a:solidFill>
                <a:latin typeface="+mn-lt"/>
              </a:rPr>
              <a:t>Due Diligence Process</a:t>
            </a:r>
            <a:endParaRPr lang="nl-BE" sz="3200" b="1" dirty="0">
              <a:solidFill>
                <a:srgbClr val="4472C4"/>
              </a:solidFill>
              <a:latin typeface="+mn-lt"/>
            </a:endParaRPr>
          </a:p>
        </p:txBody>
      </p:sp>
    </p:spTree>
    <p:extLst>
      <p:ext uri="{BB962C8B-B14F-4D97-AF65-F5344CB8AC3E}">
        <p14:creationId xmlns:p14="http://schemas.microsoft.com/office/powerpoint/2010/main" val="1079549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1DA0F3916E074EBD55F0BB14078294" ma:contentTypeVersion="14" ma:contentTypeDescription="Create a new document." ma:contentTypeScope="" ma:versionID="e2fc28b51f75b9b8d941aa6d960f28b5">
  <xsd:schema xmlns:xsd="http://www.w3.org/2001/XMLSchema" xmlns:xs="http://www.w3.org/2001/XMLSchema" xmlns:p="http://schemas.microsoft.com/office/2006/metadata/properties" xmlns:ns3="c13ace33-c334-411f-882f-0392191ebf05" xmlns:ns4="3b7e306c-89b9-4506-ae2b-719c3661f9b6" targetNamespace="http://schemas.microsoft.com/office/2006/metadata/properties" ma:root="true" ma:fieldsID="0091d606d181a10691a2c44423ba69db" ns3:_="" ns4:_="">
    <xsd:import namespace="c13ace33-c334-411f-882f-0392191ebf05"/>
    <xsd:import namespace="3b7e306c-89b9-4506-ae2b-719c3661f9b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ace33-c334-411f-882f-0392191ebf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7e306c-89b9-4506-ae2b-719c3661f9b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2D1FA4-BE8A-4D83-B5EF-D1073EF493A9}">
  <ds:schemaRefs>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3b7e306c-89b9-4506-ae2b-719c3661f9b6"/>
    <ds:schemaRef ds:uri="http://schemas.openxmlformats.org/package/2006/metadata/core-properties"/>
    <ds:schemaRef ds:uri="c13ace33-c334-411f-882f-0392191ebf05"/>
  </ds:schemaRefs>
</ds:datastoreItem>
</file>

<file path=customXml/itemProps2.xml><?xml version="1.0" encoding="utf-8"?>
<ds:datastoreItem xmlns:ds="http://schemas.openxmlformats.org/officeDocument/2006/customXml" ds:itemID="{2F2FE3DA-6DDF-4714-8986-F41F18AC6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ace33-c334-411f-882f-0392191ebf05"/>
    <ds:schemaRef ds:uri="3b7e306c-89b9-4506-ae2b-719c3661f9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48C1C8-5F32-46C9-85F2-C1DC8263B1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1158</Words>
  <Application>Microsoft Office PowerPoint</Application>
  <PresentationFormat>Widescreen</PresentationFormat>
  <Paragraphs>184</Paragraphs>
  <Slides>30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Focus</vt:lpstr>
      <vt:lpstr>Outline</vt:lpstr>
      <vt:lpstr>Sustainability Due Diligence</vt:lpstr>
      <vt:lpstr>Sustainability Risks</vt:lpstr>
      <vt:lpstr>Due Diligence - Origin</vt:lpstr>
      <vt:lpstr>Evolution of Sustainability Due Diligence</vt:lpstr>
      <vt:lpstr>Examples</vt:lpstr>
      <vt:lpstr>PowerPoint Presentation</vt:lpstr>
      <vt:lpstr>Trade Effects</vt:lpstr>
      <vt:lpstr>Impact on Business</vt:lpstr>
      <vt:lpstr>Role of Business in Compliance</vt:lpstr>
      <vt:lpstr>Voluntary Sustainability Standards</vt:lpstr>
      <vt:lpstr>Voluntary Sustainability Standards</vt:lpstr>
      <vt:lpstr>Voluntary Sustainability Standards (VSS)</vt:lpstr>
      <vt:lpstr>VSS Rise</vt:lpstr>
      <vt:lpstr>VSS standard-setting</vt:lpstr>
      <vt:lpstr>VSS conformity assessment</vt:lpstr>
      <vt:lpstr>VSS Adoption – Country Level</vt:lpstr>
      <vt:lpstr>PowerPoint Presentation</vt:lpstr>
      <vt:lpstr>Due Diligence - VSS</vt:lpstr>
      <vt:lpstr>Due Diligence – VSS: substantive comparison</vt:lpstr>
      <vt:lpstr>Due Diligence – VSS: Procedural comparison</vt:lpstr>
      <vt:lpstr>Convergence</vt:lpstr>
      <vt:lpstr>Convergence</vt:lpstr>
      <vt:lpstr>Convergence</vt:lpstr>
      <vt:lpstr>Conclusion</vt:lpstr>
      <vt:lpstr>Conclusion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Trade</dc:title>
  <dc:creator>Axel Marx</dc:creator>
  <cp:lastModifiedBy>Axel Marx</cp:lastModifiedBy>
  <cp:revision>8</cp:revision>
  <dcterms:created xsi:type="dcterms:W3CDTF">2023-03-13T12:48:45Z</dcterms:created>
  <dcterms:modified xsi:type="dcterms:W3CDTF">2025-09-03T06:31:37Z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0x010100161DA0F3916E074EBD55F0BB14078294</vt:lpwstr>
  </property>
</Properties>
</file>