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70" r:id="rId2"/>
  </p:sldMasterIdLst>
  <p:notesMasterIdLst>
    <p:notesMasterId r:id="rId18"/>
  </p:notesMasterIdLst>
  <p:sldIdLst>
    <p:sldId id="275" r:id="rId3"/>
    <p:sldId id="257" r:id="rId4"/>
    <p:sldId id="258" r:id="rId5"/>
    <p:sldId id="265" r:id="rId6"/>
    <p:sldId id="274" r:id="rId7"/>
    <p:sldId id="259" r:id="rId8"/>
    <p:sldId id="266" r:id="rId9"/>
    <p:sldId id="264" r:id="rId10"/>
    <p:sldId id="277" r:id="rId11"/>
    <p:sldId id="276" r:id="rId12"/>
    <p:sldId id="267" r:id="rId13"/>
    <p:sldId id="268" r:id="rId14"/>
    <p:sldId id="269" r:id="rId15"/>
    <p:sldId id="270" r:id="rId16"/>
    <p:sldId id="272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E400C9-0D23-4616-B46D-D531758B61D5}">
  <a:tblStyle styleId="{23E400C9-0D23-4616-B46D-D531758B61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4620f6ae49f2ee6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4620f6ae49f2ee6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4620f6ae49f2ee6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4620f6ae49f2ee6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4620f6ae49f2ee6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4620f6ae49f2ee6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4620f6ae49f2ee6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4620f6ae49f2ee6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4620f6ae49f2ee6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4620f6ae49f2ee6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1ef932b166a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1ef932b166a_0_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9628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8ead720d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8ead720d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4620f6ae49f2ee6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4620f6ae49f2ee6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ef932b166a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1ef932b166a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ef932b166a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1ef932b166a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48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ef932b166a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1ef932b166a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58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 flipH="1">
            <a:off x="-8702574" y="-10106100"/>
            <a:ext cx="17488050" cy="22536300"/>
            <a:chOff x="-381149" y="-10106100"/>
            <a:chExt cx="17488050" cy="22536300"/>
          </a:xfrm>
        </p:grpSpPr>
        <p:sp>
          <p:nvSpPr>
            <p:cNvPr id="20" name="Google Shape;20;p3"/>
            <p:cNvSpPr/>
            <p:nvPr/>
          </p:nvSpPr>
          <p:spPr>
            <a:xfrm rot="8100000">
              <a:off x="1462936" y="-826201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 rot="2700000">
              <a:off x="6358786" y="168208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  <a:effectLst>
              <a:outerShdw blurRad="342900" dist="66675" dir="10800000" algn="bl" rotWithShape="0">
                <a:schemeClr val="accent6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  <p:sp>
        <p:nvSpPr>
          <p:cNvPr id="22" name="Google Shape;22;p3"/>
          <p:cNvSpPr/>
          <p:nvPr/>
        </p:nvSpPr>
        <p:spPr>
          <a:xfrm rot="2700000" flipH="1">
            <a:off x="2361711" y="-2299365"/>
            <a:ext cx="8904030" cy="89040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dist="114300" dir="5400000" algn="bl" rotWithShape="0">
              <a:schemeClr val="accent6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grpSp>
        <p:nvGrpSpPr>
          <p:cNvPr id="23" name="Google Shape;23;p3"/>
          <p:cNvGrpSpPr/>
          <p:nvPr/>
        </p:nvGrpSpPr>
        <p:grpSpPr>
          <a:xfrm flipH="1">
            <a:off x="-9201299" y="-10620450"/>
            <a:ext cx="15815075" cy="18906350"/>
            <a:chOff x="1790551" y="-10620450"/>
            <a:chExt cx="15815075" cy="18906350"/>
          </a:xfrm>
        </p:grpSpPr>
        <p:sp>
          <p:nvSpPr>
            <p:cNvPr id="24" name="Google Shape;24;p3"/>
            <p:cNvSpPr/>
            <p:nvPr/>
          </p:nvSpPr>
          <p:spPr>
            <a:xfrm rot="-2700000">
              <a:off x="3634636" y="-877636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-2700000">
              <a:off x="6857511" y="-246221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363175" y="2516025"/>
            <a:ext cx="50676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7529875" y="1209475"/>
            <a:ext cx="9009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363175" y="3268750"/>
            <a:ext cx="5067600" cy="37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"/>
          </p:nvPr>
        </p:nvSpPr>
        <p:spPr>
          <a:xfrm>
            <a:off x="720000" y="2189575"/>
            <a:ext cx="23055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2"/>
          </p:nvPr>
        </p:nvSpPr>
        <p:spPr>
          <a:xfrm>
            <a:off x="3419250" y="2189575"/>
            <a:ext cx="23055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3"/>
          </p:nvPr>
        </p:nvSpPr>
        <p:spPr>
          <a:xfrm>
            <a:off x="720000" y="3850400"/>
            <a:ext cx="23055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4"/>
          </p:nvPr>
        </p:nvSpPr>
        <p:spPr>
          <a:xfrm>
            <a:off x="3419250" y="3850400"/>
            <a:ext cx="23055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5"/>
          </p:nvPr>
        </p:nvSpPr>
        <p:spPr>
          <a:xfrm>
            <a:off x="6118549" y="2189575"/>
            <a:ext cx="23055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6"/>
          </p:nvPr>
        </p:nvSpPr>
        <p:spPr>
          <a:xfrm>
            <a:off x="6118549" y="3850400"/>
            <a:ext cx="23055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15008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31616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9" hasCustomPrompt="1"/>
          </p:nvPr>
        </p:nvSpPr>
        <p:spPr>
          <a:xfrm>
            <a:off x="3419250" y="15008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13" hasCustomPrompt="1"/>
          </p:nvPr>
        </p:nvSpPr>
        <p:spPr>
          <a:xfrm>
            <a:off x="3419250" y="31616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8549" y="150080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15" hasCustomPrompt="1"/>
          </p:nvPr>
        </p:nvSpPr>
        <p:spPr>
          <a:xfrm>
            <a:off x="6118549" y="316164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16"/>
          </p:nvPr>
        </p:nvSpPr>
        <p:spPr>
          <a:xfrm>
            <a:off x="720000" y="1843850"/>
            <a:ext cx="23055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7"/>
          </p:nvPr>
        </p:nvSpPr>
        <p:spPr>
          <a:xfrm>
            <a:off x="3419250" y="1843850"/>
            <a:ext cx="23055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8"/>
          </p:nvPr>
        </p:nvSpPr>
        <p:spPr>
          <a:xfrm>
            <a:off x="6118549" y="1843850"/>
            <a:ext cx="23055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9"/>
          </p:nvPr>
        </p:nvSpPr>
        <p:spPr>
          <a:xfrm>
            <a:off x="720000" y="3504725"/>
            <a:ext cx="23055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20"/>
          </p:nvPr>
        </p:nvSpPr>
        <p:spPr>
          <a:xfrm>
            <a:off x="3419250" y="3504725"/>
            <a:ext cx="23055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21"/>
          </p:nvPr>
        </p:nvSpPr>
        <p:spPr>
          <a:xfrm>
            <a:off x="6118549" y="3504725"/>
            <a:ext cx="23055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6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/>
          <p:nvPr/>
        </p:nvSpPr>
        <p:spPr>
          <a:xfrm rot="-2700000" flipH="1">
            <a:off x="-7770189" y="2383585"/>
            <a:ext cx="8904030" cy="890403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342900" dist="66675" dir="10800000" algn="bl" rotWithShape="0">
              <a:schemeClr val="accent6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grpSp>
        <p:nvGrpSpPr>
          <p:cNvPr id="121" name="Google Shape;121;p13"/>
          <p:cNvGrpSpPr/>
          <p:nvPr/>
        </p:nvGrpSpPr>
        <p:grpSpPr>
          <a:xfrm>
            <a:off x="5684101" y="-8206375"/>
            <a:ext cx="13639950" cy="13178425"/>
            <a:chOff x="5684101" y="-8206375"/>
            <a:chExt cx="13639950" cy="13178425"/>
          </a:xfrm>
        </p:grpSpPr>
        <p:sp>
          <p:nvSpPr>
            <p:cNvPr id="122" name="Google Shape;122;p13"/>
            <p:cNvSpPr/>
            <p:nvPr/>
          </p:nvSpPr>
          <p:spPr>
            <a:xfrm rot="-2700000">
              <a:off x="7793661" y="-577606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 rot="2700000" flipH="1">
              <a:off x="7528186" y="-6362290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 rot="2700000" flipH="1">
              <a:off x="8575936" y="-577606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6" name="Google Shape;136;p15"/>
          <p:cNvGrpSpPr/>
          <p:nvPr/>
        </p:nvGrpSpPr>
        <p:grpSpPr>
          <a:xfrm flipH="1">
            <a:off x="-10109574" y="-8206375"/>
            <a:ext cx="13411350" cy="13178425"/>
            <a:chOff x="5912701" y="-8206375"/>
            <a:chExt cx="13411350" cy="13178425"/>
          </a:xfrm>
        </p:grpSpPr>
        <p:sp>
          <p:nvSpPr>
            <p:cNvPr id="137" name="Google Shape;137;p15"/>
            <p:cNvSpPr/>
            <p:nvPr/>
          </p:nvSpPr>
          <p:spPr>
            <a:xfrm rot="2700000" flipH="1">
              <a:off x="7756786" y="-6362290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 rot="2700000" flipH="1">
              <a:off x="8575936" y="-577606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  <p:grpSp>
        <p:nvGrpSpPr>
          <p:cNvPr id="139" name="Google Shape;139;p15"/>
          <p:cNvGrpSpPr/>
          <p:nvPr/>
        </p:nvGrpSpPr>
        <p:grpSpPr>
          <a:xfrm flipH="1">
            <a:off x="3396876" y="539500"/>
            <a:ext cx="15546175" cy="15219175"/>
            <a:chOff x="-10109574" y="539500"/>
            <a:chExt cx="15546175" cy="15219175"/>
          </a:xfrm>
        </p:grpSpPr>
        <p:sp>
          <p:nvSpPr>
            <p:cNvPr id="140" name="Google Shape;140;p15"/>
            <p:cNvSpPr/>
            <p:nvPr/>
          </p:nvSpPr>
          <p:spPr>
            <a:xfrm rot="-2700000" flipH="1">
              <a:off x="-8265489" y="238358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342900" dist="66675" dir="10800000" algn="bl" rotWithShape="0">
                <a:schemeClr val="accent6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 rot="2700000" flipH="1">
              <a:off x="-5311514" y="5010560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/>
          <p:nvPr/>
        </p:nvSpPr>
        <p:spPr>
          <a:xfrm rot="-2700000" flipH="1">
            <a:off x="-7770189" y="2383585"/>
            <a:ext cx="8904030" cy="890403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342900" dist="66675" dir="10800000" algn="bl" rotWithShape="0">
              <a:schemeClr val="accent6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grpSp>
        <p:nvGrpSpPr>
          <p:cNvPr id="145" name="Google Shape;145;p16"/>
          <p:cNvGrpSpPr/>
          <p:nvPr/>
        </p:nvGrpSpPr>
        <p:grpSpPr>
          <a:xfrm>
            <a:off x="6293701" y="-8206375"/>
            <a:ext cx="12857675" cy="13178425"/>
            <a:chOff x="5684101" y="-8206375"/>
            <a:chExt cx="12857675" cy="13178425"/>
          </a:xfrm>
        </p:grpSpPr>
        <p:sp>
          <p:nvSpPr>
            <p:cNvPr id="146" name="Google Shape;146;p16"/>
            <p:cNvSpPr/>
            <p:nvPr/>
          </p:nvSpPr>
          <p:spPr>
            <a:xfrm rot="-2700000">
              <a:off x="7793661" y="-577606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 rot="2700000" flipH="1">
              <a:off x="7528186" y="-6362290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0" name="Google Shape;150;p17"/>
          <p:cNvGrpSpPr/>
          <p:nvPr/>
        </p:nvGrpSpPr>
        <p:grpSpPr>
          <a:xfrm>
            <a:off x="5684101" y="-8206375"/>
            <a:ext cx="13639950" cy="13178425"/>
            <a:chOff x="5684101" y="-8206375"/>
            <a:chExt cx="13639950" cy="13178425"/>
          </a:xfrm>
        </p:grpSpPr>
        <p:sp>
          <p:nvSpPr>
            <p:cNvPr id="151" name="Google Shape;151;p17"/>
            <p:cNvSpPr/>
            <p:nvPr/>
          </p:nvSpPr>
          <p:spPr>
            <a:xfrm rot="2700000" flipH="1">
              <a:off x="7528186" y="-6362290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 rot="2700000" flipH="1">
              <a:off x="8575936" y="-577606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  <p:grpSp>
        <p:nvGrpSpPr>
          <p:cNvPr id="153" name="Google Shape;153;p17"/>
          <p:cNvGrpSpPr/>
          <p:nvPr/>
        </p:nvGrpSpPr>
        <p:grpSpPr>
          <a:xfrm>
            <a:off x="-10109574" y="539500"/>
            <a:ext cx="15546175" cy="15219175"/>
            <a:chOff x="-10109574" y="539500"/>
            <a:chExt cx="15546175" cy="15219175"/>
          </a:xfrm>
        </p:grpSpPr>
        <p:sp>
          <p:nvSpPr>
            <p:cNvPr id="154" name="Google Shape;154;p17"/>
            <p:cNvSpPr/>
            <p:nvPr/>
          </p:nvSpPr>
          <p:spPr>
            <a:xfrm rot="-2700000" flipH="1">
              <a:off x="-8265489" y="238358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  <a:effectLst>
              <a:outerShdw blurRad="342900" dist="66675" dir="10800000" algn="bl" rotWithShape="0">
                <a:schemeClr val="accent6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 rot="2700000" flipH="1">
              <a:off x="-5311514" y="5010560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9"/>
          <p:cNvGrpSpPr/>
          <p:nvPr/>
        </p:nvGrpSpPr>
        <p:grpSpPr>
          <a:xfrm flipH="1">
            <a:off x="-8702574" y="-10106100"/>
            <a:ext cx="17488050" cy="22536300"/>
            <a:chOff x="-381149" y="-10106100"/>
            <a:chExt cx="17488050" cy="22536300"/>
          </a:xfrm>
        </p:grpSpPr>
        <p:sp>
          <p:nvSpPr>
            <p:cNvPr id="169" name="Google Shape;169;p19"/>
            <p:cNvSpPr/>
            <p:nvPr/>
          </p:nvSpPr>
          <p:spPr>
            <a:xfrm rot="8100000">
              <a:off x="1462936" y="-826201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170" name="Google Shape;170;p19"/>
            <p:cNvSpPr/>
            <p:nvPr/>
          </p:nvSpPr>
          <p:spPr>
            <a:xfrm rot="2700000">
              <a:off x="6358786" y="168208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  <a:effectLst>
              <a:outerShdw blurRad="342900" dist="66675" dir="10800000" algn="bl" rotWithShape="0">
                <a:schemeClr val="accent6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  <p:sp>
        <p:nvSpPr>
          <p:cNvPr id="171" name="Google Shape;171;p19"/>
          <p:cNvSpPr/>
          <p:nvPr/>
        </p:nvSpPr>
        <p:spPr>
          <a:xfrm rot="2700000" flipH="1">
            <a:off x="2361711" y="-2299365"/>
            <a:ext cx="8904030" cy="89040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dist="114300" dir="5400000" algn="bl" rotWithShape="0">
              <a:schemeClr val="accent6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grpSp>
        <p:nvGrpSpPr>
          <p:cNvPr id="172" name="Google Shape;172;p19"/>
          <p:cNvGrpSpPr/>
          <p:nvPr/>
        </p:nvGrpSpPr>
        <p:grpSpPr>
          <a:xfrm flipH="1">
            <a:off x="-9201299" y="-10620450"/>
            <a:ext cx="15815075" cy="18906350"/>
            <a:chOff x="1790551" y="-10620450"/>
            <a:chExt cx="15815075" cy="18906350"/>
          </a:xfrm>
        </p:grpSpPr>
        <p:sp>
          <p:nvSpPr>
            <p:cNvPr id="173" name="Google Shape;173;p19"/>
            <p:cNvSpPr/>
            <p:nvPr/>
          </p:nvSpPr>
          <p:spPr>
            <a:xfrm rot="-2700000">
              <a:off x="3634636" y="-877636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174" name="Google Shape;174;p19"/>
            <p:cNvSpPr/>
            <p:nvPr/>
          </p:nvSpPr>
          <p:spPr>
            <a:xfrm rot="-2700000">
              <a:off x="6857511" y="-246221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/>
          <p:nvPr/>
        </p:nvSpPr>
        <p:spPr>
          <a:xfrm rot="-2700000" flipH="1">
            <a:off x="-7770189" y="2383585"/>
            <a:ext cx="8904030" cy="890403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342900" dist="66675" dir="10800000" algn="bl" rotWithShape="0">
              <a:schemeClr val="accent6">
                <a:alpha val="2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grpSp>
        <p:nvGrpSpPr>
          <p:cNvPr id="177" name="Google Shape;177;p20"/>
          <p:cNvGrpSpPr/>
          <p:nvPr/>
        </p:nvGrpSpPr>
        <p:grpSpPr>
          <a:xfrm>
            <a:off x="5684101" y="-8206375"/>
            <a:ext cx="13639950" cy="13178425"/>
            <a:chOff x="5684101" y="-8206375"/>
            <a:chExt cx="13639950" cy="13178425"/>
          </a:xfrm>
        </p:grpSpPr>
        <p:sp>
          <p:nvSpPr>
            <p:cNvPr id="178" name="Google Shape;178;p20"/>
            <p:cNvSpPr/>
            <p:nvPr/>
          </p:nvSpPr>
          <p:spPr>
            <a:xfrm rot="-2700000">
              <a:off x="7793661" y="-577606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 rot="2700000" flipH="1">
              <a:off x="7528186" y="-6362290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 rot="2700000" flipH="1">
              <a:off x="8575936" y="-577606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4/16/24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189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4/16/24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206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4/16/24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773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4/16/24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3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0000" y="1063351"/>
            <a:ext cx="7704000" cy="3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2734776" y="539500"/>
            <a:ext cx="15903475" cy="15906900"/>
            <a:chOff x="2734776" y="539500"/>
            <a:chExt cx="15903475" cy="15906900"/>
          </a:xfrm>
        </p:grpSpPr>
        <p:sp>
          <p:nvSpPr>
            <p:cNvPr id="33" name="Google Shape;33;p4"/>
            <p:cNvSpPr/>
            <p:nvPr/>
          </p:nvSpPr>
          <p:spPr>
            <a:xfrm rot="2700000">
              <a:off x="7890136" y="238358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  <a:effectLst>
              <a:outerShdw blurRad="342900" dist="66675" dir="10800000" algn="bl" rotWithShape="0">
                <a:schemeClr val="accent6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 rot="-2700000">
              <a:off x="4578861" y="569828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  <p:grpSp>
        <p:nvGrpSpPr>
          <p:cNvPr id="35" name="Google Shape;35;p4"/>
          <p:cNvGrpSpPr/>
          <p:nvPr/>
        </p:nvGrpSpPr>
        <p:grpSpPr>
          <a:xfrm>
            <a:off x="-10300074" y="-8206375"/>
            <a:ext cx="13639950" cy="13178425"/>
            <a:chOff x="-10300074" y="-8206375"/>
            <a:chExt cx="13639950" cy="13178425"/>
          </a:xfrm>
        </p:grpSpPr>
        <p:sp>
          <p:nvSpPr>
            <p:cNvPr id="36" name="Google Shape;36;p4"/>
            <p:cNvSpPr/>
            <p:nvPr/>
          </p:nvSpPr>
          <p:spPr>
            <a:xfrm rot="-2700000">
              <a:off x="-7408239" y="-6362290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 rot="-2700000">
              <a:off x="-8455989" y="-577606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4/16/24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165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4/16/24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668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4/16/24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23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4/16/24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398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4/16/24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236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4/16/24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19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4/16/24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3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rbanist"/>
              <a:buNone/>
              <a:defRPr sz="24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rbanist"/>
              <a:buNone/>
              <a:defRPr sz="2400" b="1">
                <a:latin typeface="Urbanist"/>
                <a:ea typeface="Urbanist"/>
                <a:cs typeface="Urbanist"/>
                <a:sym typeface="Urbanis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rbanist"/>
              <a:buNone/>
              <a:defRPr sz="2400" b="1">
                <a:latin typeface="Urbanist"/>
                <a:ea typeface="Urbanist"/>
                <a:cs typeface="Urbanist"/>
                <a:sym typeface="Urbanis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rbanist"/>
              <a:buNone/>
              <a:defRPr sz="2400" b="1">
                <a:latin typeface="Urbanist"/>
                <a:ea typeface="Urbanist"/>
                <a:cs typeface="Urbanist"/>
                <a:sym typeface="Urbanis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rbanist"/>
              <a:buNone/>
              <a:defRPr sz="2400" b="1">
                <a:latin typeface="Urbanist"/>
                <a:ea typeface="Urbanist"/>
                <a:cs typeface="Urbanist"/>
                <a:sym typeface="Urbanis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rbanist"/>
              <a:buNone/>
              <a:defRPr sz="2400" b="1">
                <a:latin typeface="Urbanist"/>
                <a:ea typeface="Urbanist"/>
                <a:cs typeface="Urbanist"/>
                <a:sym typeface="Urbanis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rbanist"/>
              <a:buNone/>
              <a:defRPr sz="2400" b="1">
                <a:latin typeface="Urbanist"/>
                <a:ea typeface="Urbanist"/>
                <a:cs typeface="Urbanist"/>
                <a:sym typeface="Urbanis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rbanist"/>
              <a:buNone/>
              <a:defRPr sz="2400" b="1">
                <a:latin typeface="Urbanist"/>
                <a:ea typeface="Urbanist"/>
                <a:cs typeface="Urbanist"/>
                <a:sym typeface="Urbanis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rbanist"/>
              <a:buNone/>
              <a:defRPr sz="2400" b="1"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rbanist"/>
              <a:buNone/>
              <a:defRPr sz="24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rbanist"/>
              <a:buNone/>
              <a:defRPr sz="2400" b="1">
                <a:latin typeface="Urbanist"/>
                <a:ea typeface="Urbanist"/>
                <a:cs typeface="Urbanist"/>
                <a:sym typeface="Urbanis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rbanist"/>
              <a:buNone/>
              <a:defRPr sz="2400" b="1">
                <a:latin typeface="Urbanist"/>
                <a:ea typeface="Urbanist"/>
                <a:cs typeface="Urbanist"/>
                <a:sym typeface="Urbanis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rbanist"/>
              <a:buNone/>
              <a:defRPr sz="2400" b="1">
                <a:latin typeface="Urbanist"/>
                <a:ea typeface="Urbanist"/>
                <a:cs typeface="Urbanist"/>
                <a:sym typeface="Urbanis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rbanist"/>
              <a:buNone/>
              <a:defRPr sz="2400" b="1">
                <a:latin typeface="Urbanist"/>
                <a:ea typeface="Urbanist"/>
                <a:cs typeface="Urbanist"/>
                <a:sym typeface="Urbanis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rbanist"/>
              <a:buNone/>
              <a:defRPr sz="2400" b="1">
                <a:latin typeface="Urbanist"/>
                <a:ea typeface="Urbanist"/>
                <a:cs typeface="Urbanist"/>
                <a:sym typeface="Urbanis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rbanist"/>
              <a:buNone/>
              <a:defRPr sz="2400" b="1">
                <a:latin typeface="Urbanist"/>
                <a:ea typeface="Urbanist"/>
                <a:cs typeface="Urbanist"/>
                <a:sym typeface="Urbanis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rbanist"/>
              <a:buNone/>
              <a:defRPr sz="2400" b="1">
                <a:latin typeface="Urbanist"/>
                <a:ea typeface="Urbanist"/>
                <a:cs typeface="Urbanist"/>
                <a:sym typeface="Urbanis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rbanist"/>
              <a:buNone/>
              <a:defRPr sz="2400" b="1"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grpSp>
        <p:nvGrpSpPr>
          <p:cNvPr id="44" name="Google Shape;44;p5"/>
          <p:cNvGrpSpPr/>
          <p:nvPr/>
        </p:nvGrpSpPr>
        <p:grpSpPr>
          <a:xfrm flipH="1">
            <a:off x="-9690474" y="539500"/>
            <a:ext cx="15903475" cy="15906900"/>
            <a:chOff x="2734776" y="539500"/>
            <a:chExt cx="15903475" cy="15906900"/>
          </a:xfrm>
        </p:grpSpPr>
        <p:sp>
          <p:nvSpPr>
            <p:cNvPr id="45" name="Google Shape;45;p5"/>
            <p:cNvSpPr/>
            <p:nvPr/>
          </p:nvSpPr>
          <p:spPr>
            <a:xfrm rot="2700000">
              <a:off x="7890136" y="238358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  <a:effectLst>
              <a:outerShdw blurRad="342900" dist="66675" dir="10800000" algn="bl" rotWithShape="0">
                <a:schemeClr val="accent6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 rot="-2700000">
              <a:off x="4578861" y="569828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 flipH="1">
            <a:off x="5607901" y="-8206375"/>
            <a:ext cx="13639950" cy="13178425"/>
            <a:chOff x="-10300074" y="-8206375"/>
            <a:chExt cx="13639950" cy="13178425"/>
          </a:xfrm>
        </p:grpSpPr>
        <p:sp>
          <p:nvSpPr>
            <p:cNvPr id="48" name="Google Shape;48;p5"/>
            <p:cNvSpPr/>
            <p:nvPr/>
          </p:nvSpPr>
          <p:spPr>
            <a:xfrm rot="-2700000">
              <a:off x="-7408239" y="-6362290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 rot="-2700000">
              <a:off x="-8455989" y="-577606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>
            <a:off x="5684101" y="-8206375"/>
            <a:ext cx="13639950" cy="13178425"/>
            <a:chOff x="5684101" y="-8206375"/>
            <a:chExt cx="13639950" cy="13178425"/>
          </a:xfrm>
        </p:grpSpPr>
        <p:sp>
          <p:nvSpPr>
            <p:cNvPr id="53" name="Google Shape;53;p6"/>
            <p:cNvSpPr/>
            <p:nvPr/>
          </p:nvSpPr>
          <p:spPr>
            <a:xfrm rot="2700000" flipH="1">
              <a:off x="7528186" y="-6362290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54" name="Google Shape;54;p6"/>
            <p:cNvSpPr/>
            <p:nvPr/>
          </p:nvSpPr>
          <p:spPr>
            <a:xfrm rot="2700000" flipH="1">
              <a:off x="8575936" y="-577606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  <p:grpSp>
        <p:nvGrpSpPr>
          <p:cNvPr id="55" name="Google Shape;55;p6"/>
          <p:cNvGrpSpPr/>
          <p:nvPr/>
        </p:nvGrpSpPr>
        <p:grpSpPr>
          <a:xfrm>
            <a:off x="-10109574" y="539500"/>
            <a:ext cx="15546175" cy="15219175"/>
            <a:chOff x="-10109574" y="539500"/>
            <a:chExt cx="15546175" cy="15219175"/>
          </a:xfrm>
        </p:grpSpPr>
        <p:sp>
          <p:nvSpPr>
            <p:cNvPr id="56" name="Google Shape;56;p6"/>
            <p:cNvSpPr/>
            <p:nvPr/>
          </p:nvSpPr>
          <p:spPr>
            <a:xfrm rot="-2700000" flipH="1">
              <a:off x="-8265489" y="238358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>
              <a:outerShdw blurRad="342900" dist="66675" dir="10800000" algn="bl" rotWithShape="0">
                <a:schemeClr val="accent6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 rot="2700000" flipH="1">
              <a:off x="-5311514" y="5010560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8"/>
          <p:cNvGrpSpPr/>
          <p:nvPr/>
        </p:nvGrpSpPr>
        <p:grpSpPr>
          <a:xfrm flipH="1">
            <a:off x="-8702574" y="-10106100"/>
            <a:ext cx="17488050" cy="22536300"/>
            <a:chOff x="-381149" y="-10106100"/>
            <a:chExt cx="17488050" cy="22536300"/>
          </a:xfrm>
        </p:grpSpPr>
        <p:sp>
          <p:nvSpPr>
            <p:cNvPr id="69" name="Google Shape;69;p8"/>
            <p:cNvSpPr/>
            <p:nvPr/>
          </p:nvSpPr>
          <p:spPr>
            <a:xfrm rot="8100000">
              <a:off x="1462936" y="-826201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70" name="Google Shape;70;p8"/>
            <p:cNvSpPr/>
            <p:nvPr/>
          </p:nvSpPr>
          <p:spPr>
            <a:xfrm rot="2700000">
              <a:off x="6358786" y="168208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  <a:effectLst>
              <a:outerShdw blurRad="342900" dist="66675" dir="10800000" algn="bl" rotWithShape="0">
                <a:schemeClr val="accent6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  <p:sp>
        <p:nvSpPr>
          <p:cNvPr id="71" name="Google Shape;71;p8"/>
          <p:cNvSpPr/>
          <p:nvPr/>
        </p:nvSpPr>
        <p:spPr>
          <a:xfrm rot="2700000" flipH="1">
            <a:off x="2361711" y="-2299365"/>
            <a:ext cx="8904030" cy="89040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dist="114300" dir="5400000" algn="bl" rotWithShape="0">
              <a:schemeClr val="accent6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grpSp>
        <p:nvGrpSpPr>
          <p:cNvPr id="72" name="Google Shape;72;p8"/>
          <p:cNvGrpSpPr/>
          <p:nvPr/>
        </p:nvGrpSpPr>
        <p:grpSpPr>
          <a:xfrm flipH="1">
            <a:off x="-9201299" y="-10620450"/>
            <a:ext cx="15815075" cy="18906350"/>
            <a:chOff x="1790551" y="-10620450"/>
            <a:chExt cx="15815075" cy="18906350"/>
          </a:xfrm>
        </p:grpSpPr>
        <p:sp>
          <p:nvSpPr>
            <p:cNvPr id="73" name="Google Shape;73;p8"/>
            <p:cNvSpPr/>
            <p:nvPr/>
          </p:nvSpPr>
          <p:spPr>
            <a:xfrm rot="-2700000">
              <a:off x="3634636" y="-877636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 rot="-2700000">
              <a:off x="6857511" y="-246221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3225475" y="2047600"/>
            <a:ext cx="52053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9"/>
          <p:cNvGrpSpPr/>
          <p:nvPr/>
        </p:nvGrpSpPr>
        <p:grpSpPr>
          <a:xfrm>
            <a:off x="399901" y="-10106100"/>
            <a:ext cx="17488050" cy="22536300"/>
            <a:chOff x="-381149" y="-10106100"/>
            <a:chExt cx="17488050" cy="22536300"/>
          </a:xfrm>
        </p:grpSpPr>
        <p:sp>
          <p:nvSpPr>
            <p:cNvPr id="78" name="Google Shape;78;p9"/>
            <p:cNvSpPr/>
            <p:nvPr/>
          </p:nvSpPr>
          <p:spPr>
            <a:xfrm rot="8100000">
              <a:off x="1462936" y="-826201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79" name="Google Shape;79;p9"/>
            <p:cNvSpPr/>
            <p:nvPr/>
          </p:nvSpPr>
          <p:spPr>
            <a:xfrm rot="2700000">
              <a:off x="6358786" y="168208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  <a:effectLst>
              <a:outerShdw blurRad="342900" dist="66675" dir="10800000" algn="bl" rotWithShape="0">
                <a:schemeClr val="accent6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  <p:sp>
        <p:nvSpPr>
          <p:cNvPr id="80" name="Google Shape;80;p9"/>
          <p:cNvSpPr/>
          <p:nvPr/>
        </p:nvSpPr>
        <p:spPr>
          <a:xfrm rot="-2700000">
            <a:off x="-2080364" y="-2299365"/>
            <a:ext cx="8904030" cy="89040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dist="114300" dir="5400000" algn="bl" rotWithShape="0">
              <a:schemeClr val="accent6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grpSp>
        <p:nvGrpSpPr>
          <p:cNvPr id="81" name="Google Shape;81;p9"/>
          <p:cNvGrpSpPr/>
          <p:nvPr/>
        </p:nvGrpSpPr>
        <p:grpSpPr>
          <a:xfrm>
            <a:off x="2571601" y="-10620450"/>
            <a:ext cx="15815075" cy="18906350"/>
            <a:chOff x="1790551" y="-10620450"/>
            <a:chExt cx="15815075" cy="18906350"/>
          </a:xfrm>
        </p:grpSpPr>
        <p:sp>
          <p:nvSpPr>
            <p:cNvPr id="82" name="Google Shape;82;p9"/>
            <p:cNvSpPr/>
            <p:nvPr/>
          </p:nvSpPr>
          <p:spPr>
            <a:xfrm rot="-2700000">
              <a:off x="3634636" y="-877636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83" name="Google Shape;83;p9"/>
            <p:cNvSpPr/>
            <p:nvPr/>
          </p:nvSpPr>
          <p:spPr>
            <a:xfrm rot="-2700000">
              <a:off x="6857511" y="-246221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713225" y="1374650"/>
            <a:ext cx="4872900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713225" y="2923575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>
            <a:spLocks noGrp="1"/>
          </p:cNvSpPr>
          <p:nvPr>
            <p:ph type="pic" idx="2"/>
          </p:nvPr>
        </p:nvSpPr>
        <p:spPr>
          <a:xfrm>
            <a:off x="-6650" y="-6650"/>
            <a:ext cx="91506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720000" y="3962400"/>
            <a:ext cx="7704000" cy="624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1"/>
          <p:cNvGrpSpPr/>
          <p:nvPr/>
        </p:nvGrpSpPr>
        <p:grpSpPr>
          <a:xfrm flipH="1">
            <a:off x="-8702574" y="-10106100"/>
            <a:ext cx="17488050" cy="22536300"/>
            <a:chOff x="-381149" y="-10106100"/>
            <a:chExt cx="17488050" cy="22536300"/>
          </a:xfrm>
        </p:grpSpPr>
        <p:sp>
          <p:nvSpPr>
            <p:cNvPr id="91" name="Google Shape;91;p11"/>
            <p:cNvSpPr/>
            <p:nvPr/>
          </p:nvSpPr>
          <p:spPr>
            <a:xfrm rot="8100000">
              <a:off x="1462936" y="-826201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92" name="Google Shape;92;p11"/>
            <p:cNvSpPr/>
            <p:nvPr/>
          </p:nvSpPr>
          <p:spPr>
            <a:xfrm rot="2700000">
              <a:off x="6358786" y="168208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  <a:effectLst>
              <a:outerShdw blurRad="342900" dist="66675" dir="10800000" algn="bl" rotWithShape="0">
                <a:schemeClr val="accent6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  <p:sp>
        <p:nvSpPr>
          <p:cNvPr id="93" name="Google Shape;93;p11"/>
          <p:cNvSpPr/>
          <p:nvPr/>
        </p:nvSpPr>
        <p:spPr>
          <a:xfrm rot="2700000" flipH="1">
            <a:off x="2361711" y="-2299365"/>
            <a:ext cx="8904030" cy="890403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dist="114300" dir="5400000" algn="bl" rotWithShape="0">
              <a:schemeClr val="accent6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grpSp>
        <p:nvGrpSpPr>
          <p:cNvPr id="94" name="Google Shape;94;p11"/>
          <p:cNvGrpSpPr/>
          <p:nvPr/>
        </p:nvGrpSpPr>
        <p:grpSpPr>
          <a:xfrm flipH="1">
            <a:off x="-9201299" y="-10620450"/>
            <a:ext cx="15815075" cy="18906350"/>
            <a:chOff x="1790551" y="-10620450"/>
            <a:chExt cx="15815075" cy="18906350"/>
          </a:xfrm>
        </p:grpSpPr>
        <p:sp>
          <p:nvSpPr>
            <p:cNvPr id="95" name="Google Shape;95;p11"/>
            <p:cNvSpPr/>
            <p:nvPr/>
          </p:nvSpPr>
          <p:spPr>
            <a:xfrm rot="-2700000">
              <a:off x="3634636" y="-877636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  <p:sp>
          <p:nvSpPr>
            <p:cNvPr id="96" name="Google Shape;96;p11"/>
            <p:cNvSpPr/>
            <p:nvPr/>
          </p:nvSpPr>
          <p:spPr>
            <a:xfrm rot="-2700000">
              <a:off x="6857511" y="-2462215"/>
              <a:ext cx="8904030" cy="8904030"/>
            </a:xfrm>
            <a:prstGeom prst="roundRect">
              <a:avLst>
                <a:gd name="adj" fmla="val 16667"/>
              </a:avLst>
            </a:prstGeom>
            <a:solidFill>
              <a:srgbClr val="F5F6F5">
                <a:alpha val="42410"/>
              </a:srgbClr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133350" dir="5400000" algn="bl" rotWithShape="0">
                <a:schemeClr val="accent5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arker Grotesque"/>
                <a:ea typeface="Darker Grotesque"/>
                <a:cs typeface="Darker Grotesque"/>
                <a:sym typeface="Darker Grotesque"/>
              </a:endParaRPr>
            </a:p>
          </p:txBody>
        </p:sp>
      </p:grpSp>
      <p:sp>
        <p:nvSpPr>
          <p:cNvPr id="97" name="Google Shape;97;p11"/>
          <p:cNvSpPr txBox="1">
            <a:spLocks noGrp="1"/>
          </p:cNvSpPr>
          <p:nvPr>
            <p:ph type="title" hasCustomPrompt="1"/>
          </p:nvPr>
        </p:nvSpPr>
        <p:spPr>
          <a:xfrm>
            <a:off x="1854775" y="1401413"/>
            <a:ext cx="6576000" cy="1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8" name="Google Shape;98;p11"/>
          <p:cNvSpPr txBox="1">
            <a:spLocks noGrp="1"/>
          </p:cNvSpPr>
          <p:nvPr>
            <p:ph type="subTitle" idx="1"/>
          </p:nvPr>
        </p:nvSpPr>
        <p:spPr>
          <a:xfrm>
            <a:off x="1854775" y="3148188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5" r:id="rId14"/>
    <p:sldLayoutId id="214748366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4/16/24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</a:pPr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55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sv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3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Monica.resendiz@caaarem.m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98328" y="-33882"/>
            <a:ext cx="6207350" cy="5467455"/>
          </a:xfrm>
          <a:custGeom>
            <a:avLst/>
            <a:gdLst/>
            <a:ahLst/>
            <a:cxnLst/>
            <a:rect l="l" t="t" r="r" b="b"/>
            <a:pathLst>
              <a:path w="13084230" h="10934910">
                <a:moveTo>
                  <a:pt x="0" y="0"/>
                </a:moveTo>
                <a:lnTo>
                  <a:pt x="13084230" y="0"/>
                </a:lnTo>
                <a:lnTo>
                  <a:pt x="13084230" y="10934910"/>
                </a:lnTo>
                <a:lnTo>
                  <a:pt x="0" y="1093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413" r="-401"/>
            </a:stretch>
          </a:blipFill>
        </p:spPr>
        <p:txBody>
          <a:bodyPr/>
          <a:lstStyle/>
          <a:p>
            <a:pPr defTabSz="457200">
              <a:buClrTx/>
            </a:pPr>
            <a:endParaRPr lang="es-MX" sz="9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5400000">
            <a:off x="2205979" y="1752005"/>
            <a:ext cx="5143500" cy="1639491"/>
          </a:xfrm>
          <a:custGeom>
            <a:avLst/>
            <a:gdLst/>
            <a:ahLst/>
            <a:cxnLst/>
            <a:rect l="l" t="t" r="r" b="b"/>
            <a:pathLst>
              <a:path w="10287000" h="3278981">
                <a:moveTo>
                  <a:pt x="0" y="0"/>
                </a:moveTo>
                <a:lnTo>
                  <a:pt x="10287000" y="0"/>
                </a:lnTo>
                <a:lnTo>
                  <a:pt x="10287000" y="3278982"/>
                </a:lnTo>
                <a:lnTo>
                  <a:pt x="0" y="32789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s-MX" sz="9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640526">
            <a:off x="2948929" y="4101436"/>
            <a:ext cx="3657600" cy="530352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s-MX" sz="9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4469409">
            <a:off x="2873732" y="601557"/>
            <a:ext cx="3657600" cy="530352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s-MX" sz="9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2606318">
            <a:off x="-635010" y="3895371"/>
            <a:ext cx="1615059" cy="2057400"/>
          </a:xfrm>
          <a:custGeom>
            <a:avLst/>
            <a:gdLst/>
            <a:ahLst/>
            <a:cxnLst/>
            <a:rect l="l" t="t" r="r" b="b"/>
            <a:pathLst>
              <a:path w="3230118" h="4114800">
                <a:moveTo>
                  <a:pt x="0" y="0"/>
                </a:moveTo>
                <a:lnTo>
                  <a:pt x="3230118" y="0"/>
                </a:lnTo>
                <a:lnTo>
                  <a:pt x="3230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s-MX" sz="9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877207" y="592178"/>
            <a:ext cx="694794" cy="295517"/>
          </a:xfrm>
          <a:custGeom>
            <a:avLst/>
            <a:gdLst/>
            <a:ahLst/>
            <a:cxnLst/>
            <a:rect l="l" t="t" r="r" b="b"/>
            <a:pathLst>
              <a:path w="1389587" h="591034">
                <a:moveTo>
                  <a:pt x="0" y="0"/>
                </a:moveTo>
                <a:lnTo>
                  <a:pt x="1389587" y="0"/>
                </a:lnTo>
                <a:lnTo>
                  <a:pt x="1389587" y="591034"/>
                </a:lnTo>
                <a:lnTo>
                  <a:pt x="0" y="5910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s-MX" sz="9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377941" y="32589"/>
            <a:ext cx="1031889" cy="451019"/>
          </a:xfrm>
          <a:custGeom>
            <a:avLst/>
            <a:gdLst/>
            <a:ahLst/>
            <a:cxnLst/>
            <a:rect l="l" t="t" r="r" b="b"/>
            <a:pathLst>
              <a:path w="2063778" h="902037">
                <a:moveTo>
                  <a:pt x="0" y="0"/>
                </a:moveTo>
                <a:lnTo>
                  <a:pt x="2063778" y="0"/>
                </a:lnTo>
                <a:lnTo>
                  <a:pt x="2063778" y="902038"/>
                </a:lnTo>
                <a:lnTo>
                  <a:pt x="0" y="9020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s-MX" sz="9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35727" y="39622"/>
            <a:ext cx="1018193" cy="482461"/>
          </a:xfrm>
          <a:custGeom>
            <a:avLst/>
            <a:gdLst/>
            <a:ahLst/>
            <a:cxnLst/>
            <a:rect l="l" t="t" r="r" b="b"/>
            <a:pathLst>
              <a:path w="2036386" h="964921">
                <a:moveTo>
                  <a:pt x="0" y="0"/>
                </a:moveTo>
                <a:lnTo>
                  <a:pt x="2036386" y="0"/>
                </a:lnTo>
                <a:lnTo>
                  <a:pt x="2036386" y="964921"/>
                </a:lnTo>
                <a:lnTo>
                  <a:pt x="0" y="96492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s-MX" sz="9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2705847" y="515049"/>
            <a:ext cx="478974" cy="447858"/>
          </a:xfrm>
          <a:custGeom>
            <a:avLst/>
            <a:gdLst/>
            <a:ahLst/>
            <a:cxnLst/>
            <a:rect l="l" t="t" r="r" b="b"/>
            <a:pathLst>
              <a:path w="957947" h="895716">
                <a:moveTo>
                  <a:pt x="0" y="0"/>
                </a:moveTo>
                <a:lnTo>
                  <a:pt x="957947" y="0"/>
                </a:lnTo>
                <a:lnTo>
                  <a:pt x="957947" y="895717"/>
                </a:lnTo>
                <a:lnTo>
                  <a:pt x="0" y="8957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848" b="-5099"/>
            </a:stretch>
          </a:blipFill>
        </p:spPr>
        <p:txBody>
          <a:bodyPr/>
          <a:lstStyle/>
          <a:p>
            <a:pPr defTabSz="457200">
              <a:buClrTx/>
            </a:pPr>
            <a:endParaRPr lang="es-MX" sz="9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070168" y="544093"/>
            <a:ext cx="503118" cy="420418"/>
          </a:xfrm>
          <a:custGeom>
            <a:avLst/>
            <a:gdLst/>
            <a:ahLst/>
            <a:cxnLst/>
            <a:rect l="l" t="t" r="r" b="b"/>
            <a:pathLst>
              <a:path w="1006235" h="840835">
                <a:moveTo>
                  <a:pt x="0" y="0"/>
                </a:moveTo>
                <a:lnTo>
                  <a:pt x="1006235" y="0"/>
                </a:lnTo>
                <a:lnTo>
                  <a:pt x="1006235" y="840835"/>
                </a:lnTo>
                <a:lnTo>
                  <a:pt x="0" y="84083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s-MX" sz="9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315129" y="483608"/>
            <a:ext cx="606729" cy="541389"/>
          </a:xfrm>
          <a:custGeom>
            <a:avLst/>
            <a:gdLst/>
            <a:ahLst/>
            <a:cxnLst/>
            <a:rect l="l" t="t" r="r" b="b"/>
            <a:pathLst>
              <a:path w="1213458" h="1082778">
                <a:moveTo>
                  <a:pt x="0" y="0"/>
                </a:moveTo>
                <a:lnTo>
                  <a:pt x="1213458" y="0"/>
                </a:lnTo>
                <a:lnTo>
                  <a:pt x="1213458" y="1082777"/>
                </a:lnTo>
                <a:lnTo>
                  <a:pt x="0" y="108277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s-MX" sz="9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3306283" y="517187"/>
            <a:ext cx="449462" cy="449462"/>
          </a:xfrm>
          <a:custGeom>
            <a:avLst/>
            <a:gdLst/>
            <a:ahLst/>
            <a:cxnLst/>
            <a:rect l="l" t="t" r="r" b="b"/>
            <a:pathLst>
              <a:path w="898923" h="898923">
                <a:moveTo>
                  <a:pt x="0" y="0"/>
                </a:moveTo>
                <a:lnTo>
                  <a:pt x="898923" y="0"/>
                </a:lnTo>
                <a:lnTo>
                  <a:pt x="898923" y="898923"/>
                </a:lnTo>
                <a:lnTo>
                  <a:pt x="0" y="89892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s-MX" sz="9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22827" y="630644"/>
            <a:ext cx="1043993" cy="218586"/>
          </a:xfrm>
          <a:custGeom>
            <a:avLst/>
            <a:gdLst/>
            <a:ahLst/>
            <a:cxnLst/>
            <a:rect l="l" t="t" r="r" b="b"/>
            <a:pathLst>
              <a:path w="2087985" h="437172">
                <a:moveTo>
                  <a:pt x="0" y="0"/>
                </a:moveTo>
                <a:lnTo>
                  <a:pt x="2087985" y="0"/>
                </a:lnTo>
                <a:lnTo>
                  <a:pt x="2087985" y="437172"/>
                </a:lnTo>
                <a:lnTo>
                  <a:pt x="0" y="43717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es-MX" sz="9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99386" y="1243016"/>
            <a:ext cx="4605209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502"/>
              </a:lnSpc>
              <a:buClrTx/>
            </a:pPr>
            <a:r>
              <a:rPr lang="en-US" sz="2085" kern="1200" dirty="0">
                <a:solidFill>
                  <a:srgbClr val="012F7F"/>
                </a:solidFill>
                <a:latin typeface="League Spartan"/>
                <a:ea typeface="+mn-ea"/>
                <a:cs typeface="+mn-cs"/>
              </a:rPr>
              <a:t>CONVERSATORIO SOBRE MEJORES PRÁCTICAS DE OPERACIÓN ADUANERA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2519" y="3543332"/>
            <a:ext cx="297295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400"/>
              </a:lnSpc>
              <a:buClrTx/>
            </a:pPr>
            <a:r>
              <a:rPr lang="en-US" sz="2000" b="1" kern="1200" dirty="0" err="1">
                <a:solidFill>
                  <a:prstClr val="black"/>
                </a:solidFill>
                <a:latin typeface="Hind Guntur Medium"/>
                <a:ea typeface="+mn-ea"/>
                <a:cs typeface="+mn-cs"/>
              </a:rPr>
              <a:t>Mtra</a:t>
            </a:r>
            <a:r>
              <a:rPr lang="en-US" sz="2000" b="1" kern="1200" dirty="0">
                <a:solidFill>
                  <a:prstClr val="black"/>
                </a:solidFill>
                <a:latin typeface="Hind Guntur Medium"/>
                <a:ea typeface="+mn-ea"/>
                <a:cs typeface="+mn-cs"/>
              </a:rPr>
              <a:t>. Mónica Reséndiz Silva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9534" y="2217349"/>
            <a:ext cx="4317956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2565"/>
              </a:lnSpc>
              <a:buClrTx/>
            </a:pPr>
            <a:r>
              <a:rPr lang="en-US" sz="2250" b="1" u="sng" kern="1200" spc="-68" dirty="0">
                <a:solidFill>
                  <a:srgbClr val="002060"/>
                </a:solidFill>
                <a:latin typeface="Poppins Bold"/>
                <a:ea typeface="+mn-ea"/>
                <a:cs typeface="+mn-cs"/>
              </a:rPr>
              <a:t>CASOS Y CRITERIOS DE CLASIFICACION ARANCELARIA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432158" y="4518061"/>
            <a:ext cx="3686562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1571"/>
              </a:lnSpc>
              <a:buClrTx/>
            </a:pPr>
            <a:r>
              <a:rPr lang="es-MX" sz="1378" kern="1200" dirty="0">
                <a:solidFill>
                  <a:srgbClr val="2F86B6"/>
                </a:solidFill>
                <a:latin typeface="Poppins Semi-Bold"/>
                <a:ea typeface="+mn-ea"/>
                <a:cs typeface="+mn-cs"/>
              </a:rPr>
              <a:t>Miércoles</a:t>
            </a:r>
            <a:r>
              <a:rPr lang="en-US" sz="1378" kern="1200" dirty="0">
                <a:solidFill>
                  <a:srgbClr val="2F86B6"/>
                </a:solidFill>
                <a:latin typeface="Poppins Semi-Bold"/>
                <a:ea typeface="+mn-ea"/>
                <a:cs typeface="+mn-cs"/>
              </a:rPr>
              <a:t> 17 de Abril de 2024</a:t>
            </a:r>
          </a:p>
        </p:txBody>
      </p:sp>
    </p:spTree>
    <p:extLst>
      <p:ext uri="{BB962C8B-B14F-4D97-AF65-F5344CB8AC3E}">
        <p14:creationId xmlns:p14="http://schemas.microsoft.com/office/powerpoint/2010/main" val="1724611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01A2319-3383-B04E-EA33-A476907E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953" y="193176"/>
            <a:ext cx="4378093" cy="572700"/>
          </a:xfrm>
        </p:spPr>
        <p:txBody>
          <a:bodyPr/>
          <a:lstStyle/>
          <a:p>
            <a:r>
              <a:rPr lang="es-MX" dirty="0"/>
              <a:t>AGUA ISOTONICA</a:t>
            </a:r>
            <a:br>
              <a:rPr lang="es-MX" dirty="0"/>
            </a:br>
            <a:endParaRPr lang="es-MX" dirty="0"/>
          </a:p>
        </p:txBody>
      </p:sp>
      <p:pic>
        <p:nvPicPr>
          <p:cNvPr id="6146" name="Picture 2" descr="Bebida Hidratante Natural Seawater One 475 ml | Jumbo.cl">
            <a:extLst>
              <a:ext uri="{FF2B5EF4-FFF2-40B4-BE49-F238E27FC236}">
                <a16:creationId xmlns:a16="http://schemas.microsoft.com/office/drawing/2014/main" id="{ADAEA384-A0D5-7734-D963-49275C24C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3" b="96067" l="10000" r="90000">
                        <a14:foregroundMark x1="47200" y1="6733" x2="52933" y2="88200"/>
                        <a14:foregroundMark x1="42600" y1="23333" x2="38600" y2="56933"/>
                        <a14:foregroundMark x1="38600" y1="56933" x2="40600" y2="61400"/>
                        <a14:foregroundMark x1="57200" y1="19800" x2="55533" y2="61133"/>
                        <a14:foregroundMark x1="49467" y1="28533" x2="58667" y2="27667"/>
                        <a14:foregroundMark x1="58933" y1="27400" x2="37733" y2="27667"/>
                        <a14:foregroundMark x1="38933" y1="27067" x2="51933" y2="29533"/>
                        <a14:foregroundMark x1="51933" y1="29533" x2="58933" y2="27933"/>
                        <a14:foregroundMark x1="58933" y1="27667" x2="61200" y2="34333"/>
                        <a14:foregroundMark x1="59200" y1="26200" x2="56667" y2="32333"/>
                        <a14:foregroundMark x1="60400" y1="24200" x2="59800" y2="28867"/>
                        <a14:foregroundMark x1="37200" y1="22733" x2="37467" y2="46867"/>
                        <a14:foregroundMark x1="41200" y1="34067" x2="45800" y2="29400"/>
                        <a14:foregroundMark x1="37467" y1="30000" x2="40600" y2="32067"/>
                        <a14:foregroundMark x1="59533" y1="47467" x2="59200" y2="69267"/>
                        <a14:foregroundMark x1="43200" y1="60867" x2="43200" y2="65467"/>
                        <a14:foregroundMark x1="42333" y1="65200" x2="41200" y2="61733"/>
                        <a14:foregroundMark x1="50067" y1="82067" x2="54067" y2="87600"/>
                        <a14:foregroundMark x1="60667" y1="75067" x2="60667" y2="90800"/>
                        <a14:foregroundMark x1="37200" y1="75400" x2="38667" y2="89267"/>
                        <a14:foregroundMark x1="38667" y1="89267" x2="39467" y2="90533"/>
                        <a14:foregroundMark x1="39467" y1="90533" x2="55133" y2="93267"/>
                        <a14:foregroundMark x1="55133" y1="93267" x2="59533" y2="90800"/>
                        <a14:foregroundMark x1="46067" y1="51800" x2="43467" y2="77733"/>
                        <a14:foregroundMark x1="46067" y1="37867" x2="42933" y2="62867"/>
                        <a14:foregroundMark x1="43800" y1="94867" x2="54667" y2="96067"/>
                        <a14:foregroundMark x1="43200" y1="2933" x2="54933" y2="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50" r="25612"/>
          <a:stretch/>
        </p:blipFill>
        <p:spPr bwMode="auto">
          <a:xfrm>
            <a:off x="716990" y="724930"/>
            <a:ext cx="2129425" cy="430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0A83C93-0D21-567F-6640-E15E708C2C18}"/>
              </a:ext>
            </a:extLst>
          </p:cNvPr>
          <p:cNvSpPr/>
          <p:nvPr/>
        </p:nvSpPr>
        <p:spPr>
          <a:xfrm>
            <a:off x="3187874" y="2536216"/>
            <a:ext cx="276825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Fracción: 2202.99.99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4B716D4-C94B-CBB8-B179-A86F28DA9A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37" b="94488" l="9091" r="88843">
                        <a14:foregroundMark x1="45455" y1="7874" x2="63636" y2="7874"/>
                        <a14:foregroundMark x1="67355" y1="5249" x2="40083" y2="5512"/>
                        <a14:foregroundMark x1="41736" y1="4724" x2="61570" y2="4462"/>
                        <a14:foregroundMark x1="60744" y1="4199" x2="45041" y2="4199"/>
                        <a14:foregroundMark x1="54545" y1="55118" x2="67355" y2="79790"/>
                        <a14:foregroundMark x1="53306" y1="70079" x2="45455" y2="61155"/>
                        <a14:foregroundMark x1="29752" y1="89501" x2="59091" y2="94488"/>
                        <a14:foregroundMark x1="59091" y1="94488" x2="76446" y2="88714"/>
                        <a14:foregroundMark x1="60744" y1="69291" x2="43802" y2="60892"/>
                        <a14:foregroundMark x1="43802" y1="60892" x2="56612" y2="56168"/>
                        <a14:foregroundMark x1="55785" y1="55906" x2="42975" y2="661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1472" y="1165089"/>
            <a:ext cx="2305372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3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282187"/>
            <a:ext cx="7704000" cy="572700"/>
          </a:xfrm>
        </p:spPr>
        <p:txBody>
          <a:bodyPr/>
          <a:lstStyle/>
          <a:p>
            <a:r>
              <a:rPr lang="es-MX" dirty="0"/>
              <a:t>PARABRISAS</a:t>
            </a:r>
          </a:p>
        </p:txBody>
      </p:sp>
      <p:pic>
        <p:nvPicPr>
          <p:cNvPr id="7170" name="Picture 2" descr="Las 10 funciones del parabrisas que tal vez desconozcas - Autofácil">
            <a:extLst>
              <a:ext uri="{FF2B5EF4-FFF2-40B4-BE49-F238E27FC236}">
                <a16:creationId xmlns:a16="http://schemas.microsoft.com/office/drawing/2014/main" id="{D1D937C2-A29A-CA2E-DCEB-34F4F9FB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395"/>
            <a:ext cx="5774499" cy="39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00F9EE0-B816-225E-B79E-E8C2D106810C}"/>
              </a:ext>
            </a:extLst>
          </p:cNvPr>
          <p:cNvSpPr/>
          <p:nvPr/>
        </p:nvSpPr>
        <p:spPr>
          <a:xfrm>
            <a:off x="6083474" y="2650887"/>
            <a:ext cx="276825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ENMARCADO</a:t>
            </a:r>
          </a:p>
          <a:p>
            <a:pPr algn="just">
              <a:lnSpc>
                <a:spcPct val="90000"/>
              </a:lnSpc>
            </a:pPr>
            <a:r>
              <a:rPr lang="es-MX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Fracción: 8708.22.01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0BC8479-3717-C2C8-DFBD-BD3C1B06F142}"/>
              </a:ext>
            </a:extLst>
          </p:cNvPr>
          <p:cNvSpPr/>
          <p:nvPr/>
        </p:nvSpPr>
        <p:spPr>
          <a:xfrm>
            <a:off x="6083474" y="1606217"/>
            <a:ext cx="276825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SIN ENMARCAR</a:t>
            </a:r>
          </a:p>
          <a:p>
            <a:pPr algn="just">
              <a:lnSpc>
                <a:spcPct val="90000"/>
              </a:lnSpc>
            </a:pPr>
            <a:r>
              <a:rPr lang="es-MX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Fracción: 7007.11.99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A7E1D69-0C18-84AB-0B2C-66A7D2B40E4F}"/>
              </a:ext>
            </a:extLst>
          </p:cNvPr>
          <p:cNvSpPr/>
          <p:nvPr/>
        </p:nvSpPr>
        <p:spPr>
          <a:xfrm>
            <a:off x="6083474" y="3695557"/>
            <a:ext cx="276825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PARA ESPEJOS </a:t>
            </a:r>
          </a:p>
          <a:p>
            <a:pPr algn="just">
              <a:lnSpc>
                <a:spcPct val="90000"/>
              </a:lnSpc>
            </a:pPr>
            <a:r>
              <a:rPr lang="es-MX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Partida 70.09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9AA1111-FA74-7ABE-CC27-68CDCC9D5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126" y="305992"/>
            <a:ext cx="7704000" cy="572700"/>
          </a:xfrm>
        </p:spPr>
        <p:txBody>
          <a:bodyPr/>
          <a:lstStyle/>
          <a:p>
            <a:r>
              <a:rPr lang="es-MX" dirty="0"/>
              <a:t>AISLADOR SISMICO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C71A1-EE7F-01FA-7233-A78B9C9BE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26" y="1176994"/>
            <a:ext cx="3530874" cy="27895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25A6624-DEA5-CEC7-5606-972943702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99" y="1161089"/>
            <a:ext cx="3282884" cy="274670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B2C461F-B25E-E536-960F-12D815E5EEC9}"/>
              </a:ext>
            </a:extLst>
          </p:cNvPr>
          <p:cNvSpPr/>
          <p:nvPr/>
        </p:nvSpPr>
        <p:spPr>
          <a:xfrm>
            <a:off x="3300608" y="4264808"/>
            <a:ext cx="276825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Fracción: 7326.90.99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Vista general de diapositiva 7">
                <a:extLst>
                  <a:ext uri="{FF2B5EF4-FFF2-40B4-BE49-F238E27FC236}">
                    <a16:creationId xmlns:a16="http://schemas.microsoft.com/office/drawing/2014/main" id="{46B532B7-F091-1111-32AC-AAE587B93C8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64793585"/>
                  </p:ext>
                </p:extLst>
              </p:nvPr>
            </p:nvGraphicFramePr>
            <p:xfrm>
              <a:off x="197285" y="4663253"/>
              <a:ext cx="2286000" cy="1285875"/>
            </p:xfrm>
            <a:graphic>
              <a:graphicData uri="http://schemas.microsoft.com/office/powerpoint/2016/slidezoom">
                <pslz:sldZm>
                  <pslz:sldZmObj sldId="269" cId="0">
                    <pslz:zmPr id="{E6FBAA7A-FAFB-42B2-81C4-71C4B43B4B77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Vista general de diapositiva 7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46B532B7-F091-1111-32AC-AAE587B93C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285" y="4663253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389115"/>
            <a:ext cx="7704000" cy="572700"/>
          </a:xfrm>
        </p:spPr>
        <p:txBody>
          <a:bodyPr/>
          <a:lstStyle/>
          <a:p>
            <a:r>
              <a:rPr lang="es-MX" dirty="0"/>
              <a:t>AHORRADOR DE ENERGIA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E12E89-B85D-DD41-B1EC-5EC3F3344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62" y="1214084"/>
            <a:ext cx="4563112" cy="31913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ABD36AC-D990-DD57-DFFE-322BF33BC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14" y="1214084"/>
            <a:ext cx="2751616" cy="31383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69EBFD0-0DDF-670E-89CE-2C8779413C3E}"/>
              </a:ext>
            </a:extLst>
          </p:cNvPr>
          <p:cNvSpPr/>
          <p:nvPr/>
        </p:nvSpPr>
        <p:spPr>
          <a:xfrm>
            <a:off x="3463446" y="4577011"/>
            <a:ext cx="276825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Fracción: 8543.70.99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00" y="232083"/>
            <a:ext cx="7704000" cy="572700"/>
          </a:xfrm>
        </p:spPr>
        <p:txBody>
          <a:bodyPr/>
          <a:lstStyle/>
          <a:p>
            <a:r>
              <a:rPr lang="es-MX" dirty="0"/>
              <a:t>TORRES PARA AUTO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2C7173F-7D49-D4AB-B519-67FDCF45B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606" y="1525097"/>
            <a:ext cx="4648394" cy="19979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EF4484-4C59-BE52-D5ED-E37F0C939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68" y="1017724"/>
            <a:ext cx="2359650" cy="405983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FAFCB30-DE98-4DC7-4FC9-176FADF4848F}"/>
              </a:ext>
            </a:extLst>
          </p:cNvPr>
          <p:cNvSpPr/>
          <p:nvPr/>
        </p:nvSpPr>
        <p:spPr>
          <a:xfrm>
            <a:off x="5104358" y="3901773"/>
            <a:ext cx="276825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Fracción: 7326.90.99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11356" y="1083366"/>
            <a:ext cx="3279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latin typeface="Century Gothic" panose="020B0502020202020204" pitchFamily="34" charset="0"/>
              </a:rPr>
              <a:t>GRACIAS</a:t>
            </a:r>
          </a:p>
        </p:txBody>
      </p:sp>
      <p:sp>
        <p:nvSpPr>
          <p:cNvPr id="90" name="CuadroTexto 89"/>
          <p:cNvSpPr txBox="1"/>
          <p:nvPr/>
        </p:nvSpPr>
        <p:spPr>
          <a:xfrm>
            <a:off x="576470" y="2160105"/>
            <a:ext cx="471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Century Gothic" panose="020B0502020202020204" pitchFamily="34" charset="0"/>
                <a:hlinkClick r:id="rId4"/>
              </a:rPr>
              <a:t>monica.resendiz@caaarem.mx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000" dirty="0">
                <a:latin typeface="Century Gothic" panose="020B0502020202020204" pitchFamily="34" charset="0"/>
              </a:rPr>
              <a:t>553007500 Ext. 1446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title"/>
          </p:nvPr>
        </p:nvSpPr>
        <p:spPr>
          <a:xfrm>
            <a:off x="234392" y="1433022"/>
            <a:ext cx="3694141" cy="2055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entury Gothic" panose="020B0502020202020204" pitchFamily="34" charset="0"/>
                <a:cs typeface="Arial" panose="020B0604020202020204" pitchFamily="34" charset="0"/>
              </a:rPr>
              <a:t>PARTIDA 02.03</a:t>
            </a:r>
            <a:br>
              <a:rPr lang="en" sz="24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" sz="2400" dirty="0">
                <a:latin typeface="Century Gothic" panose="020B0502020202020204" pitchFamily="34" charset="0"/>
                <a:cs typeface="Arial" panose="020B0604020202020204" pitchFamily="34" charset="0"/>
              </a:rPr>
              <a:t>Carne de animales de la especie porcina, fresca, refrigerada o congelada</a:t>
            </a:r>
            <a:endParaRPr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701359-1AAA-3309-3FDA-08D1F23F0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633" y="1270195"/>
            <a:ext cx="3759200" cy="2051449"/>
          </a:xfrm>
          <a:prstGeom prst="rect">
            <a:avLst/>
          </a:prstGeom>
          <a:ln w="9525">
            <a:noFill/>
          </a:ln>
        </p:spPr>
      </p:pic>
      <p:sp>
        <p:nvSpPr>
          <p:cNvPr id="9" name="4 CuadroTexto">
            <a:extLst>
              <a:ext uri="{FF2B5EF4-FFF2-40B4-BE49-F238E27FC236}">
                <a16:creationId xmlns:a16="http://schemas.microsoft.com/office/drawing/2014/main" id="{5A86FCD5-D924-FAE1-6E81-5D2C3017CFDD}"/>
              </a:ext>
            </a:extLst>
          </p:cNvPr>
          <p:cNvSpPr txBox="1"/>
          <p:nvPr/>
        </p:nvSpPr>
        <p:spPr>
          <a:xfrm>
            <a:off x="3657601" y="255687"/>
            <a:ext cx="481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006699"/>
                </a:solidFill>
                <a:latin typeface="Century Gothic" panose="020B0502020202020204" pitchFamily="34" charset="0"/>
                <a:cs typeface="Arial" pitchFamily="34" charset="0"/>
              </a:rPr>
              <a:t>- </a:t>
            </a: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Fresca o refrigerada:</a:t>
            </a:r>
          </a:p>
          <a:p>
            <a:pPr algn="ctr"/>
            <a:endParaRPr lang="es-MX" sz="16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ctr"/>
            <a:r>
              <a:rPr lang="es-MX" sz="16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0203.11</a:t>
            </a:r>
            <a:r>
              <a:rPr lang="es-MX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s-MX" sz="1600" b="1" dirty="0">
                <a:latin typeface="Century Gothic" panose="020B0502020202020204" pitchFamily="34" charset="0"/>
                <a:cs typeface="Arial" pitchFamily="34" charset="0"/>
              </a:rPr>
              <a:t>-</a:t>
            </a:r>
            <a:r>
              <a:rPr lang="es-MX" sz="16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s-MX" sz="1600" b="1" dirty="0">
                <a:latin typeface="Century Gothic" panose="020B0502020202020204" pitchFamily="34" charset="0"/>
                <a:cs typeface="Arial" pitchFamily="34" charset="0"/>
              </a:rPr>
              <a:t>-</a:t>
            </a:r>
            <a:r>
              <a:rPr lang="es-MX" sz="16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s-MX" sz="1600" b="1" dirty="0">
                <a:latin typeface="Century Gothic" panose="020B0502020202020204" pitchFamily="34" charset="0"/>
                <a:cs typeface="Arial" pitchFamily="34" charset="0"/>
              </a:rPr>
              <a:t>En canales o medios canales </a:t>
            </a:r>
          </a:p>
        </p:txBody>
      </p:sp>
      <p:sp>
        <p:nvSpPr>
          <p:cNvPr id="10" name="7 Rectángulo">
            <a:extLst>
              <a:ext uri="{FF2B5EF4-FFF2-40B4-BE49-F238E27FC236}">
                <a16:creationId xmlns:a16="http://schemas.microsoft.com/office/drawing/2014/main" id="{92C7FDC8-D43E-34CA-BC46-BAFC9AC74E37}"/>
              </a:ext>
            </a:extLst>
          </p:cNvPr>
          <p:cNvSpPr/>
          <p:nvPr/>
        </p:nvSpPr>
        <p:spPr>
          <a:xfrm>
            <a:off x="3928533" y="3589155"/>
            <a:ext cx="4542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0203.12</a:t>
            </a:r>
            <a:r>
              <a:rPr lang="es-MX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s-MX" sz="1600" b="1" dirty="0">
                <a:latin typeface="Century Gothic" panose="020B0502020202020204" pitchFamily="34" charset="0"/>
                <a:cs typeface="Arial" pitchFamily="34" charset="0"/>
              </a:rPr>
              <a:t>-</a:t>
            </a:r>
            <a:r>
              <a:rPr lang="es-MX" sz="16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s-MX" sz="1600" b="1" dirty="0">
                <a:latin typeface="Century Gothic" panose="020B0502020202020204" pitchFamily="34" charset="0"/>
                <a:cs typeface="Arial" pitchFamily="34" charset="0"/>
              </a:rPr>
              <a:t>-</a:t>
            </a:r>
            <a:r>
              <a:rPr lang="es-MX" sz="16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s-MX" sz="1600" b="1" dirty="0">
                <a:latin typeface="Century Gothic" panose="020B0502020202020204" pitchFamily="34" charset="0"/>
                <a:cs typeface="Arial" pitchFamily="34" charset="0"/>
              </a:rPr>
              <a:t>Piernas, paletas y sus trozos, sin deshuesar.</a:t>
            </a:r>
          </a:p>
        </p:txBody>
      </p:sp>
      <p:sp>
        <p:nvSpPr>
          <p:cNvPr id="11" name="7 Rectángulo">
            <a:extLst>
              <a:ext uri="{FF2B5EF4-FFF2-40B4-BE49-F238E27FC236}">
                <a16:creationId xmlns:a16="http://schemas.microsoft.com/office/drawing/2014/main" id="{B21CB74F-CF68-E00E-2EEA-67A385D18A68}"/>
              </a:ext>
            </a:extLst>
          </p:cNvPr>
          <p:cNvSpPr/>
          <p:nvPr/>
        </p:nvSpPr>
        <p:spPr>
          <a:xfrm>
            <a:off x="2794178" y="4357441"/>
            <a:ext cx="3720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0203.19</a:t>
            </a:r>
            <a:r>
              <a:rPr lang="es-MX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s-MX" sz="1600" b="1" dirty="0">
                <a:latin typeface="Century Gothic" panose="020B0502020202020204" pitchFamily="34" charset="0"/>
                <a:cs typeface="Arial" pitchFamily="34" charset="0"/>
              </a:rPr>
              <a:t>-</a:t>
            </a:r>
            <a:r>
              <a:rPr lang="es-MX" sz="1600" dirty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s-MX" sz="1600" b="1" dirty="0">
                <a:latin typeface="Century Gothic" panose="020B0502020202020204" pitchFamily="34" charset="0"/>
                <a:cs typeface="Arial" pitchFamily="34" charset="0"/>
              </a:rPr>
              <a:t>- Los demás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>
            <a:spLocks noGrp="1"/>
          </p:cNvSpPr>
          <p:nvPr>
            <p:ph type="title"/>
          </p:nvPr>
        </p:nvSpPr>
        <p:spPr>
          <a:xfrm>
            <a:off x="415200" y="2926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entury Gothic" panose="020B0502020202020204" pitchFamily="34" charset="0"/>
              </a:rPr>
              <a:t>TOCINO DE PAVO 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25" name="Google Shape;225;p26"/>
          <p:cNvSpPr/>
          <p:nvPr/>
        </p:nvSpPr>
        <p:spPr>
          <a:xfrm rot="2700000" flipH="1">
            <a:off x="4822011" y="5698285"/>
            <a:ext cx="8904030" cy="8904030"/>
          </a:xfrm>
          <a:prstGeom prst="roundRect">
            <a:avLst>
              <a:gd name="adj" fmla="val 16667"/>
            </a:avLst>
          </a:prstGeom>
          <a:solidFill>
            <a:srgbClr val="F5F6F5">
              <a:alpha val="42410"/>
            </a:srgb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33350" dir="5400000" algn="bl" rotWithShape="0">
              <a:schemeClr val="accent5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pic>
        <p:nvPicPr>
          <p:cNvPr id="40" name="Imagen 39" descr="Imagen que contiene comida, pieza, sentado&#10;&#10;Descripción generada con confianza alta">
            <a:extLst>
              <a:ext uri="{FF2B5EF4-FFF2-40B4-BE49-F238E27FC236}">
                <a16:creationId xmlns:a16="http://schemas.microsoft.com/office/drawing/2014/main" id="{DA30926E-D51E-4778-B21E-E3149C982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5" r="1" b="1"/>
          <a:stretch/>
        </p:blipFill>
        <p:spPr>
          <a:xfrm>
            <a:off x="3669852" y="1102672"/>
            <a:ext cx="4842933" cy="3338954"/>
          </a:xfrm>
          <a:prstGeom prst="snipRound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41" name="Marcador de texto 2"/>
          <p:cNvSpPr txBox="1">
            <a:spLocks/>
          </p:cNvSpPr>
          <p:nvPr/>
        </p:nvSpPr>
        <p:spPr>
          <a:xfrm>
            <a:off x="301571" y="1321662"/>
            <a:ext cx="2977926" cy="84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</a:pPr>
            <a:endParaRPr lang="en-US" sz="1800" b="1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>
              <a:lnSpc>
                <a:spcPct val="90000"/>
              </a:lnSpc>
            </a:pP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NOTA NACIONAL CAPITULO</a:t>
            </a:r>
          </a:p>
          <a:p>
            <a:pPr algn="ctr">
              <a:lnSpc>
                <a:spcPct val="90000"/>
              </a:lnSpc>
            </a:pPr>
            <a:endParaRPr lang="en-US" sz="1800" b="1" i="0" u="none" strike="noStrike" baseline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01571" y="2401297"/>
            <a:ext cx="297792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1800" b="1" dirty="0">
                <a:latin typeface="Century Gothic" panose="020B0502020202020204" pitchFamily="34" charset="0"/>
              </a:rPr>
              <a:t>4. </a:t>
            </a:r>
            <a:r>
              <a:rPr lang="es-MX" sz="1800" dirty="0">
                <a:latin typeface="Century Gothic" panose="020B0502020202020204" pitchFamily="34" charset="0"/>
              </a:rPr>
              <a:t>Para efectos de la partida 02.09, se considera tocino el tejido adiposo situado entre la carne y la piel del cerdo.</a:t>
            </a:r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C26151-8262-059E-C7EA-904FFA7E58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25" r="14636"/>
          <a:stretch/>
        </p:blipFill>
        <p:spPr>
          <a:xfrm>
            <a:off x="0" y="0"/>
            <a:ext cx="3407079" cy="4762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8040" y="256808"/>
            <a:ext cx="7704000" cy="572700"/>
          </a:xfrm>
        </p:spPr>
        <p:txBody>
          <a:bodyPr/>
          <a:lstStyle/>
          <a:p>
            <a:r>
              <a:rPr lang="es-MX" dirty="0"/>
              <a:t>ADHESIVOS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444BEA5E-E260-DD93-DE17-CA39BCC34A00}"/>
              </a:ext>
            </a:extLst>
          </p:cNvPr>
          <p:cNvSpPr txBox="1"/>
          <p:nvPr/>
        </p:nvSpPr>
        <p:spPr>
          <a:xfrm>
            <a:off x="3585468" y="1102216"/>
            <a:ext cx="52493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rtl="0"/>
            <a:r>
              <a:rPr lang="es-MX" sz="1600" b="1" i="0" u="none" strike="noStrike" baseline="0" dirty="0">
                <a:solidFill>
                  <a:srgbClr val="0060A0"/>
                </a:solidFill>
                <a:latin typeface="Century Gothic" panose="020B0502020202020204" pitchFamily="34" charset="0"/>
              </a:rPr>
              <a:t>35.06</a:t>
            </a:r>
            <a:r>
              <a:rPr lang="es-MX" b="1" dirty="0">
                <a:solidFill>
                  <a:srgbClr val="0060A0"/>
                </a:solidFill>
                <a:latin typeface="Century Gothic" panose="020B0502020202020204" pitchFamily="34" charset="0"/>
              </a:rPr>
              <a:t> </a:t>
            </a:r>
            <a:r>
              <a:rPr lang="es-MX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Colas y demás adhesivos preparados, no expresados ni comprendidos en otra parte; productos de cualquier clase utilizados como colas o adhesivos, acondicionados para la venta al por menor como colas o adhesivos, de peso neto inferior o igual  a 1 kg.	</a:t>
            </a: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E5362098-B717-6FA0-7A5B-281739CE3D9B}"/>
              </a:ext>
            </a:extLst>
          </p:cNvPr>
          <p:cNvSpPr txBox="1"/>
          <p:nvPr/>
        </p:nvSpPr>
        <p:spPr>
          <a:xfrm>
            <a:off x="3585468" y="3974344"/>
            <a:ext cx="52493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es-MX" sz="1600" dirty="0"/>
          </a:p>
          <a:p>
            <a:pPr marR="0" rtl="0"/>
            <a:r>
              <a:rPr lang="es-MX" sz="1600" b="1" i="0" u="none" strike="noStrike" baseline="0" dirty="0">
                <a:solidFill>
                  <a:srgbClr val="0060A0"/>
                </a:solidFill>
                <a:latin typeface="Century Gothic" panose="020B0502020202020204" pitchFamily="34" charset="0"/>
              </a:rPr>
              <a:t>3506.91.99.01</a:t>
            </a:r>
            <a:r>
              <a:rPr lang="es-MX" sz="1600" b="1" i="0" u="none" strike="noStrike" dirty="0">
                <a:solidFill>
                  <a:srgbClr val="0060A0"/>
                </a:solidFill>
                <a:latin typeface="Century Gothic" panose="020B0502020202020204" pitchFamily="34" charset="0"/>
              </a:rPr>
              <a:t> 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Adhesivos a base de cianoacrilatos.	</a:t>
            </a: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3AC55649-2A21-3E4A-BED3-F054EF61AC65}"/>
              </a:ext>
            </a:extLst>
          </p:cNvPr>
          <p:cNvSpPr txBox="1"/>
          <p:nvPr/>
        </p:nvSpPr>
        <p:spPr>
          <a:xfrm>
            <a:off x="3585468" y="2624418"/>
            <a:ext cx="52493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i="0" u="none" strike="noStrike" baseline="0" dirty="0">
                <a:solidFill>
                  <a:srgbClr val="0060A0"/>
                </a:solidFill>
                <a:latin typeface="Century Gothic" panose="020B0502020202020204" pitchFamily="34" charset="0"/>
              </a:rPr>
              <a:t>3506.10	</a:t>
            </a:r>
            <a:r>
              <a:rPr lang="es-MX" sz="16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- Productos de cualquier clase utilizados como colas o adhesivos, acondicionados para la venta al por menor como colas o adhesivos, de peso neto inferior o igual a 1 kg.</a:t>
            </a:r>
            <a:endParaRPr lang="es-MX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B65ED91F-F792-FD29-39CC-68F988A97B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73" r="1" b="14687"/>
          <a:stretch/>
        </p:blipFill>
        <p:spPr>
          <a:xfrm>
            <a:off x="248973" y="2735200"/>
            <a:ext cx="3539067" cy="2408300"/>
          </a:xfrm>
          <a:custGeom>
            <a:avLst/>
            <a:gdLst/>
            <a:ahLst/>
            <a:cxnLst/>
            <a:rect l="l" t="t" r="r" b="b"/>
            <a:pathLst>
              <a:path w="6006950" h="4200116">
                <a:moveTo>
                  <a:pt x="1035902" y="878"/>
                </a:moveTo>
                <a:cubicBezTo>
                  <a:pt x="1135908" y="5076"/>
                  <a:pt x="1234824" y="23223"/>
                  <a:pt x="1334526" y="31024"/>
                </a:cubicBezTo>
                <a:cubicBezTo>
                  <a:pt x="1429408" y="38508"/>
                  <a:pt x="1524290" y="49417"/>
                  <a:pt x="1619679" y="34449"/>
                </a:cubicBezTo>
                <a:cubicBezTo>
                  <a:pt x="1713242" y="21726"/>
                  <a:pt x="1807870" y="18745"/>
                  <a:pt x="1902041" y="25570"/>
                </a:cubicBezTo>
                <a:cubicBezTo>
                  <a:pt x="2006183" y="30770"/>
                  <a:pt x="2110071" y="48021"/>
                  <a:pt x="2214847" y="33561"/>
                </a:cubicBezTo>
                <a:cubicBezTo>
                  <a:pt x="2228052" y="32216"/>
                  <a:pt x="2241384" y="33954"/>
                  <a:pt x="2253790" y="38635"/>
                </a:cubicBezTo>
                <a:cubicBezTo>
                  <a:pt x="2294520" y="52169"/>
                  <a:pt x="2338397" y="53007"/>
                  <a:pt x="2379622" y="41045"/>
                </a:cubicBezTo>
                <a:cubicBezTo>
                  <a:pt x="2431756" y="27168"/>
                  <a:pt x="2486503" y="26254"/>
                  <a:pt x="2539069" y="38381"/>
                </a:cubicBezTo>
                <a:cubicBezTo>
                  <a:pt x="2617207" y="55379"/>
                  <a:pt x="2695598" y="72123"/>
                  <a:pt x="2776908" y="58169"/>
                </a:cubicBezTo>
                <a:cubicBezTo>
                  <a:pt x="2824222" y="50178"/>
                  <a:pt x="2868111" y="30770"/>
                  <a:pt x="2914791" y="21637"/>
                </a:cubicBezTo>
                <a:cubicBezTo>
                  <a:pt x="3049249" y="-4620"/>
                  <a:pt x="3184976" y="3244"/>
                  <a:pt x="3320703" y="12124"/>
                </a:cubicBezTo>
                <a:cubicBezTo>
                  <a:pt x="3453259" y="20876"/>
                  <a:pt x="3585179" y="38888"/>
                  <a:pt x="3718496" y="36225"/>
                </a:cubicBezTo>
                <a:cubicBezTo>
                  <a:pt x="3746884" y="36440"/>
                  <a:pt x="3775210" y="38812"/>
                  <a:pt x="3803230" y="43328"/>
                </a:cubicBezTo>
                <a:cubicBezTo>
                  <a:pt x="3907245" y="57028"/>
                  <a:pt x="4011767" y="69966"/>
                  <a:pt x="4114640" y="42313"/>
                </a:cubicBezTo>
                <a:cubicBezTo>
                  <a:pt x="4206871" y="17312"/>
                  <a:pt x="4303111" y="10677"/>
                  <a:pt x="4397891" y="22779"/>
                </a:cubicBezTo>
                <a:cubicBezTo>
                  <a:pt x="4522696" y="39130"/>
                  <a:pt x="4648846" y="42707"/>
                  <a:pt x="4774374" y="33434"/>
                </a:cubicBezTo>
                <a:cubicBezTo>
                  <a:pt x="4813773" y="29515"/>
                  <a:pt x="4853387" y="28107"/>
                  <a:pt x="4892977" y="29248"/>
                </a:cubicBezTo>
                <a:cubicBezTo>
                  <a:pt x="5181681" y="42440"/>
                  <a:pt x="5471273" y="25062"/>
                  <a:pt x="5759471" y="55759"/>
                </a:cubicBezTo>
                <a:cubicBezTo>
                  <a:pt x="5805028" y="61131"/>
                  <a:pt x="5850896" y="61524"/>
                  <a:pt x="5896277" y="57017"/>
                </a:cubicBezTo>
                <a:lnTo>
                  <a:pt x="6006950" y="33749"/>
                </a:lnTo>
                <a:lnTo>
                  <a:pt x="6006950" y="4200116"/>
                </a:lnTo>
                <a:lnTo>
                  <a:pt x="13501" y="4200116"/>
                </a:lnTo>
                <a:lnTo>
                  <a:pt x="28554" y="3862213"/>
                </a:lnTo>
                <a:cubicBezTo>
                  <a:pt x="30457" y="3736758"/>
                  <a:pt x="27411" y="3611386"/>
                  <a:pt x="15626" y="3486312"/>
                </a:cubicBezTo>
                <a:cubicBezTo>
                  <a:pt x="-847" y="3333707"/>
                  <a:pt x="-4304" y="3179990"/>
                  <a:pt x="5296" y="3026802"/>
                </a:cubicBezTo>
                <a:cubicBezTo>
                  <a:pt x="11786" y="2939137"/>
                  <a:pt x="18539" y="2851472"/>
                  <a:pt x="22776" y="2763676"/>
                </a:cubicBezTo>
                <a:cubicBezTo>
                  <a:pt x="28180" y="2638786"/>
                  <a:pt x="25173" y="2513673"/>
                  <a:pt x="13771" y="2389181"/>
                </a:cubicBezTo>
                <a:cubicBezTo>
                  <a:pt x="4237" y="2294247"/>
                  <a:pt x="3177" y="2198663"/>
                  <a:pt x="10593" y="2103543"/>
                </a:cubicBezTo>
                <a:cubicBezTo>
                  <a:pt x="25690" y="1941590"/>
                  <a:pt x="9931" y="1779636"/>
                  <a:pt x="5032" y="1617814"/>
                </a:cubicBezTo>
                <a:cubicBezTo>
                  <a:pt x="-3577" y="1320125"/>
                  <a:pt x="20393" y="1022570"/>
                  <a:pt x="9666" y="724882"/>
                </a:cubicBezTo>
                <a:cubicBezTo>
                  <a:pt x="3841" y="577627"/>
                  <a:pt x="16420" y="430504"/>
                  <a:pt x="9666" y="283249"/>
                </a:cubicBezTo>
                <a:cubicBezTo>
                  <a:pt x="6885" y="230875"/>
                  <a:pt x="4568" y="178502"/>
                  <a:pt x="3409" y="126111"/>
                </a:cubicBezTo>
                <a:lnTo>
                  <a:pt x="3819" y="33427"/>
                </a:lnTo>
                <a:lnTo>
                  <a:pt x="31797" y="28723"/>
                </a:lnTo>
                <a:cubicBezTo>
                  <a:pt x="147177" y="14068"/>
                  <a:pt x="264046" y="13354"/>
                  <a:pt x="379873" y="26711"/>
                </a:cubicBezTo>
                <a:cubicBezTo>
                  <a:pt x="443931" y="35083"/>
                  <a:pt x="508243" y="47768"/>
                  <a:pt x="573442" y="35083"/>
                </a:cubicBezTo>
                <a:cubicBezTo>
                  <a:pt x="579581" y="33992"/>
                  <a:pt x="585759" y="36757"/>
                  <a:pt x="589044" y="42060"/>
                </a:cubicBezTo>
                <a:cubicBezTo>
                  <a:pt x="621264" y="81382"/>
                  <a:pt x="663123" y="80114"/>
                  <a:pt x="705871" y="67429"/>
                </a:cubicBezTo>
                <a:cubicBezTo>
                  <a:pt x="733929" y="58740"/>
                  <a:pt x="761430" y="48326"/>
                  <a:pt x="788194" y="36225"/>
                </a:cubicBezTo>
                <a:cubicBezTo>
                  <a:pt x="835052" y="16792"/>
                  <a:pt x="884827" y="5299"/>
                  <a:pt x="935464" y="2230"/>
                </a:cubicBezTo>
                <a:cubicBezTo>
                  <a:pt x="969111" y="-370"/>
                  <a:pt x="1002567" y="-521"/>
                  <a:pt x="1035902" y="878"/>
                </a:cubicBezTo>
                <a:close/>
              </a:path>
            </a:pathLst>
          </a:custGeom>
        </p:spPr>
      </p:pic>
      <p:pic>
        <p:nvPicPr>
          <p:cNvPr id="2050" name="Picture 2" descr="Cajas de Carton | Paulist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9" b="17867"/>
          <a:stretch/>
        </p:blipFill>
        <p:spPr bwMode="auto">
          <a:xfrm>
            <a:off x="287867" y="326492"/>
            <a:ext cx="3461280" cy="226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166992" y="128890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1600" dirty="0">
                <a:latin typeface="Century Gothic" panose="020B0502020202020204" pitchFamily="34" charset="0"/>
              </a:rPr>
              <a:t>Cualquier referencia a un artículo en una partida determinada alcanza al artículo incluso incompleto o sin terminar, siempre que éste presente las características esenciales del artículo completo o terminado. Alcanza también al artículo completo o terminado, o considerado como tal en virtud de las disposiciones precedentes, cuando se presente desmontado o sin montar todavía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D8F15C-D15D-9F2E-E4D1-A8B3A2D2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331" y="428924"/>
            <a:ext cx="7704000" cy="572700"/>
          </a:xfrm>
        </p:spPr>
        <p:txBody>
          <a:bodyPr/>
          <a:lstStyle/>
          <a:p>
            <a:r>
              <a:rPr lang="es-MX" dirty="0"/>
              <a:t>REGLA GENERAL 2A)</a:t>
            </a:r>
          </a:p>
        </p:txBody>
      </p:sp>
    </p:spTree>
    <p:extLst>
      <p:ext uri="{BB962C8B-B14F-4D97-AF65-F5344CB8AC3E}">
        <p14:creationId xmlns:p14="http://schemas.microsoft.com/office/powerpoint/2010/main" val="3199759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AE3CB1-7B18-BF17-78A2-C3CC6953B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249" y="1999050"/>
            <a:ext cx="4603562" cy="572700"/>
          </a:xfrm>
        </p:spPr>
        <p:txBody>
          <a:bodyPr/>
          <a:lstStyle/>
          <a:p>
            <a:r>
              <a:rPr lang="es-MX" dirty="0"/>
              <a:t>REGLA GENERAL 3C)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7161" y="205662"/>
            <a:ext cx="7704000" cy="572700"/>
          </a:xfrm>
        </p:spPr>
        <p:txBody>
          <a:bodyPr/>
          <a:lstStyle/>
          <a:p>
            <a:r>
              <a:rPr lang="es-MX" dirty="0"/>
              <a:t>REGLA GENERAL 3C)</a:t>
            </a:r>
          </a:p>
        </p:txBody>
      </p:sp>
      <p:pic>
        <p:nvPicPr>
          <p:cNvPr id="1026" name="Picture 2" descr="C11CG20301 | Impresora multifuncional Epson EcoTank L6171 | Inyección de  Tinta | Impresoras | Para el trabajo | Epson México">
            <a:extLst>
              <a:ext uri="{FF2B5EF4-FFF2-40B4-BE49-F238E27FC236}">
                <a16:creationId xmlns:a16="http://schemas.microsoft.com/office/drawing/2014/main" id="{5F96512C-B307-3178-011B-268432610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6" t="18178" r="9785"/>
          <a:stretch/>
        </p:blipFill>
        <p:spPr bwMode="auto">
          <a:xfrm>
            <a:off x="288098" y="1066434"/>
            <a:ext cx="4847573" cy="358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90307CC-AF6B-6233-0A80-366895B74151}"/>
              </a:ext>
            </a:extLst>
          </p:cNvPr>
          <p:cNvSpPr/>
          <p:nvPr/>
        </p:nvSpPr>
        <p:spPr>
          <a:xfrm>
            <a:off x="5512399" y="2018731"/>
            <a:ext cx="297792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Partida </a:t>
            </a:r>
            <a:r>
              <a:rPr lang="es-MX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84.43 Impresora</a:t>
            </a:r>
          </a:p>
          <a:p>
            <a:pPr algn="just">
              <a:lnSpc>
                <a:spcPct val="90000"/>
              </a:lnSpc>
            </a:pPr>
            <a:r>
              <a:rPr lang="es-MX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Partida </a:t>
            </a:r>
            <a:r>
              <a:rPr lang="es-MX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85.17 Fax</a:t>
            </a:r>
          </a:p>
          <a:p>
            <a:pPr algn="just">
              <a:lnSpc>
                <a:spcPct val="90000"/>
              </a:lnSpc>
            </a:pPr>
            <a:r>
              <a:rPr lang="es-MX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Partida </a:t>
            </a:r>
            <a:r>
              <a:rPr lang="es-MX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90.09 Copiadora</a:t>
            </a:r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rque tomar yakult - Yakult en Puebla">
            <a:extLst>
              <a:ext uri="{FF2B5EF4-FFF2-40B4-BE49-F238E27FC236}">
                <a16:creationId xmlns:a16="http://schemas.microsoft.com/office/drawing/2014/main" id="{39B82D44-96EC-95E1-58F1-2324B4AA7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51" y="350729"/>
            <a:ext cx="3895594" cy="389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ogurt bebible de coco sabor fresa 220g- Zahini – Abasto Vegano">
            <a:extLst>
              <a:ext uri="{FF2B5EF4-FFF2-40B4-BE49-F238E27FC236}">
                <a16:creationId xmlns:a16="http://schemas.microsoft.com/office/drawing/2014/main" id="{0985D005-704C-CCC5-AA78-F92B23393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6" t="5114" r="26773" b="4779"/>
          <a:stretch/>
        </p:blipFill>
        <p:spPr bwMode="auto">
          <a:xfrm>
            <a:off x="1063895" y="12526"/>
            <a:ext cx="2379945" cy="463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9C5C877-88B3-4A94-305D-50D87D2933ED}"/>
              </a:ext>
            </a:extLst>
          </p:cNvPr>
          <p:cNvSpPr/>
          <p:nvPr/>
        </p:nvSpPr>
        <p:spPr>
          <a:xfrm>
            <a:off x="869741" y="4587955"/>
            <a:ext cx="276825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Fracción: 0403.20.99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3B99C9A-18D1-8ACC-6094-D0BC96E94C74}"/>
              </a:ext>
            </a:extLst>
          </p:cNvPr>
          <p:cNvSpPr/>
          <p:nvPr/>
        </p:nvSpPr>
        <p:spPr>
          <a:xfrm>
            <a:off x="6154911" y="4246323"/>
            <a:ext cx="237994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Fracción:0403.90.99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gua de coco: Mitos y verdades">
            <a:extLst>
              <a:ext uri="{FF2B5EF4-FFF2-40B4-BE49-F238E27FC236}">
                <a16:creationId xmlns:a16="http://schemas.microsoft.com/office/drawing/2014/main" id="{44548BF5-CA64-AD97-81B4-061359B3A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1049"/>
            <a:ext cx="4349091" cy="31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2B4DF8-9900-285E-C465-3359026E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98" y="170666"/>
            <a:ext cx="3669093" cy="572700"/>
          </a:xfrm>
        </p:spPr>
        <p:txBody>
          <a:bodyPr/>
          <a:lstStyle/>
          <a:p>
            <a:r>
              <a:rPr lang="es-MX" dirty="0"/>
              <a:t>AGUA DE COCO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28A3C5A-16F3-F431-8B07-71D94D4B811D}"/>
              </a:ext>
            </a:extLst>
          </p:cNvPr>
          <p:cNvSpPr/>
          <p:nvPr/>
        </p:nvSpPr>
        <p:spPr>
          <a:xfrm>
            <a:off x="1082683" y="4312451"/>
            <a:ext cx="276825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Fracción: 2009.89.99</a:t>
            </a:r>
          </a:p>
        </p:txBody>
      </p:sp>
      <p:pic>
        <p:nvPicPr>
          <p:cNvPr id="5124" name="Picture 4" descr="Ésta es la diferencia que existe entre el agua mineral y el agua gasificada  ⋆ Larousse Cocina">
            <a:extLst>
              <a:ext uri="{FF2B5EF4-FFF2-40B4-BE49-F238E27FC236}">
                <a16:creationId xmlns:a16="http://schemas.microsoft.com/office/drawing/2014/main" id="{BCED658F-57C3-F201-57D6-CCAB6B3FE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90" t="9515" r="37671" b="9515"/>
          <a:stretch/>
        </p:blipFill>
        <p:spPr bwMode="auto">
          <a:xfrm>
            <a:off x="5731620" y="1578279"/>
            <a:ext cx="1871677" cy="374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2EA2D38-8063-49C1-6B41-0CE8095CD7A0}"/>
              </a:ext>
            </a:extLst>
          </p:cNvPr>
          <p:cNvSpPr txBox="1">
            <a:spLocks/>
          </p:cNvSpPr>
          <p:nvPr/>
        </p:nvSpPr>
        <p:spPr>
          <a:xfrm>
            <a:off x="5134909" y="149945"/>
            <a:ext cx="366909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rbanist"/>
              <a:buNone/>
              <a:defRPr sz="2800" b="1" i="0" u="none" strike="noStrike" cap="none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r>
              <a:rPr lang="es-MX" dirty="0"/>
              <a:t>AGUA MINERAL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01B6EC9-3715-99D3-52C9-50C2C8583FB8}"/>
              </a:ext>
            </a:extLst>
          </p:cNvPr>
          <p:cNvSpPr/>
          <p:nvPr/>
        </p:nvSpPr>
        <p:spPr>
          <a:xfrm>
            <a:off x="6667458" y="1578279"/>
            <a:ext cx="276825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Fracción: 2201.10.02</a:t>
            </a:r>
          </a:p>
        </p:txBody>
      </p:sp>
    </p:spTree>
    <p:extLst>
      <p:ext uri="{BB962C8B-B14F-4D97-AF65-F5344CB8AC3E}">
        <p14:creationId xmlns:p14="http://schemas.microsoft.com/office/powerpoint/2010/main" val="529109531"/>
      </p:ext>
    </p:extLst>
  </p:cSld>
  <p:clrMapOvr>
    <a:masterClrMapping/>
  </p:clrMapOvr>
</p:sld>
</file>

<file path=ppt/theme/theme1.xml><?xml version="1.0" encoding="utf-8"?>
<a:theme xmlns:a="http://schemas.openxmlformats.org/drawingml/2006/main" name="Cycle Diagrams Theme for a Pitch Deck by Slidesgo">
  <a:themeElements>
    <a:clrScheme name="Simple Light">
      <a:dk1>
        <a:srgbClr val="372D06"/>
      </a:dk1>
      <a:lt1>
        <a:srgbClr val="F5F6F5"/>
      </a:lt1>
      <a:dk2>
        <a:srgbClr val="ECECCC"/>
      </a:dk2>
      <a:lt2>
        <a:srgbClr val="B1DF4F"/>
      </a:lt2>
      <a:accent1>
        <a:srgbClr val="83D837"/>
      </a:accent1>
      <a:accent2>
        <a:srgbClr val="165F1A"/>
      </a:accent2>
      <a:accent3>
        <a:srgbClr val="DEF2F3"/>
      </a:accent3>
      <a:accent4>
        <a:srgbClr val="92E1E6"/>
      </a:accent4>
      <a:accent5>
        <a:srgbClr val="64CBD2"/>
      </a:accent5>
      <a:accent6>
        <a:srgbClr val="09768A"/>
      </a:accent6>
      <a:hlink>
        <a:srgbClr val="372D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339</Words>
  <Application>Microsoft Macintosh PowerPoint</Application>
  <PresentationFormat>Presentación en pantalla (16:9)</PresentationFormat>
  <Paragraphs>51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30" baseType="lpstr">
      <vt:lpstr>Arial</vt:lpstr>
      <vt:lpstr>Bebas Neue</vt:lpstr>
      <vt:lpstr>Calibri</vt:lpstr>
      <vt:lpstr>Century Gothic</vt:lpstr>
      <vt:lpstr>Darker Grotesque</vt:lpstr>
      <vt:lpstr>Darker Grotesque Medium</vt:lpstr>
      <vt:lpstr>Hind Guntur Medium</vt:lpstr>
      <vt:lpstr>League Spartan</vt:lpstr>
      <vt:lpstr>Nunito Light</vt:lpstr>
      <vt:lpstr>Poppins Bold</vt:lpstr>
      <vt:lpstr>Poppins Semi-Bold</vt:lpstr>
      <vt:lpstr>Urbanist</vt:lpstr>
      <vt:lpstr>Urbanist Black</vt:lpstr>
      <vt:lpstr>Cycle Diagrams Theme for a Pitch Deck by Slidesgo</vt:lpstr>
      <vt:lpstr>Office Theme</vt:lpstr>
      <vt:lpstr>Presentación de PowerPoint</vt:lpstr>
      <vt:lpstr>PARTIDA 02.03 Carne de animales de la especie porcina, fresca, refrigerada o congelada</vt:lpstr>
      <vt:lpstr>TOCINO DE PAVO </vt:lpstr>
      <vt:lpstr>ADHESIVOS</vt:lpstr>
      <vt:lpstr>REGLA GENERAL 2A)</vt:lpstr>
      <vt:lpstr>REGLA GENERAL 3C)</vt:lpstr>
      <vt:lpstr>REGLA GENERAL 3C)</vt:lpstr>
      <vt:lpstr>Presentación de PowerPoint</vt:lpstr>
      <vt:lpstr>AGUA DE COCO </vt:lpstr>
      <vt:lpstr>AGUA ISOTONICA </vt:lpstr>
      <vt:lpstr>PARABRISAS</vt:lpstr>
      <vt:lpstr>AISLADOR SISMICO</vt:lpstr>
      <vt:lpstr>AHORRADOR DE ENERGIA </vt:lpstr>
      <vt:lpstr>TORRES PARA AUTO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 Diagrams Theme for a  Pitch Deck</dc:title>
  <dc:creator>52556</dc:creator>
  <cp:lastModifiedBy>ANDRES ROHDE PONCE</cp:lastModifiedBy>
  <cp:revision>7</cp:revision>
  <dcterms:modified xsi:type="dcterms:W3CDTF">2024-04-16T21:56:10Z</dcterms:modified>
</cp:coreProperties>
</file>